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2406-9C86-4A2C-BCFE-688DDF4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C446-E682-4443-8485-BEA7E4CEB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6C3C-65F2-476C-9E00-5356B349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90EB-9621-4E0A-9B1F-38AE471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F70A-15E9-4AEF-85FA-D01F3C7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3E1F-0AFD-4CD7-A290-0F34734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23D3-D68F-4EE2-AF4A-3896BF68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7F92-A8FD-4C5A-ABF9-DDA0979B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CF8E-9401-44B1-BEA4-DEEA7880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906A-9930-417F-A2CD-7E8605D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081E8-E7DD-4338-9116-0B087736C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232-6459-43A9-A729-0F1C4683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9393-24FE-4F26-92A1-3013A349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6A07-62BC-4A35-B3C2-41D72A32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8D0C-D0B4-4620-8AAE-D27A1E54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4DE5-CC41-46AB-85F9-04202B76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838B-E2A8-4DD8-9875-7B319CC3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F539-7E86-47DC-B1F3-296BE83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CEF1-EC9A-4B4A-ABED-36B026B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D836-F444-4EAD-9F3D-BD48429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C5B1-B05B-45A4-9D4D-5415B421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6D4A-E237-4C85-A6D7-F74B64EB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CB63-5AF6-4ED1-A4E2-12AB283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38D9-BFB6-41CB-B406-034C8C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E434-3FC2-46BD-A4B1-1F29ED4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906B-5494-4BA3-AEF9-C048A06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AE1-060E-4AB0-931F-FAC244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C1474-FC1B-499C-A471-01B1D9B6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946D-28B5-4126-94AE-8E805B7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5B2E-A276-4265-8637-6A98726A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37A5-E1AF-4040-8179-3C7F6BA1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74F8-141D-4A39-A3A1-4D0FE01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DA51-593E-43E4-B8A9-ED62C04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919E-0040-4D23-88C5-604611CE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C0948-1842-4814-BC14-9D3A5B45F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9126-C2C2-4AB8-B2A8-CB32E98F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4CF5E-6844-4FDE-AC87-F7E5FF1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00084-5827-46E6-B494-97F8278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F8D5-AE70-474D-AE0C-D079FB3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B6A-FD6F-4FE6-A584-13044391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4EEFB-E64F-4329-9640-B3D1803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1C31-B6C3-4D9C-996B-5CD33F1F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D0C4-1B2C-4C80-A9E5-E2F8EDD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A16C4-20CA-465F-814A-36EC40D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25EE4-91EB-401D-8EFB-9521018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DB25-EB4A-4D70-B381-965965F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943-03DC-411E-AD51-D89DA02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48C-4899-4CE0-B385-6F1E1578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4698-C632-49A6-8C02-04C1AA16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CC58-0595-4EE5-A34D-07C51E5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D6B3-4432-403D-A982-19293E07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3898-2D9F-4258-BB3E-EB4BB1D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07F-B898-4DBF-83B9-CFE48B2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AB35D-65F7-4E0D-9FB5-AC6268ED2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38E1F-B654-404A-8380-4EB4F5A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3E5A-DC96-4F0E-A16F-5ABDB01A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DD41-531F-4066-8C1B-C6AEDC56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4CD8-CABF-4F84-82E3-B61D394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3DB0-45F3-4D31-8BBF-2B70246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4B06-6772-4EE0-A8AA-436E371B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9DB9-00EA-4EB1-99F2-FE06D8D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CD92-88FC-4D9B-8359-190F304A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23CE-8F21-4E73-BE5A-09476E76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C093B-35E6-4193-B476-DB3EBCD40C3A}"/>
              </a:ext>
            </a:extLst>
          </p:cNvPr>
          <p:cNvGrpSpPr/>
          <p:nvPr/>
        </p:nvGrpSpPr>
        <p:grpSpPr>
          <a:xfrm>
            <a:off x="1638637" y="1683144"/>
            <a:ext cx="2124159" cy="2269816"/>
            <a:chOff x="1638637" y="1076241"/>
            <a:chExt cx="2124159" cy="2269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857870-2202-4638-94F6-C46E28A0FA41}"/>
                </a:ext>
              </a:extLst>
            </p:cNvPr>
            <p:cNvSpPr/>
            <p:nvPr/>
          </p:nvSpPr>
          <p:spPr>
            <a:xfrm>
              <a:off x="1638637" y="1076241"/>
              <a:ext cx="2124159" cy="2269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E7C872-F170-4463-8214-243E4DBC3F4F}"/>
                </a:ext>
              </a:extLst>
            </p:cNvPr>
            <p:cNvCxnSpPr/>
            <p:nvPr/>
          </p:nvCxnSpPr>
          <p:spPr>
            <a:xfrm>
              <a:off x="1638637" y="139183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A48DC1-7051-4156-B6E7-E46C8194258A}"/>
                </a:ext>
              </a:extLst>
            </p:cNvPr>
            <p:cNvCxnSpPr/>
            <p:nvPr/>
          </p:nvCxnSpPr>
          <p:spPr>
            <a:xfrm>
              <a:off x="1638637" y="1697978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9C72F6-5D08-4A28-B6ED-E0A139A048FC}"/>
                </a:ext>
              </a:extLst>
            </p:cNvPr>
            <p:cNvCxnSpPr/>
            <p:nvPr/>
          </p:nvCxnSpPr>
          <p:spPr>
            <a:xfrm>
              <a:off x="1638637" y="201221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7A2EA-F18A-411B-A914-AA8036BFAD54}"/>
                </a:ext>
              </a:extLst>
            </p:cNvPr>
            <p:cNvCxnSpPr/>
            <p:nvPr/>
          </p:nvCxnSpPr>
          <p:spPr>
            <a:xfrm>
              <a:off x="1638637" y="2334552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12FF05-88BF-48E5-AB77-B68B515E2558}"/>
                </a:ext>
              </a:extLst>
            </p:cNvPr>
            <p:cNvCxnSpPr/>
            <p:nvPr/>
          </p:nvCxnSpPr>
          <p:spPr>
            <a:xfrm>
              <a:off x="1638637" y="266228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438434-D3D0-486A-A8D4-1BF9868798F7}"/>
                </a:ext>
              </a:extLst>
            </p:cNvPr>
            <p:cNvCxnSpPr/>
            <p:nvPr/>
          </p:nvCxnSpPr>
          <p:spPr>
            <a:xfrm>
              <a:off x="1638637" y="299809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76A7B-3B41-4011-968E-C6E9EAE293B3}"/>
              </a:ext>
            </a:extLst>
          </p:cNvPr>
          <p:cNvSpPr/>
          <p:nvPr/>
        </p:nvSpPr>
        <p:spPr>
          <a:xfrm>
            <a:off x="4640782" y="1185484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C034F-4CD3-4177-876F-849D60C0AB85}"/>
              </a:ext>
            </a:extLst>
          </p:cNvPr>
          <p:cNvSpPr/>
          <p:nvPr/>
        </p:nvSpPr>
        <p:spPr>
          <a:xfrm>
            <a:off x="4640782" y="1876005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94176-16FB-4614-B972-03ED58AA8FD6}"/>
              </a:ext>
            </a:extLst>
          </p:cNvPr>
          <p:cNvSpPr/>
          <p:nvPr/>
        </p:nvSpPr>
        <p:spPr>
          <a:xfrm>
            <a:off x="4652212" y="2551689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73DD5-4629-4AF6-A461-B97C8705169A}"/>
              </a:ext>
            </a:extLst>
          </p:cNvPr>
          <p:cNvSpPr/>
          <p:nvPr/>
        </p:nvSpPr>
        <p:spPr>
          <a:xfrm>
            <a:off x="4640781" y="3227374"/>
            <a:ext cx="3293460" cy="428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E890D-DB0E-486B-8893-6AE9C17F49C5}"/>
              </a:ext>
            </a:extLst>
          </p:cNvPr>
          <p:cNvSpPr/>
          <p:nvPr/>
        </p:nvSpPr>
        <p:spPr>
          <a:xfrm>
            <a:off x="4640782" y="3888222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F16AA-01D0-410F-8F81-859A8D0CAEA1}"/>
              </a:ext>
            </a:extLst>
          </p:cNvPr>
          <p:cNvSpPr/>
          <p:nvPr/>
        </p:nvSpPr>
        <p:spPr>
          <a:xfrm>
            <a:off x="4640782" y="524636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39CFD-EC79-4828-9549-3D515527F9E0}"/>
              </a:ext>
            </a:extLst>
          </p:cNvPr>
          <p:cNvSpPr/>
          <p:nvPr/>
        </p:nvSpPr>
        <p:spPr>
          <a:xfrm>
            <a:off x="4640781" y="4549070"/>
            <a:ext cx="2342051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AC56B2-F578-4C7F-9751-C419D68979F8}"/>
              </a:ext>
            </a:extLst>
          </p:cNvPr>
          <p:cNvSpPr/>
          <p:nvPr/>
        </p:nvSpPr>
        <p:spPr>
          <a:xfrm>
            <a:off x="3552404" y="18302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95CDDE-9F89-48DA-BCE5-3C635B920B11}"/>
              </a:ext>
            </a:extLst>
          </p:cNvPr>
          <p:cNvSpPr/>
          <p:nvPr/>
        </p:nvSpPr>
        <p:spPr>
          <a:xfrm>
            <a:off x="3552403" y="21364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F58B3-6767-45B4-9C3D-9D526F7FA9DC}"/>
              </a:ext>
            </a:extLst>
          </p:cNvPr>
          <p:cNvSpPr/>
          <p:nvPr/>
        </p:nvSpPr>
        <p:spPr>
          <a:xfrm>
            <a:off x="3552403" y="24425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A3B985-9DAA-47E4-BFE9-ECBE6DDFD948}"/>
              </a:ext>
            </a:extLst>
          </p:cNvPr>
          <p:cNvSpPr/>
          <p:nvPr/>
        </p:nvSpPr>
        <p:spPr>
          <a:xfrm>
            <a:off x="3552402" y="27574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6A537B-6949-4913-996B-D4A33B63EB94}"/>
              </a:ext>
            </a:extLst>
          </p:cNvPr>
          <p:cNvSpPr/>
          <p:nvPr/>
        </p:nvSpPr>
        <p:spPr>
          <a:xfrm>
            <a:off x="3552401" y="309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7F21A-7FD6-4938-8B09-060FF83312BB}"/>
              </a:ext>
            </a:extLst>
          </p:cNvPr>
          <p:cNvSpPr/>
          <p:nvPr/>
        </p:nvSpPr>
        <p:spPr>
          <a:xfrm>
            <a:off x="3552400" y="34209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BDA67A-0B33-44DB-97BA-04ACB56B4037}"/>
              </a:ext>
            </a:extLst>
          </p:cNvPr>
          <p:cNvSpPr/>
          <p:nvPr/>
        </p:nvSpPr>
        <p:spPr>
          <a:xfrm>
            <a:off x="3552399" y="3756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F61802-B705-4006-BE8B-BD3855C62C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21" y="791163"/>
            <a:ext cx="1073004" cy="106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CABD76-0BD1-4183-BAE7-8EC15DF143E3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 flipV="1">
            <a:off x="3598122" y="1418130"/>
            <a:ext cx="1042660" cy="74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DA0335-4000-4A41-ABD0-5DD67A24AB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63833" y="2117551"/>
            <a:ext cx="1088379" cy="356789"/>
          </a:xfrm>
          <a:prstGeom prst="bentConnector3">
            <a:avLst>
              <a:gd name="adj1" fmla="val 6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3DF6C6-31E2-49C7-812B-AB0997DDB8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38850" y="2784335"/>
            <a:ext cx="111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E0B44A-5C58-4A7F-86B7-9B9B28FF827B}"/>
              </a:ext>
            </a:extLst>
          </p:cNvPr>
          <p:cNvCxnSpPr>
            <a:cxnSpLocks/>
            <a:stCxn id="25" idx="7"/>
            <a:endCxn id="17" idx="1"/>
          </p:cNvCxnSpPr>
          <p:nvPr/>
        </p:nvCxnSpPr>
        <p:spPr>
          <a:xfrm rot="16200000" flipH="1">
            <a:off x="3945336" y="2746030"/>
            <a:ext cx="341533" cy="1049356"/>
          </a:xfrm>
          <a:prstGeom prst="bentConnector4">
            <a:avLst>
              <a:gd name="adj1" fmla="val 6515"/>
              <a:gd name="adj2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C5E6C3-7062-4F46-A24D-B2DB23CAD280}"/>
              </a:ext>
            </a:extLst>
          </p:cNvPr>
          <p:cNvCxnSpPr>
            <a:stCxn id="26" idx="7"/>
            <a:endCxn id="18" idx="1"/>
          </p:cNvCxnSpPr>
          <p:nvPr/>
        </p:nvCxnSpPr>
        <p:spPr>
          <a:xfrm rot="16200000" flipH="1">
            <a:off x="3769503" y="3249589"/>
            <a:ext cx="693199" cy="1049358"/>
          </a:xfrm>
          <a:prstGeom prst="bentConnector4">
            <a:avLst>
              <a:gd name="adj1" fmla="val 4377"/>
              <a:gd name="adj2" fmla="val 54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69E3A5-9EB2-4363-8A86-2142A12B8819}"/>
              </a:ext>
            </a:extLst>
          </p:cNvPr>
          <p:cNvCxnSpPr>
            <a:cxnSpLocks/>
            <a:stCxn id="27" idx="6"/>
            <a:endCxn id="20" idx="1"/>
          </p:cNvCxnSpPr>
          <p:nvPr/>
        </p:nvCxnSpPr>
        <p:spPr>
          <a:xfrm>
            <a:off x="3598118" y="3779652"/>
            <a:ext cx="1042663" cy="1002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B2A345-CC8F-4053-8459-8C2F394D84E6}"/>
              </a:ext>
            </a:extLst>
          </p:cNvPr>
          <p:cNvSpPr txBox="1"/>
          <p:nvPr/>
        </p:nvSpPr>
        <p:spPr>
          <a:xfrm>
            <a:off x="2169212" y="3959030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914A8F-E59A-4F7C-AAAA-837A7BE199CC}"/>
              </a:ext>
            </a:extLst>
          </p:cNvPr>
          <p:cNvSpPr txBox="1"/>
          <p:nvPr/>
        </p:nvSpPr>
        <p:spPr>
          <a:xfrm>
            <a:off x="4798288" y="55326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9306B-2BED-4B7B-A094-8708DBA351F5}"/>
              </a:ext>
            </a:extLst>
          </p:cNvPr>
          <p:cNvSpPr txBox="1"/>
          <p:nvPr/>
        </p:nvSpPr>
        <p:spPr>
          <a:xfrm>
            <a:off x="4798288" y="1215157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69278B-F73A-40A0-AE64-5309D437E411}"/>
              </a:ext>
            </a:extLst>
          </p:cNvPr>
          <p:cNvSpPr txBox="1"/>
          <p:nvPr/>
        </p:nvSpPr>
        <p:spPr>
          <a:xfrm>
            <a:off x="4899362" y="1909148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87287-508F-4958-BFA3-8CC359ECC560}"/>
              </a:ext>
            </a:extLst>
          </p:cNvPr>
          <p:cNvSpPr txBox="1"/>
          <p:nvPr/>
        </p:nvSpPr>
        <p:spPr>
          <a:xfrm>
            <a:off x="4612172" y="2576671"/>
            <a:ext cx="229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9FAD-ED22-46DF-82DB-BF8ABA1607D8}"/>
              </a:ext>
            </a:extLst>
          </p:cNvPr>
          <p:cNvSpPr txBox="1"/>
          <p:nvPr/>
        </p:nvSpPr>
        <p:spPr>
          <a:xfrm>
            <a:off x="4612172" y="3247928"/>
            <a:ext cx="335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ostream</a:t>
            </a:r>
            <a:r>
              <a:rPr lang="en-US" dirty="0"/>
              <a:t>&amp; 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7BD386-DF29-47DA-A358-937DBC6DBDA3}"/>
              </a:ext>
            </a:extLst>
          </p:cNvPr>
          <p:cNvSpPr txBox="1"/>
          <p:nvPr/>
        </p:nvSpPr>
        <p:spPr>
          <a:xfrm>
            <a:off x="4679805" y="3899316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Point::_x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626C19-ED63-4CED-B7BB-8354E1240BD6}"/>
              </a:ext>
            </a:extLst>
          </p:cNvPr>
          <p:cNvSpPr txBox="1"/>
          <p:nvPr/>
        </p:nvSpPr>
        <p:spPr>
          <a:xfrm>
            <a:off x="4620263" y="4578742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Point::_</a:t>
            </a:r>
            <a:r>
              <a:rPr lang="en-US" dirty="0" err="1"/>
              <a:t>point_count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CB76D-86DA-40F9-9D8F-6F6BCC3DEF51}"/>
              </a:ext>
            </a:extLst>
          </p:cNvPr>
          <p:cNvSpPr/>
          <p:nvPr/>
        </p:nvSpPr>
        <p:spPr>
          <a:xfrm>
            <a:off x="2247653" y="1284051"/>
            <a:ext cx="1842827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8F940-58C1-40BB-B2E7-132DD7207B3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47653" y="1865279"/>
            <a:ext cx="1842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9FC0EA-ED8C-4D3B-9457-BEAF5757CCE3}"/>
              </a:ext>
            </a:extLst>
          </p:cNvPr>
          <p:cNvSpPr/>
          <p:nvPr/>
        </p:nvSpPr>
        <p:spPr>
          <a:xfrm>
            <a:off x="5194089" y="911409"/>
            <a:ext cx="2020822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B2AD2-6F0F-418A-BA4B-E32EF334834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194089" y="1492637"/>
            <a:ext cx="2020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5E6A9-E6A1-4AF1-B498-C824932AFFD9}"/>
              </a:ext>
            </a:extLst>
          </p:cNvPr>
          <p:cNvSpPr/>
          <p:nvPr/>
        </p:nvSpPr>
        <p:spPr>
          <a:xfrm>
            <a:off x="5194089" y="3086558"/>
            <a:ext cx="2124159" cy="160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6F31B6-4DC6-40D6-92C7-FAF302A1FF46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12317-B0B1-4A0B-830C-15626D66B79B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577FD-D9B8-41AD-B632-3458012AB5DE}"/>
              </a:ext>
            </a:extLst>
          </p:cNvPr>
          <p:cNvCxnSpPr/>
          <p:nvPr/>
        </p:nvCxnSpPr>
        <p:spPr>
          <a:xfrm>
            <a:off x="5194089" y="4022536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65787-E35A-4A5E-8F0A-6914FE2F72C5}"/>
              </a:ext>
            </a:extLst>
          </p:cNvPr>
          <p:cNvCxnSpPr/>
          <p:nvPr/>
        </p:nvCxnSpPr>
        <p:spPr>
          <a:xfrm>
            <a:off x="5194089" y="4344869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4362ECC-EBBB-4749-8B32-EBDD01B49410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271BB6-A8D3-44B8-9489-252A01CB229B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996C7-736A-4613-B1AC-C3CAF9015078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1E27B2-0ABA-41E0-9D95-53E2FE89AE2D}"/>
              </a:ext>
            </a:extLst>
          </p:cNvPr>
          <p:cNvSpPr/>
          <p:nvPr/>
        </p:nvSpPr>
        <p:spPr>
          <a:xfrm>
            <a:off x="7107854" y="4160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9493D7-CD71-4A65-967C-F5A342CBA0E5}"/>
              </a:ext>
            </a:extLst>
          </p:cNvPr>
          <p:cNvSpPr/>
          <p:nvPr/>
        </p:nvSpPr>
        <p:spPr>
          <a:xfrm>
            <a:off x="7107853" y="44966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5BC62-1F65-41B2-8CA2-2501B482B725}"/>
              </a:ext>
            </a:extLst>
          </p:cNvPr>
          <p:cNvSpPr txBox="1"/>
          <p:nvPr/>
        </p:nvSpPr>
        <p:spPr>
          <a:xfrm>
            <a:off x="5704675" y="1061884"/>
            <a:ext cx="67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B0DC7-1F16-4014-8B6C-452DCA1D4DC6}"/>
              </a:ext>
            </a:extLst>
          </p:cNvPr>
          <p:cNvSpPr txBox="1"/>
          <p:nvPr/>
        </p:nvSpPr>
        <p:spPr>
          <a:xfrm>
            <a:off x="5563092" y="169311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F24EDA-B89F-464F-B05F-21FB68D685AD}"/>
              </a:ext>
            </a:extLst>
          </p:cNvPr>
          <p:cNvCxnSpPr>
            <a:stCxn id="19" idx="7"/>
          </p:cNvCxnSpPr>
          <p:nvPr/>
        </p:nvCxnSpPr>
        <p:spPr>
          <a:xfrm flipV="1">
            <a:off x="7146880" y="323370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E5610C-524D-43BA-81EB-0FA2A00E4178}"/>
              </a:ext>
            </a:extLst>
          </p:cNvPr>
          <p:cNvCxnSpPr/>
          <p:nvPr/>
        </p:nvCxnSpPr>
        <p:spPr>
          <a:xfrm flipV="1">
            <a:off x="7153572" y="3556011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F74871-8D6A-4382-A2AC-09C9984D7AAA}"/>
              </a:ext>
            </a:extLst>
          </p:cNvPr>
          <p:cNvCxnSpPr/>
          <p:nvPr/>
        </p:nvCxnSpPr>
        <p:spPr>
          <a:xfrm flipV="1">
            <a:off x="7153572" y="385872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534394-A62F-4632-ABC2-94F93AF713A3}"/>
              </a:ext>
            </a:extLst>
          </p:cNvPr>
          <p:cNvCxnSpPr/>
          <p:nvPr/>
        </p:nvCxnSpPr>
        <p:spPr>
          <a:xfrm flipV="1">
            <a:off x="7146880" y="418286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1970A4-0612-4CDB-AE97-18EFC98E3B4C}"/>
              </a:ext>
            </a:extLst>
          </p:cNvPr>
          <p:cNvCxnSpPr/>
          <p:nvPr/>
        </p:nvCxnSpPr>
        <p:spPr>
          <a:xfrm flipV="1">
            <a:off x="7130712" y="4513682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DE76BD-0C3D-419D-B7AE-0A2822CF82AA}"/>
              </a:ext>
            </a:extLst>
          </p:cNvPr>
          <p:cNvSpPr txBox="1"/>
          <p:nvPr/>
        </p:nvSpPr>
        <p:spPr>
          <a:xfrm>
            <a:off x="7863840" y="30002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1014F-7842-4C08-84FD-2D14F7E87EAE}"/>
              </a:ext>
            </a:extLst>
          </p:cNvPr>
          <p:cNvSpPr txBox="1"/>
          <p:nvPr/>
        </p:nvSpPr>
        <p:spPr>
          <a:xfrm>
            <a:off x="7870532" y="3303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3D723-269F-482C-BA89-54ED97C1D63E}"/>
              </a:ext>
            </a:extLst>
          </p:cNvPr>
          <p:cNvSpPr txBox="1"/>
          <p:nvPr/>
        </p:nvSpPr>
        <p:spPr>
          <a:xfrm>
            <a:off x="7877224" y="36071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D97CE5-569F-4414-9889-23BEA18D38BA}"/>
              </a:ext>
            </a:extLst>
          </p:cNvPr>
          <p:cNvSpPr txBox="1"/>
          <p:nvPr/>
        </p:nvSpPr>
        <p:spPr>
          <a:xfrm>
            <a:off x="7870532" y="39422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C539B8-7130-49BF-9539-693A731FABBC}"/>
              </a:ext>
            </a:extLst>
          </p:cNvPr>
          <p:cNvSpPr txBox="1"/>
          <p:nvPr/>
        </p:nvSpPr>
        <p:spPr>
          <a:xfrm>
            <a:off x="7847672" y="42839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7D4343-204B-4CDE-9896-FA786292E21E}"/>
              </a:ext>
            </a:extLst>
          </p:cNvPr>
          <p:cNvSpPr txBox="1"/>
          <p:nvPr/>
        </p:nvSpPr>
        <p:spPr>
          <a:xfrm>
            <a:off x="5258811" y="2128134"/>
            <a:ext cx="199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table</a:t>
            </a:r>
          </a:p>
          <a:p>
            <a:r>
              <a:rPr lang="en-US" dirty="0"/>
              <a:t>(holds actual data)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2FA52-554A-471D-B343-3229598ED276}"/>
              </a:ext>
            </a:extLst>
          </p:cNvPr>
          <p:cNvSpPr txBox="1"/>
          <p:nvPr/>
        </p:nvSpPr>
        <p:spPr>
          <a:xfrm>
            <a:off x="5124475" y="4772143"/>
            <a:ext cx="238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member table</a:t>
            </a:r>
          </a:p>
          <a:p>
            <a:r>
              <a:rPr lang="en-US" dirty="0"/>
              <a:t>(holds addresses)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FA147F-ED1A-48ED-8D38-239A8CF3E0BA}"/>
              </a:ext>
            </a:extLst>
          </p:cNvPr>
          <p:cNvSpPr txBox="1"/>
          <p:nvPr/>
        </p:nvSpPr>
        <p:spPr>
          <a:xfrm>
            <a:off x="5470726" y="3062465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x(void)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777C26-95BC-4B1A-955A-92E5D06F8138}"/>
              </a:ext>
            </a:extLst>
          </p:cNvPr>
          <p:cNvSpPr txBox="1"/>
          <p:nvPr/>
        </p:nvSpPr>
        <p:spPr>
          <a:xfrm>
            <a:off x="5485313" y="3369256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x(T&amp;)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30BEA1-0F19-4488-A922-C7DEF8B32260}"/>
              </a:ext>
            </a:extLst>
          </p:cNvPr>
          <p:cNvSpPr/>
          <p:nvPr/>
        </p:nvSpPr>
        <p:spPr>
          <a:xfrm>
            <a:off x="3820932" y="1551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335F87-AB15-40D6-9859-20C8D0F3EB4A}"/>
              </a:ext>
            </a:extLst>
          </p:cNvPr>
          <p:cNvSpPr/>
          <p:nvPr/>
        </p:nvSpPr>
        <p:spPr>
          <a:xfrm>
            <a:off x="3820931" y="2128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4030F23-9C33-4D64-B7D8-7F8E66860EA0}"/>
              </a:ext>
            </a:extLst>
          </p:cNvPr>
          <p:cNvCxnSpPr>
            <a:stCxn id="45" idx="7"/>
            <a:endCxn id="7" idx="1"/>
          </p:cNvCxnSpPr>
          <p:nvPr/>
        </p:nvCxnSpPr>
        <p:spPr>
          <a:xfrm rot="5400000" flipH="1" flipV="1">
            <a:off x="4494090" y="858503"/>
            <a:ext cx="65864" cy="1334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500A126-6B3F-471B-904A-0A4CF6A15E68}"/>
              </a:ext>
            </a:extLst>
          </p:cNvPr>
          <p:cNvCxnSpPr>
            <a:stCxn id="46" idx="0"/>
            <a:endCxn id="12" idx="1"/>
          </p:cNvCxnSpPr>
          <p:nvPr/>
        </p:nvCxnSpPr>
        <p:spPr>
          <a:xfrm rot="16200000" flipH="1">
            <a:off x="3637396" y="2334529"/>
            <a:ext cx="1763088" cy="1350298"/>
          </a:xfrm>
          <a:prstGeom prst="bentConnector4">
            <a:avLst>
              <a:gd name="adj1" fmla="val 418"/>
              <a:gd name="adj2" fmla="val 50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309F0E-EA42-4D6C-8D8A-2937E0992EBF}"/>
              </a:ext>
            </a:extLst>
          </p:cNvPr>
          <p:cNvSpPr txBox="1"/>
          <p:nvPr/>
        </p:nvSpPr>
        <p:spPr>
          <a:xfrm>
            <a:off x="2612673" y="2447063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036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12</cp:revision>
  <dcterms:created xsi:type="dcterms:W3CDTF">2021-07-03T13:01:10Z</dcterms:created>
  <dcterms:modified xsi:type="dcterms:W3CDTF">2021-07-03T20:21:38Z</dcterms:modified>
</cp:coreProperties>
</file>