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6" autoAdjust="0"/>
    <p:restoredTop sz="94660"/>
  </p:normalViewPr>
  <p:slideViewPr>
    <p:cSldViewPr snapToGrid="0">
      <p:cViewPr varScale="1">
        <p:scale>
          <a:sx n="81" d="100"/>
          <a:sy n="81" d="100"/>
        </p:scale>
        <p:origin x="45" y="11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D2406-9C86-4A2C-BCFE-688DDF4FE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D2C446-E682-4443-8485-BEA7E4CEBC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C6C3C-65F2-476C-9E00-5356B3491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FC4F-9F59-444A-8F8A-F6C5CC1CAEBD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590EB-9621-4E0A-9B1F-38AE4719C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AF70A-15E9-4AEF-85FA-D01F3C7ED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45AB-4ABF-4D6E-9180-091E50FE9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51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83E1F-0AFD-4CD7-A290-0F34734D1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5323D3-D68F-4EE2-AF4A-3896BF6889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C7F92-A8FD-4C5A-ABF9-DDA0979B3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FC4F-9F59-444A-8F8A-F6C5CC1CAEBD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7CF8E-9401-44B1-BEA4-DEEA78809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9906A-9930-417F-A2CD-7E8605D56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45AB-4ABF-4D6E-9180-091E50FE9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71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8081E8-E7DD-4338-9116-0B087736C6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543232-6459-43A9-A729-0F1C46837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D9393-24FE-4F26-92A1-3013A349B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FC4F-9F59-444A-8F8A-F6C5CC1CAEBD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96A07-62BC-4A35-B3C2-41D72A329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18D0C-D0B4-4620-8AAE-D27A1E544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45AB-4ABF-4D6E-9180-091E50FE9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755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C4DE5-CC41-46AB-85F9-04202B76A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2838B-E2A8-4DD8-9875-7B319CC3F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8F539-7E86-47DC-B1F3-296BE83A3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FC4F-9F59-444A-8F8A-F6C5CC1CAEBD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4CEF1-EC9A-4B4A-ABED-36B026B91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3D836-F444-4EAD-9F3D-BD484295A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45AB-4ABF-4D6E-9180-091E50FE9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1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9C5B1-B05B-45A4-9D4D-5415B4214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AD6D4A-E237-4C85-A6D7-F74B64EB5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CCB63-5AF6-4ED1-A4E2-12AB28320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FC4F-9F59-444A-8F8A-F6C5CC1CAEBD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F38D9-BFB6-41CB-B406-034C8CA31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5E434-3FC2-46BD-A4B1-1F29ED46F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45AB-4ABF-4D6E-9180-091E50FE9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67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5906B-5494-4BA3-AEF9-C048A067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73AE1-060E-4AB0-931F-FAC244C3CB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AC1474-FC1B-499C-A471-01B1D9B6BF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E3946D-28B5-4126-94AE-8E805B734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FC4F-9F59-444A-8F8A-F6C5CC1CAEBD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195B2E-A276-4265-8637-6A98726AD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F37A5-E1AF-4040-8179-3C7F6BA14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45AB-4ABF-4D6E-9180-091E50FE9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128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F74F8-141D-4A39-A3A1-4D0FE0189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ADA51-593E-43E4-B8A9-ED62C04E9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2919E-0040-4D23-88C5-604611CE7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AC0948-1842-4814-BC14-9D3A5B45F8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BE9126-C2C2-4AB8-B2A8-CB32E98F3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94CF5E-6844-4FDE-AC87-F7E5FF1D1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FC4F-9F59-444A-8F8A-F6C5CC1CAEBD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300084-5827-46E6-B494-97F827816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DDF8D5-AE70-474D-AE0C-D079FB35C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45AB-4ABF-4D6E-9180-091E50FE9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18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E3B6A-FD6F-4FE6-A584-13044391F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44EEFB-E64F-4329-9640-B3D18034D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FC4F-9F59-444A-8F8A-F6C5CC1CAEBD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C31C31-B6C3-4D9C-996B-5CD33F1F1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1D0C4-1B2C-4C80-A9E5-E2F8EDD19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45AB-4ABF-4D6E-9180-091E50FE9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79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CA16C4-20CA-465F-814A-36EC40D6C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FC4F-9F59-444A-8F8A-F6C5CC1CAEBD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125EE4-91EB-401D-8EFB-952101880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2DB25-EB4A-4D70-B381-965965F4A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45AB-4ABF-4D6E-9180-091E50FE9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09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78943-03DC-411E-AD51-D89DA02D2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D648C-4899-4CE0-B385-6F1E15786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694698-C632-49A6-8C02-04C1AA165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49CC58-0595-4EE5-A34D-07C51E5F0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FC4F-9F59-444A-8F8A-F6C5CC1CAEBD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89D6B3-4432-403D-A982-19293E077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A3898-2D9F-4258-BB3E-EB4BB1D8B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45AB-4ABF-4D6E-9180-091E50FE9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159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D907F-B898-4DBF-83B9-CFE48B2A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BAB35D-65F7-4E0D-9FB5-AC6268ED24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338E1F-B654-404A-8380-4EB4F5A252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693E5A-DC96-4F0E-A16F-5ABDB01A6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FC4F-9F59-444A-8F8A-F6C5CC1CAEBD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D8DD41-531F-4066-8C1B-C6AEDC567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8D4CD8-CABF-4F84-82E3-B61D3943A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45AB-4ABF-4D6E-9180-091E50FE9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044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203DB0-45F3-4D31-8BBF-2B7024670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B4B06-6772-4EE0-A8AA-436E371B3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C9DB9-00EA-4EB1-99F2-FE06D8D6FF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8FC4F-9F59-444A-8F8A-F6C5CC1CAEBD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6CD92-88FC-4D9B-8359-190F304AEE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F23CE-8F21-4E73-BE5A-09476E7694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245AB-4ABF-4D6E-9180-091E50FE9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799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595C093B-35E6-4193-B476-DB3EBCD40C3A}"/>
              </a:ext>
            </a:extLst>
          </p:cNvPr>
          <p:cNvGrpSpPr/>
          <p:nvPr/>
        </p:nvGrpSpPr>
        <p:grpSpPr>
          <a:xfrm>
            <a:off x="1638637" y="1683144"/>
            <a:ext cx="2124159" cy="2269816"/>
            <a:chOff x="1638637" y="1076241"/>
            <a:chExt cx="2124159" cy="226981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9857870-2202-4638-94F6-C46E28A0FA41}"/>
                </a:ext>
              </a:extLst>
            </p:cNvPr>
            <p:cNvSpPr/>
            <p:nvPr/>
          </p:nvSpPr>
          <p:spPr>
            <a:xfrm>
              <a:off x="1638637" y="1076241"/>
              <a:ext cx="2124159" cy="22698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1E7C872-F170-4463-8214-243E4DBC3F4F}"/>
                </a:ext>
              </a:extLst>
            </p:cNvPr>
            <p:cNvCxnSpPr/>
            <p:nvPr/>
          </p:nvCxnSpPr>
          <p:spPr>
            <a:xfrm>
              <a:off x="1638637" y="1391830"/>
              <a:ext cx="212415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CA48DC1-7051-4156-B6E7-E46C8194258A}"/>
                </a:ext>
              </a:extLst>
            </p:cNvPr>
            <p:cNvCxnSpPr/>
            <p:nvPr/>
          </p:nvCxnSpPr>
          <p:spPr>
            <a:xfrm>
              <a:off x="1638637" y="1697978"/>
              <a:ext cx="212415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C9C72F6-5D08-4A28-B6ED-E0A139A048FC}"/>
                </a:ext>
              </a:extLst>
            </p:cNvPr>
            <p:cNvCxnSpPr/>
            <p:nvPr/>
          </p:nvCxnSpPr>
          <p:spPr>
            <a:xfrm>
              <a:off x="1638637" y="2012219"/>
              <a:ext cx="212415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747A2EA-F18A-411B-A914-AA8036BFAD54}"/>
                </a:ext>
              </a:extLst>
            </p:cNvPr>
            <p:cNvCxnSpPr/>
            <p:nvPr/>
          </p:nvCxnSpPr>
          <p:spPr>
            <a:xfrm>
              <a:off x="1638637" y="2334552"/>
              <a:ext cx="212415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712FF05-88BF-48E5-AB77-B68B515E2558}"/>
                </a:ext>
              </a:extLst>
            </p:cNvPr>
            <p:cNvCxnSpPr/>
            <p:nvPr/>
          </p:nvCxnSpPr>
          <p:spPr>
            <a:xfrm>
              <a:off x="1638637" y="2662280"/>
              <a:ext cx="212415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1438434-D3D0-486A-A8D4-1BF9868798F7}"/>
                </a:ext>
              </a:extLst>
            </p:cNvPr>
            <p:cNvCxnSpPr/>
            <p:nvPr/>
          </p:nvCxnSpPr>
          <p:spPr>
            <a:xfrm>
              <a:off x="1638637" y="2998099"/>
              <a:ext cx="212415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FA76A7B-3B41-4011-968E-C6E9EAE293B3}"/>
              </a:ext>
            </a:extLst>
          </p:cNvPr>
          <p:cNvSpPr/>
          <p:nvPr/>
        </p:nvSpPr>
        <p:spPr>
          <a:xfrm>
            <a:off x="4640782" y="1185484"/>
            <a:ext cx="2144390" cy="4652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8C034F-4CD3-4177-876F-849D60C0AB85}"/>
              </a:ext>
            </a:extLst>
          </p:cNvPr>
          <p:cNvSpPr/>
          <p:nvPr/>
        </p:nvSpPr>
        <p:spPr>
          <a:xfrm>
            <a:off x="4640782" y="1876005"/>
            <a:ext cx="2144390" cy="4652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2C94176-16FB-4614-B972-03ED58AA8FD6}"/>
              </a:ext>
            </a:extLst>
          </p:cNvPr>
          <p:cNvSpPr/>
          <p:nvPr/>
        </p:nvSpPr>
        <p:spPr>
          <a:xfrm>
            <a:off x="4652212" y="2551689"/>
            <a:ext cx="2144390" cy="4652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973DD5-4629-4AF6-A461-B97C8705169A}"/>
              </a:ext>
            </a:extLst>
          </p:cNvPr>
          <p:cNvSpPr/>
          <p:nvPr/>
        </p:nvSpPr>
        <p:spPr>
          <a:xfrm>
            <a:off x="4640781" y="3227374"/>
            <a:ext cx="3293460" cy="4282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20E890D-DB0E-486B-8893-6AE9C17F49C5}"/>
              </a:ext>
            </a:extLst>
          </p:cNvPr>
          <p:cNvSpPr/>
          <p:nvPr/>
        </p:nvSpPr>
        <p:spPr>
          <a:xfrm>
            <a:off x="4640782" y="3888222"/>
            <a:ext cx="2144390" cy="4652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47F16AA-01D0-410F-8F81-859A8D0CAEA1}"/>
              </a:ext>
            </a:extLst>
          </p:cNvPr>
          <p:cNvSpPr/>
          <p:nvPr/>
        </p:nvSpPr>
        <p:spPr>
          <a:xfrm>
            <a:off x="4640782" y="524636"/>
            <a:ext cx="2144390" cy="4652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039CFD-EC79-4828-9549-3D515527F9E0}"/>
              </a:ext>
            </a:extLst>
          </p:cNvPr>
          <p:cNvSpPr/>
          <p:nvPr/>
        </p:nvSpPr>
        <p:spPr>
          <a:xfrm>
            <a:off x="4640781" y="4549070"/>
            <a:ext cx="2342051" cy="4652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CAC56B2-F578-4C7F-9751-C419D68979F8}"/>
              </a:ext>
            </a:extLst>
          </p:cNvPr>
          <p:cNvSpPr/>
          <p:nvPr/>
        </p:nvSpPr>
        <p:spPr>
          <a:xfrm>
            <a:off x="3552404" y="183028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B95CDDE-9F89-48DA-BCE5-3C635B920B11}"/>
              </a:ext>
            </a:extLst>
          </p:cNvPr>
          <p:cNvSpPr/>
          <p:nvPr/>
        </p:nvSpPr>
        <p:spPr>
          <a:xfrm>
            <a:off x="3552403" y="213643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CDF58B3-6767-45B4-9C3D-9D526F7FA9DC}"/>
              </a:ext>
            </a:extLst>
          </p:cNvPr>
          <p:cNvSpPr/>
          <p:nvPr/>
        </p:nvSpPr>
        <p:spPr>
          <a:xfrm>
            <a:off x="3552403" y="244258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EA3B985-9DAA-47E4-BFE9-ECBE6DDFD948}"/>
              </a:ext>
            </a:extLst>
          </p:cNvPr>
          <p:cNvSpPr/>
          <p:nvPr/>
        </p:nvSpPr>
        <p:spPr>
          <a:xfrm>
            <a:off x="3552402" y="275742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56A537B-6949-4913-996B-D4A33B63EB94}"/>
              </a:ext>
            </a:extLst>
          </p:cNvPr>
          <p:cNvSpPr/>
          <p:nvPr/>
        </p:nvSpPr>
        <p:spPr>
          <a:xfrm>
            <a:off x="3552401" y="309324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C97F21A-7FD6-4938-8B09-060FF83312BB}"/>
              </a:ext>
            </a:extLst>
          </p:cNvPr>
          <p:cNvSpPr/>
          <p:nvPr/>
        </p:nvSpPr>
        <p:spPr>
          <a:xfrm>
            <a:off x="3552400" y="342097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EBDA67A-0B33-44DB-97BA-04ACB56B4037}"/>
              </a:ext>
            </a:extLst>
          </p:cNvPr>
          <p:cNvSpPr/>
          <p:nvPr/>
        </p:nvSpPr>
        <p:spPr>
          <a:xfrm>
            <a:off x="3552399" y="375679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2CF61802-B705-4006-BE8B-BD3855C62C5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571521" y="791163"/>
            <a:ext cx="1073004" cy="10655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58CABD76-0BD1-4183-BAE7-8EC15DF143E3}"/>
              </a:ext>
            </a:extLst>
          </p:cNvPr>
          <p:cNvCxnSpPr>
            <a:cxnSpLocks/>
            <a:stCxn id="22" idx="6"/>
            <a:endCxn id="13" idx="1"/>
          </p:cNvCxnSpPr>
          <p:nvPr/>
        </p:nvCxnSpPr>
        <p:spPr>
          <a:xfrm flipV="1">
            <a:off x="3598122" y="1418130"/>
            <a:ext cx="1042660" cy="7411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C3DA0335-4000-4A41-ABD0-5DD67A24AB7E}"/>
              </a:ext>
            </a:extLst>
          </p:cNvPr>
          <p:cNvCxnSpPr>
            <a:cxnSpLocks/>
          </p:cNvCxnSpPr>
          <p:nvPr/>
        </p:nvCxnSpPr>
        <p:spPr>
          <a:xfrm rot="10800000" flipH="1">
            <a:off x="3563833" y="2117551"/>
            <a:ext cx="1088379" cy="356789"/>
          </a:xfrm>
          <a:prstGeom prst="bentConnector3">
            <a:avLst>
              <a:gd name="adj1" fmla="val 652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A3DF6C6-31E2-49C7-812B-AB0997DDB8F5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3538850" y="2784335"/>
            <a:ext cx="11133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02E0B44A-5C58-4A7F-86B7-9B9B28FF827B}"/>
              </a:ext>
            </a:extLst>
          </p:cNvPr>
          <p:cNvCxnSpPr>
            <a:cxnSpLocks/>
            <a:stCxn id="25" idx="7"/>
            <a:endCxn id="17" idx="1"/>
          </p:cNvCxnSpPr>
          <p:nvPr/>
        </p:nvCxnSpPr>
        <p:spPr>
          <a:xfrm rot="16200000" flipH="1">
            <a:off x="3945336" y="2746030"/>
            <a:ext cx="341533" cy="1049356"/>
          </a:xfrm>
          <a:prstGeom prst="bentConnector4">
            <a:avLst>
              <a:gd name="adj1" fmla="val 6515"/>
              <a:gd name="adj2" fmla="val 703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2EC5E6C3-7062-4F46-A24D-B2DB23CAD280}"/>
              </a:ext>
            </a:extLst>
          </p:cNvPr>
          <p:cNvCxnSpPr>
            <a:stCxn id="26" idx="7"/>
            <a:endCxn id="18" idx="1"/>
          </p:cNvCxnSpPr>
          <p:nvPr/>
        </p:nvCxnSpPr>
        <p:spPr>
          <a:xfrm rot="16200000" flipH="1">
            <a:off x="3769503" y="3249589"/>
            <a:ext cx="693199" cy="1049358"/>
          </a:xfrm>
          <a:prstGeom prst="bentConnector4">
            <a:avLst>
              <a:gd name="adj1" fmla="val 4377"/>
              <a:gd name="adj2" fmla="val 541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BB69E3A5-9EB2-4363-8A86-2142A12B8819}"/>
              </a:ext>
            </a:extLst>
          </p:cNvPr>
          <p:cNvCxnSpPr>
            <a:cxnSpLocks/>
            <a:stCxn id="27" idx="6"/>
            <a:endCxn id="20" idx="1"/>
          </p:cNvCxnSpPr>
          <p:nvPr/>
        </p:nvCxnSpPr>
        <p:spPr>
          <a:xfrm>
            <a:off x="3598118" y="3779652"/>
            <a:ext cx="1042663" cy="10020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DB2A345-CC8F-4053-8459-8C2F394D84E6}"/>
              </a:ext>
            </a:extLst>
          </p:cNvPr>
          <p:cNvSpPr txBox="1"/>
          <p:nvPr/>
        </p:nvSpPr>
        <p:spPr>
          <a:xfrm>
            <a:off x="2169212" y="3959030"/>
            <a:ext cx="983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 </a:t>
            </a:r>
            <a:r>
              <a:rPr lang="en-US" dirty="0" err="1"/>
              <a:t>pt</a:t>
            </a:r>
            <a:r>
              <a:rPr lang="en-US" dirty="0"/>
              <a:t>;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6914A8F-E59A-4F7C-AAAA-837A7BE199CC}"/>
              </a:ext>
            </a:extLst>
          </p:cNvPr>
          <p:cNvSpPr txBox="1"/>
          <p:nvPr/>
        </p:nvSpPr>
        <p:spPr>
          <a:xfrm>
            <a:off x="4798288" y="553268"/>
            <a:ext cx="1852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Point::Point(float)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7F9306B-2BED-4B7B-A094-8708DBA351F5}"/>
              </a:ext>
            </a:extLst>
          </p:cNvPr>
          <p:cNvSpPr txBox="1"/>
          <p:nvPr/>
        </p:nvSpPr>
        <p:spPr>
          <a:xfrm>
            <a:off x="4798288" y="1215157"/>
            <a:ext cx="1536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Point::~Point()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869278B-F73A-40A0-AE64-5309D437E411}"/>
              </a:ext>
            </a:extLst>
          </p:cNvPr>
          <p:cNvSpPr txBox="1"/>
          <p:nvPr/>
        </p:nvSpPr>
        <p:spPr>
          <a:xfrm>
            <a:off x="4899362" y="1909148"/>
            <a:ext cx="1554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Float Point::x()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8A87287-508F-4958-BFA3-8CC359ECC560}"/>
              </a:ext>
            </a:extLst>
          </p:cNvPr>
          <p:cNvSpPr txBox="1"/>
          <p:nvPr/>
        </p:nvSpPr>
        <p:spPr>
          <a:xfrm>
            <a:off x="4612172" y="2576671"/>
            <a:ext cx="2292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 Point::</a:t>
            </a:r>
            <a:r>
              <a:rPr lang="en-US" dirty="0" err="1"/>
              <a:t>PointCount</a:t>
            </a:r>
            <a:r>
              <a:rPr lang="en-US" dirty="0"/>
              <a:t>()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E0E9FAD-ED22-46DF-82DB-BF8ABA1607D8}"/>
              </a:ext>
            </a:extLst>
          </p:cNvPr>
          <p:cNvSpPr txBox="1"/>
          <p:nvPr/>
        </p:nvSpPr>
        <p:spPr>
          <a:xfrm>
            <a:off x="4612172" y="3247928"/>
            <a:ext cx="3354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ostream</a:t>
            </a:r>
            <a:r>
              <a:rPr lang="en-US" dirty="0"/>
              <a:t>&amp; Point::print(</a:t>
            </a:r>
            <a:r>
              <a:rPr lang="en-US" dirty="0" err="1"/>
              <a:t>ostream</a:t>
            </a:r>
            <a:r>
              <a:rPr lang="en-US" dirty="0"/>
              <a:t> &amp;)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A7BD386-DF29-47DA-A358-937DBC6DBDA3}"/>
              </a:ext>
            </a:extLst>
          </p:cNvPr>
          <p:cNvSpPr txBox="1"/>
          <p:nvPr/>
        </p:nvSpPr>
        <p:spPr>
          <a:xfrm>
            <a:off x="4679805" y="3899316"/>
            <a:ext cx="1528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Float Point::_x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5626C19-ED63-4CED-B7BB-8354E1240BD6}"/>
              </a:ext>
            </a:extLst>
          </p:cNvPr>
          <p:cNvSpPr txBox="1"/>
          <p:nvPr/>
        </p:nvSpPr>
        <p:spPr>
          <a:xfrm>
            <a:off x="4620263" y="4578742"/>
            <a:ext cx="2362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 Point::_</a:t>
            </a:r>
            <a:r>
              <a:rPr lang="en-US" dirty="0" err="1"/>
              <a:t>point_count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433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ECB76D-86DA-40F9-9D8F-6F6BCC3DEF51}"/>
              </a:ext>
            </a:extLst>
          </p:cNvPr>
          <p:cNvSpPr/>
          <p:nvPr/>
        </p:nvSpPr>
        <p:spPr>
          <a:xfrm>
            <a:off x="2247653" y="1284051"/>
            <a:ext cx="1842827" cy="11624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4D8F940-58C1-40BB-B2E7-132DD7207B37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2247653" y="1865279"/>
            <a:ext cx="18428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D9FC0EA-ED8C-4D3B-9457-BEAF5757CCE3}"/>
              </a:ext>
            </a:extLst>
          </p:cNvPr>
          <p:cNvSpPr/>
          <p:nvPr/>
        </p:nvSpPr>
        <p:spPr>
          <a:xfrm>
            <a:off x="5194089" y="911409"/>
            <a:ext cx="2020822" cy="11624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72B2AD2-6F0F-418A-BA4B-E32EF3348347}"/>
              </a:ext>
            </a:extLst>
          </p:cNvPr>
          <p:cNvCxnSpPr>
            <a:stCxn id="7" idx="1"/>
            <a:endCxn id="7" idx="3"/>
          </p:cNvCxnSpPr>
          <p:nvPr/>
        </p:nvCxnSpPr>
        <p:spPr>
          <a:xfrm>
            <a:off x="5194089" y="1492637"/>
            <a:ext cx="20208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4B5E6A9-E6A1-4AF1-B498-C824932AFFD9}"/>
              </a:ext>
            </a:extLst>
          </p:cNvPr>
          <p:cNvSpPr/>
          <p:nvPr/>
        </p:nvSpPr>
        <p:spPr>
          <a:xfrm>
            <a:off x="5194089" y="3086558"/>
            <a:ext cx="2124159" cy="16093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66F31B6-4DC6-40D6-92C7-FAF302A1FF46}"/>
              </a:ext>
            </a:extLst>
          </p:cNvPr>
          <p:cNvCxnSpPr/>
          <p:nvPr/>
        </p:nvCxnSpPr>
        <p:spPr>
          <a:xfrm>
            <a:off x="5194089" y="3402147"/>
            <a:ext cx="21241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B312317-B0B1-4A0B-830C-15626D66B79B}"/>
              </a:ext>
            </a:extLst>
          </p:cNvPr>
          <p:cNvCxnSpPr/>
          <p:nvPr/>
        </p:nvCxnSpPr>
        <p:spPr>
          <a:xfrm>
            <a:off x="5194089" y="3708295"/>
            <a:ext cx="21241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5B577FD-D9B8-41AD-B632-3458012AB5DE}"/>
              </a:ext>
            </a:extLst>
          </p:cNvPr>
          <p:cNvCxnSpPr/>
          <p:nvPr/>
        </p:nvCxnSpPr>
        <p:spPr>
          <a:xfrm>
            <a:off x="5194089" y="4022536"/>
            <a:ext cx="21241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9C65787-E35A-4A5E-8F0A-6914FE2F72C5}"/>
              </a:ext>
            </a:extLst>
          </p:cNvPr>
          <p:cNvCxnSpPr/>
          <p:nvPr/>
        </p:nvCxnSpPr>
        <p:spPr>
          <a:xfrm>
            <a:off x="5194089" y="4344869"/>
            <a:ext cx="21241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34362ECC-EBBB-4749-8B32-EBDD01B49410}"/>
              </a:ext>
            </a:extLst>
          </p:cNvPr>
          <p:cNvSpPr/>
          <p:nvPr/>
        </p:nvSpPr>
        <p:spPr>
          <a:xfrm>
            <a:off x="7107856" y="32337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4271BB6-A8D3-44B8-9489-252A01CB229B}"/>
              </a:ext>
            </a:extLst>
          </p:cNvPr>
          <p:cNvSpPr/>
          <p:nvPr/>
        </p:nvSpPr>
        <p:spPr>
          <a:xfrm>
            <a:off x="7107855" y="353984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6D996C7-736A-4613-B1AC-C3CAF9015078}"/>
              </a:ext>
            </a:extLst>
          </p:cNvPr>
          <p:cNvSpPr/>
          <p:nvPr/>
        </p:nvSpPr>
        <p:spPr>
          <a:xfrm>
            <a:off x="7107855" y="384599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C1E27B2-0ABA-41E0-9D95-53E2FE89AE2D}"/>
              </a:ext>
            </a:extLst>
          </p:cNvPr>
          <p:cNvSpPr/>
          <p:nvPr/>
        </p:nvSpPr>
        <p:spPr>
          <a:xfrm>
            <a:off x="7107854" y="416084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F9493D7-CD71-4A65-967C-F5A342CBA0E5}"/>
              </a:ext>
            </a:extLst>
          </p:cNvPr>
          <p:cNvSpPr/>
          <p:nvPr/>
        </p:nvSpPr>
        <p:spPr>
          <a:xfrm>
            <a:off x="7107853" y="449666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C5BC62-1F65-41B2-8CA2-2501B482B725}"/>
              </a:ext>
            </a:extLst>
          </p:cNvPr>
          <p:cNvSpPr txBox="1"/>
          <p:nvPr/>
        </p:nvSpPr>
        <p:spPr>
          <a:xfrm>
            <a:off x="5704675" y="1061884"/>
            <a:ext cx="67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_x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4B0DC7-1F16-4014-8B6C-452DCA1D4DC6}"/>
              </a:ext>
            </a:extLst>
          </p:cNvPr>
          <p:cNvSpPr txBox="1"/>
          <p:nvPr/>
        </p:nvSpPr>
        <p:spPr>
          <a:xfrm>
            <a:off x="5563092" y="1693115"/>
            <a:ext cx="1444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_</a:t>
            </a:r>
            <a:r>
              <a:rPr lang="en-US" dirty="0" err="1"/>
              <a:t>point_count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3F24EDA-B89F-464F-B05F-21FB68D685AD}"/>
              </a:ext>
            </a:extLst>
          </p:cNvPr>
          <p:cNvCxnSpPr>
            <a:stCxn id="19" idx="7"/>
          </p:cNvCxnSpPr>
          <p:nvPr/>
        </p:nvCxnSpPr>
        <p:spPr>
          <a:xfrm flipV="1">
            <a:off x="7146880" y="3233700"/>
            <a:ext cx="716960" cy="6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AE5610C-524D-43BA-81EB-0FA2A00E4178}"/>
              </a:ext>
            </a:extLst>
          </p:cNvPr>
          <p:cNvCxnSpPr/>
          <p:nvPr/>
        </p:nvCxnSpPr>
        <p:spPr>
          <a:xfrm flipV="1">
            <a:off x="7153572" y="3556011"/>
            <a:ext cx="716960" cy="6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CF74871-8D6A-4382-A2AC-09C9984D7AAA}"/>
              </a:ext>
            </a:extLst>
          </p:cNvPr>
          <p:cNvCxnSpPr/>
          <p:nvPr/>
        </p:nvCxnSpPr>
        <p:spPr>
          <a:xfrm flipV="1">
            <a:off x="7153572" y="3858720"/>
            <a:ext cx="716960" cy="6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5534394-A62F-4632-ABC2-94F93AF713A3}"/>
              </a:ext>
            </a:extLst>
          </p:cNvPr>
          <p:cNvCxnSpPr/>
          <p:nvPr/>
        </p:nvCxnSpPr>
        <p:spPr>
          <a:xfrm flipV="1">
            <a:off x="7146880" y="4182860"/>
            <a:ext cx="716960" cy="6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91970A4-0612-4CDB-AE97-18EFC98E3B4C}"/>
              </a:ext>
            </a:extLst>
          </p:cNvPr>
          <p:cNvCxnSpPr/>
          <p:nvPr/>
        </p:nvCxnSpPr>
        <p:spPr>
          <a:xfrm flipV="1">
            <a:off x="7130712" y="4513682"/>
            <a:ext cx="716960" cy="6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2DE76BD-0C3D-419D-B7AE-0A2822CF82AA}"/>
              </a:ext>
            </a:extLst>
          </p:cNvPr>
          <p:cNvSpPr txBox="1"/>
          <p:nvPr/>
        </p:nvSpPr>
        <p:spPr>
          <a:xfrm>
            <a:off x="7863840" y="300029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171014F-7842-4C08-84FD-2D14F7E87EAE}"/>
              </a:ext>
            </a:extLst>
          </p:cNvPr>
          <p:cNvSpPr txBox="1"/>
          <p:nvPr/>
        </p:nvSpPr>
        <p:spPr>
          <a:xfrm>
            <a:off x="7870532" y="330371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BA3D723-269F-482C-BA89-54ED97C1D63E}"/>
              </a:ext>
            </a:extLst>
          </p:cNvPr>
          <p:cNvSpPr txBox="1"/>
          <p:nvPr/>
        </p:nvSpPr>
        <p:spPr>
          <a:xfrm>
            <a:off x="7877224" y="360712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2D97CE5-569F-4414-9889-23BEA18D38BA}"/>
              </a:ext>
            </a:extLst>
          </p:cNvPr>
          <p:cNvSpPr txBox="1"/>
          <p:nvPr/>
        </p:nvSpPr>
        <p:spPr>
          <a:xfrm>
            <a:off x="7870532" y="394221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5C539B8-7130-49BF-9539-693A731FABBC}"/>
              </a:ext>
            </a:extLst>
          </p:cNvPr>
          <p:cNvSpPr txBox="1"/>
          <p:nvPr/>
        </p:nvSpPr>
        <p:spPr>
          <a:xfrm>
            <a:off x="7847672" y="428391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47D4343-204B-4CDE-9896-FA786292E21E}"/>
              </a:ext>
            </a:extLst>
          </p:cNvPr>
          <p:cNvSpPr txBox="1"/>
          <p:nvPr/>
        </p:nvSpPr>
        <p:spPr>
          <a:xfrm>
            <a:off x="5258811" y="2128134"/>
            <a:ext cx="1994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Member data table</a:t>
            </a:r>
          </a:p>
          <a:p>
            <a:r>
              <a:rPr lang="en-US" dirty="0"/>
              <a:t>(holds actual data)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762FA52-554A-471D-B343-3229598ED276}"/>
              </a:ext>
            </a:extLst>
          </p:cNvPr>
          <p:cNvSpPr txBox="1"/>
          <p:nvPr/>
        </p:nvSpPr>
        <p:spPr>
          <a:xfrm>
            <a:off x="5124475" y="4772143"/>
            <a:ext cx="2387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 member table</a:t>
            </a:r>
          </a:p>
          <a:p>
            <a:r>
              <a:rPr lang="en-US" dirty="0"/>
              <a:t>(holds addresses)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4FA147F-ED1A-48ED-8D38-239A8CF3E0BA}"/>
              </a:ext>
            </a:extLst>
          </p:cNvPr>
          <p:cNvSpPr txBox="1"/>
          <p:nvPr/>
        </p:nvSpPr>
        <p:spPr>
          <a:xfrm>
            <a:off x="5470726" y="3062465"/>
            <a:ext cx="988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 x(void)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5777C26-95BC-4B1A-955A-92E5D06F8138}"/>
              </a:ext>
            </a:extLst>
          </p:cNvPr>
          <p:cNvSpPr txBox="1"/>
          <p:nvPr/>
        </p:nvSpPr>
        <p:spPr>
          <a:xfrm>
            <a:off x="5485313" y="3369256"/>
            <a:ext cx="114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void x(T&amp;)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F30BEA1-0F19-4488-A922-C7DEF8B32260}"/>
              </a:ext>
            </a:extLst>
          </p:cNvPr>
          <p:cNvSpPr/>
          <p:nvPr/>
        </p:nvSpPr>
        <p:spPr>
          <a:xfrm>
            <a:off x="3820932" y="155180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1335F87-AB15-40D6-9859-20C8D0F3EB4A}"/>
              </a:ext>
            </a:extLst>
          </p:cNvPr>
          <p:cNvSpPr/>
          <p:nvPr/>
        </p:nvSpPr>
        <p:spPr>
          <a:xfrm>
            <a:off x="3820931" y="212813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74030F23-9C33-4D64-B7D8-7F8E66860EA0}"/>
              </a:ext>
            </a:extLst>
          </p:cNvPr>
          <p:cNvCxnSpPr>
            <a:stCxn id="45" idx="7"/>
            <a:endCxn id="7" idx="1"/>
          </p:cNvCxnSpPr>
          <p:nvPr/>
        </p:nvCxnSpPr>
        <p:spPr>
          <a:xfrm rot="5400000" flipH="1" flipV="1">
            <a:off x="4494090" y="858503"/>
            <a:ext cx="65864" cy="13341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9500A126-6B3F-471B-904A-0A4CF6A15E68}"/>
              </a:ext>
            </a:extLst>
          </p:cNvPr>
          <p:cNvCxnSpPr>
            <a:stCxn id="46" idx="0"/>
            <a:endCxn id="12" idx="1"/>
          </p:cNvCxnSpPr>
          <p:nvPr/>
        </p:nvCxnSpPr>
        <p:spPr>
          <a:xfrm rot="16200000" flipH="1">
            <a:off x="3637396" y="2334529"/>
            <a:ext cx="1763088" cy="1350298"/>
          </a:xfrm>
          <a:prstGeom prst="bentConnector4">
            <a:avLst>
              <a:gd name="adj1" fmla="val 418"/>
              <a:gd name="adj2" fmla="val 508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D309F0E-EA42-4D6C-8D8A-2937E0992EBF}"/>
              </a:ext>
            </a:extLst>
          </p:cNvPr>
          <p:cNvSpPr txBox="1"/>
          <p:nvPr/>
        </p:nvSpPr>
        <p:spPr>
          <a:xfrm>
            <a:off x="2612673" y="2447063"/>
            <a:ext cx="983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 </a:t>
            </a:r>
            <a:r>
              <a:rPr lang="en-US" dirty="0" err="1"/>
              <a:t>pt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00360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7483A1-0C97-4BD6-922A-A032165C6E81}"/>
              </a:ext>
            </a:extLst>
          </p:cNvPr>
          <p:cNvSpPr/>
          <p:nvPr/>
        </p:nvSpPr>
        <p:spPr>
          <a:xfrm>
            <a:off x="5194089" y="3086558"/>
            <a:ext cx="2124159" cy="9832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BA03C3A-E408-4460-BBD4-5278FFF5B01D}"/>
              </a:ext>
            </a:extLst>
          </p:cNvPr>
          <p:cNvCxnSpPr/>
          <p:nvPr/>
        </p:nvCxnSpPr>
        <p:spPr>
          <a:xfrm>
            <a:off x="5194089" y="3402147"/>
            <a:ext cx="21241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B478B48-1B59-4A49-A80C-401B538EA3FC}"/>
              </a:ext>
            </a:extLst>
          </p:cNvPr>
          <p:cNvCxnSpPr/>
          <p:nvPr/>
        </p:nvCxnSpPr>
        <p:spPr>
          <a:xfrm>
            <a:off x="5194089" y="3708295"/>
            <a:ext cx="21241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F3576288-0B76-4B5E-9DB5-3E3B801FCED1}"/>
              </a:ext>
            </a:extLst>
          </p:cNvPr>
          <p:cNvSpPr/>
          <p:nvPr/>
        </p:nvSpPr>
        <p:spPr>
          <a:xfrm>
            <a:off x="7107856" y="32337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CB9A8E2-113B-48EB-98B5-165B7ADA7834}"/>
              </a:ext>
            </a:extLst>
          </p:cNvPr>
          <p:cNvSpPr/>
          <p:nvPr/>
        </p:nvSpPr>
        <p:spPr>
          <a:xfrm>
            <a:off x="7107855" y="353984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CF5981B-C119-45DF-9E2F-6C0B570474F3}"/>
              </a:ext>
            </a:extLst>
          </p:cNvPr>
          <p:cNvSpPr/>
          <p:nvPr/>
        </p:nvSpPr>
        <p:spPr>
          <a:xfrm>
            <a:off x="7107855" y="384599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73411B-3393-410B-B733-07CDB2A579D7}"/>
              </a:ext>
            </a:extLst>
          </p:cNvPr>
          <p:cNvSpPr txBox="1"/>
          <p:nvPr/>
        </p:nvSpPr>
        <p:spPr>
          <a:xfrm>
            <a:off x="5120210" y="4158274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Virtual table for Point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788C3D7-E4A0-4463-A337-A639F0A77383}"/>
              </a:ext>
            </a:extLst>
          </p:cNvPr>
          <p:cNvSpPr/>
          <p:nvPr/>
        </p:nvSpPr>
        <p:spPr>
          <a:xfrm>
            <a:off x="8029022" y="1923190"/>
            <a:ext cx="1439443" cy="814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F8488E-4E34-42B2-B8DB-6D3AECE6BB8C}"/>
              </a:ext>
            </a:extLst>
          </p:cNvPr>
          <p:cNvSpPr txBox="1"/>
          <p:nvPr/>
        </p:nvSpPr>
        <p:spPr>
          <a:xfrm>
            <a:off x="7940532" y="2737301"/>
            <a:ext cx="187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 info for Point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0478C161-6178-4659-B13A-FA464371CF01}"/>
              </a:ext>
            </a:extLst>
          </p:cNvPr>
          <p:cNvCxnSpPr>
            <a:cxnSpLocks/>
            <a:stCxn id="9" idx="6"/>
            <a:endCxn id="27" idx="1"/>
          </p:cNvCxnSpPr>
          <p:nvPr/>
        </p:nvCxnSpPr>
        <p:spPr>
          <a:xfrm flipV="1">
            <a:off x="7153575" y="2330246"/>
            <a:ext cx="875447" cy="9263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4D4831C-2D9A-4D79-A63D-39112BB32613}"/>
              </a:ext>
            </a:extLst>
          </p:cNvPr>
          <p:cNvSpPr/>
          <p:nvPr/>
        </p:nvSpPr>
        <p:spPr>
          <a:xfrm>
            <a:off x="8093915" y="3492418"/>
            <a:ext cx="1722259" cy="5183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CD309F5-74E4-4762-858A-3B96C78714AA}"/>
              </a:ext>
            </a:extLst>
          </p:cNvPr>
          <p:cNvSpPr txBox="1"/>
          <p:nvPr/>
        </p:nvSpPr>
        <p:spPr>
          <a:xfrm>
            <a:off x="8178529" y="3551412"/>
            <a:ext cx="1536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Point::~Point()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8850AACD-36BA-411F-A02A-CFE780C7A0C2}"/>
              </a:ext>
            </a:extLst>
          </p:cNvPr>
          <p:cNvCxnSpPr>
            <a:stCxn id="10" idx="7"/>
            <a:endCxn id="33" idx="1"/>
          </p:cNvCxnSpPr>
          <p:nvPr/>
        </p:nvCxnSpPr>
        <p:spPr>
          <a:xfrm rot="16200000" flipH="1">
            <a:off x="7517878" y="3175543"/>
            <a:ext cx="205038" cy="947036"/>
          </a:xfrm>
          <a:prstGeom prst="bentConnector4">
            <a:avLst>
              <a:gd name="adj1" fmla="val 6473"/>
              <a:gd name="adj2" fmla="val 503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2025749-62C0-4679-98FE-8EEDF34B95C0}"/>
              </a:ext>
            </a:extLst>
          </p:cNvPr>
          <p:cNvSpPr/>
          <p:nvPr/>
        </p:nvSpPr>
        <p:spPr>
          <a:xfrm>
            <a:off x="8111966" y="4338826"/>
            <a:ext cx="2572119" cy="463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1926754-7187-4971-96E9-FE9A4B97BF6A}"/>
              </a:ext>
            </a:extLst>
          </p:cNvPr>
          <p:cNvSpPr txBox="1"/>
          <p:nvPr/>
        </p:nvSpPr>
        <p:spPr>
          <a:xfrm>
            <a:off x="8176859" y="4385784"/>
            <a:ext cx="2371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Point::print(</a:t>
            </a:r>
            <a:r>
              <a:rPr lang="en-US" dirty="0" err="1"/>
              <a:t>ostream</a:t>
            </a:r>
            <a:r>
              <a:rPr lang="en-US" dirty="0"/>
              <a:t> &amp;)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06B9496-AFCA-4B06-9DE3-FA5CF4727084}"/>
              </a:ext>
            </a:extLst>
          </p:cNvPr>
          <p:cNvSpPr/>
          <p:nvPr/>
        </p:nvSpPr>
        <p:spPr>
          <a:xfrm>
            <a:off x="8111967" y="5079345"/>
            <a:ext cx="2070320" cy="463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25CACFD-7AE3-4726-B2FF-8B89214BCBD0}"/>
              </a:ext>
            </a:extLst>
          </p:cNvPr>
          <p:cNvSpPr txBox="1"/>
          <p:nvPr/>
        </p:nvSpPr>
        <p:spPr>
          <a:xfrm>
            <a:off x="8202127" y="5130158"/>
            <a:ext cx="1852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Point::Point(float)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0ED2738-0160-4F79-9F58-7B46DADCBCE8}"/>
              </a:ext>
            </a:extLst>
          </p:cNvPr>
          <p:cNvSpPr/>
          <p:nvPr/>
        </p:nvSpPr>
        <p:spPr>
          <a:xfrm>
            <a:off x="8111967" y="5733190"/>
            <a:ext cx="2070320" cy="463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721B3D0-B484-4D10-8175-B14058B35C81}"/>
              </a:ext>
            </a:extLst>
          </p:cNvPr>
          <p:cNvSpPr txBox="1"/>
          <p:nvPr/>
        </p:nvSpPr>
        <p:spPr>
          <a:xfrm>
            <a:off x="8264996" y="5780148"/>
            <a:ext cx="1519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float Point::x()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2717314-ECC8-494C-910C-B14BC146D673}"/>
              </a:ext>
            </a:extLst>
          </p:cNvPr>
          <p:cNvSpPr/>
          <p:nvPr/>
        </p:nvSpPr>
        <p:spPr>
          <a:xfrm>
            <a:off x="5511861" y="5077428"/>
            <a:ext cx="2070320" cy="653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1FF6766-4F6A-437B-9734-A123AB5F99DB}"/>
              </a:ext>
            </a:extLst>
          </p:cNvPr>
          <p:cNvSpPr txBox="1"/>
          <p:nvPr/>
        </p:nvSpPr>
        <p:spPr>
          <a:xfrm>
            <a:off x="5554377" y="5081184"/>
            <a:ext cx="1985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static int</a:t>
            </a:r>
          </a:p>
          <a:p>
            <a:r>
              <a:rPr lang="en-US" dirty="0"/>
              <a:t>Point::</a:t>
            </a:r>
            <a:r>
              <a:rPr lang="en-US" dirty="0" err="1"/>
              <a:t>PointCount</a:t>
            </a:r>
            <a:r>
              <a:rPr lang="en-US" dirty="0"/>
              <a:t>()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DA86A92-C17C-4A09-9F63-B020785B44CC}"/>
              </a:ext>
            </a:extLst>
          </p:cNvPr>
          <p:cNvSpPr/>
          <p:nvPr/>
        </p:nvSpPr>
        <p:spPr>
          <a:xfrm>
            <a:off x="2731401" y="4385784"/>
            <a:ext cx="1787505" cy="13943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5A65236-F908-4FD0-B4E6-14B9C2882364}"/>
              </a:ext>
            </a:extLst>
          </p:cNvPr>
          <p:cNvSpPr txBox="1"/>
          <p:nvPr/>
        </p:nvSpPr>
        <p:spPr>
          <a:xfrm>
            <a:off x="2920181" y="4648692"/>
            <a:ext cx="14448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static int</a:t>
            </a:r>
          </a:p>
          <a:p>
            <a:r>
              <a:rPr lang="en-US" dirty="0"/>
              <a:t>Point::</a:t>
            </a:r>
          </a:p>
          <a:p>
            <a:r>
              <a:rPr lang="en-US" dirty="0"/>
              <a:t>_</a:t>
            </a:r>
            <a:r>
              <a:rPr lang="en-US" dirty="0" err="1"/>
              <a:t>point_count</a:t>
            </a:r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7A37B2D-1652-4A56-86C8-FBD789ABA394}"/>
              </a:ext>
            </a:extLst>
          </p:cNvPr>
          <p:cNvSpPr/>
          <p:nvPr/>
        </p:nvSpPr>
        <p:spPr>
          <a:xfrm>
            <a:off x="2566219" y="2395138"/>
            <a:ext cx="1917096" cy="1097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5FC1EB9-A624-46CD-A218-F1F697A7306F}"/>
              </a:ext>
            </a:extLst>
          </p:cNvPr>
          <p:cNvCxnSpPr>
            <a:stCxn id="49" idx="1"/>
            <a:endCxn id="49" idx="3"/>
          </p:cNvCxnSpPr>
          <p:nvPr/>
        </p:nvCxnSpPr>
        <p:spPr>
          <a:xfrm>
            <a:off x="2566219" y="2943778"/>
            <a:ext cx="1917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5746003-7190-47BF-BCF6-98E559475284}"/>
              </a:ext>
            </a:extLst>
          </p:cNvPr>
          <p:cNvSpPr txBox="1"/>
          <p:nvPr/>
        </p:nvSpPr>
        <p:spPr>
          <a:xfrm>
            <a:off x="2972816" y="2493844"/>
            <a:ext cx="139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float _x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9816488-02C9-4633-9206-7BA46BC33A4F}"/>
              </a:ext>
            </a:extLst>
          </p:cNvPr>
          <p:cNvSpPr txBox="1"/>
          <p:nvPr/>
        </p:nvSpPr>
        <p:spPr>
          <a:xfrm>
            <a:off x="2767861" y="3024381"/>
            <a:ext cx="151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__</a:t>
            </a:r>
            <a:r>
              <a:rPr lang="en-US" dirty="0" err="1"/>
              <a:t>vptr</a:t>
            </a:r>
            <a:r>
              <a:rPr lang="en-US" dirty="0"/>
              <a:t>__Point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99472FA-77AF-4022-ADFE-8CEC1CDE4141}"/>
              </a:ext>
            </a:extLst>
          </p:cNvPr>
          <p:cNvSpPr/>
          <p:nvPr/>
        </p:nvSpPr>
        <p:spPr>
          <a:xfrm>
            <a:off x="4318290" y="318382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6B80D7A3-777A-48E5-9429-FBBAEEAD1DD3}"/>
              </a:ext>
            </a:extLst>
          </p:cNvPr>
          <p:cNvCxnSpPr>
            <a:stCxn id="54" idx="7"/>
          </p:cNvCxnSpPr>
          <p:nvPr/>
        </p:nvCxnSpPr>
        <p:spPr>
          <a:xfrm rot="5400000" flipH="1" flipV="1">
            <a:off x="4716763" y="2727109"/>
            <a:ext cx="103964" cy="8228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50B57C4-1EF8-4E75-A7E3-F95A49FAD1B0}"/>
              </a:ext>
            </a:extLst>
          </p:cNvPr>
          <p:cNvSpPr txBox="1"/>
          <p:nvPr/>
        </p:nvSpPr>
        <p:spPr>
          <a:xfrm>
            <a:off x="3033158" y="3525881"/>
            <a:ext cx="983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 </a:t>
            </a:r>
            <a:r>
              <a:rPr lang="en-US" dirty="0" err="1"/>
              <a:t>pt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1114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FF8589D-35F8-4385-ACB1-8B5594C4BDB8}"/>
              </a:ext>
            </a:extLst>
          </p:cNvPr>
          <p:cNvSpPr/>
          <p:nvPr/>
        </p:nvSpPr>
        <p:spPr>
          <a:xfrm>
            <a:off x="3374431" y="743319"/>
            <a:ext cx="2721569" cy="27608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DF22A2A-F501-453A-9F53-3AC2B1D8EE75}"/>
              </a:ext>
            </a:extLst>
          </p:cNvPr>
          <p:cNvCxnSpPr/>
          <p:nvPr/>
        </p:nvCxnSpPr>
        <p:spPr>
          <a:xfrm>
            <a:off x="3415726" y="1368650"/>
            <a:ext cx="26016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2D8CEF-32D5-4A40-9F11-15B41E6C90DD}"/>
              </a:ext>
            </a:extLst>
          </p:cNvPr>
          <p:cNvCxnSpPr/>
          <p:nvPr/>
        </p:nvCxnSpPr>
        <p:spPr>
          <a:xfrm>
            <a:off x="3415726" y="2872002"/>
            <a:ext cx="26016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937DA9E-3D07-4FEE-A144-708C79404798}"/>
              </a:ext>
            </a:extLst>
          </p:cNvPr>
          <p:cNvCxnSpPr>
            <a:cxnSpLocks/>
          </p:cNvCxnSpPr>
          <p:nvPr/>
        </p:nvCxnSpPr>
        <p:spPr>
          <a:xfrm>
            <a:off x="4489409" y="2128684"/>
            <a:ext cx="16065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6A99ECA-9486-4BF4-9B42-D6EE4D59CED8}"/>
              </a:ext>
            </a:extLst>
          </p:cNvPr>
          <p:cNvSpPr txBox="1"/>
          <p:nvPr/>
        </p:nvSpPr>
        <p:spPr>
          <a:xfrm>
            <a:off x="3559335" y="875432"/>
            <a:ext cx="759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 loc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FEF121-6842-49FC-876D-54E45DDEC63B}"/>
              </a:ext>
            </a:extLst>
          </p:cNvPr>
          <p:cNvSpPr txBox="1"/>
          <p:nvPr/>
        </p:nvSpPr>
        <p:spPr>
          <a:xfrm>
            <a:off x="3418829" y="1379335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String name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C9AF50-64B1-4BFC-9A62-5BCE22F99337}"/>
              </a:ext>
            </a:extLst>
          </p:cNvPr>
          <p:cNvSpPr txBox="1"/>
          <p:nvPr/>
        </p:nvSpPr>
        <p:spPr>
          <a:xfrm>
            <a:off x="4568419" y="1742636"/>
            <a:ext cx="14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 String::</a:t>
            </a:r>
            <a:r>
              <a:rPr lang="en-US" dirty="0" err="1"/>
              <a:t>len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6D57C9-5BE3-42C5-BC66-EC86E44E4D25}"/>
              </a:ext>
            </a:extLst>
          </p:cNvPr>
          <p:cNvSpPr txBox="1"/>
          <p:nvPr/>
        </p:nvSpPr>
        <p:spPr>
          <a:xfrm>
            <a:off x="4338036" y="2105937"/>
            <a:ext cx="1679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char* String::str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D6CCCE-9488-4F5E-BC66-A62DD8E5121D}"/>
              </a:ext>
            </a:extLst>
          </p:cNvPr>
          <p:cNvSpPr txBox="1"/>
          <p:nvPr/>
        </p:nvSpPr>
        <p:spPr>
          <a:xfrm>
            <a:off x="3559335" y="3050636"/>
            <a:ext cx="203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__</a:t>
            </a:r>
            <a:r>
              <a:rPr lang="en-US" dirty="0" err="1"/>
              <a:t>vptr</a:t>
            </a:r>
            <a:r>
              <a:rPr lang="en-US" dirty="0"/>
              <a:t>__</a:t>
            </a:r>
            <a:r>
              <a:rPr lang="en-US" dirty="0" err="1"/>
              <a:t>ZooAnimal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D0898C-7FD0-496E-B49E-4982B1E1FE9C}"/>
              </a:ext>
            </a:extLst>
          </p:cNvPr>
          <p:cNvSpPr txBox="1"/>
          <p:nvPr/>
        </p:nvSpPr>
        <p:spPr>
          <a:xfrm>
            <a:off x="3415726" y="3531618"/>
            <a:ext cx="2223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ZooAnimal</a:t>
            </a:r>
            <a:r>
              <a:rPr lang="en-US" dirty="0"/>
              <a:t> za(“Zoey”)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99D573-FE2E-46D5-91F7-B7171C893B4A}"/>
              </a:ext>
            </a:extLst>
          </p:cNvPr>
          <p:cNvSpPr txBox="1"/>
          <p:nvPr/>
        </p:nvSpPr>
        <p:spPr>
          <a:xfrm>
            <a:off x="2659171" y="60173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1000: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07B093-FE26-47C1-AF9E-DC167A16E75A}"/>
              </a:ext>
            </a:extLst>
          </p:cNvPr>
          <p:cNvSpPr/>
          <p:nvPr/>
        </p:nvSpPr>
        <p:spPr>
          <a:xfrm>
            <a:off x="3374431" y="4341925"/>
            <a:ext cx="2721569" cy="5476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5F2B45-088F-4FD7-A804-E17E3F601D24}"/>
              </a:ext>
            </a:extLst>
          </p:cNvPr>
          <p:cNvSpPr txBox="1"/>
          <p:nvPr/>
        </p:nvSpPr>
        <p:spPr>
          <a:xfrm>
            <a:off x="5443257" y="444288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2E197E-337C-448B-AE90-F085005ED3D9}"/>
              </a:ext>
            </a:extLst>
          </p:cNvPr>
          <p:cNvSpPr txBox="1"/>
          <p:nvPr/>
        </p:nvSpPr>
        <p:spPr>
          <a:xfrm>
            <a:off x="2659171" y="4157259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1016: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899293-5D9C-4FEB-8658-D0BF936A86AC}"/>
              </a:ext>
            </a:extLst>
          </p:cNvPr>
          <p:cNvSpPr txBox="1"/>
          <p:nvPr/>
        </p:nvSpPr>
        <p:spPr>
          <a:xfrm>
            <a:off x="3415726" y="4961225"/>
            <a:ext cx="2249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ZooAnimal</a:t>
            </a:r>
            <a:r>
              <a:rPr lang="en-US" dirty="0"/>
              <a:t> *</a:t>
            </a:r>
            <a:r>
              <a:rPr lang="en-US" dirty="0" err="1"/>
              <a:t>pza</a:t>
            </a:r>
            <a:r>
              <a:rPr lang="en-US" dirty="0"/>
              <a:t> = &amp;za</a:t>
            </a:r>
          </a:p>
        </p:txBody>
      </p:sp>
    </p:spTree>
    <p:extLst>
      <p:ext uri="{BB962C8B-B14F-4D97-AF65-F5344CB8AC3E}">
        <p14:creationId xmlns:p14="http://schemas.microsoft.com/office/powerpoint/2010/main" val="2130742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E12E73-0123-42F1-ACF3-44A8E735F4BF}"/>
              </a:ext>
            </a:extLst>
          </p:cNvPr>
          <p:cNvSpPr/>
          <p:nvPr/>
        </p:nvSpPr>
        <p:spPr>
          <a:xfrm>
            <a:off x="3598606" y="660728"/>
            <a:ext cx="2721569" cy="27608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42B0B5C-23B0-4EBA-9293-335B390F797D}"/>
              </a:ext>
            </a:extLst>
          </p:cNvPr>
          <p:cNvCxnSpPr>
            <a:cxnSpLocks/>
          </p:cNvCxnSpPr>
          <p:nvPr/>
        </p:nvCxnSpPr>
        <p:spPr>
          <a:xfrm>
            <a:off x="4861068" y="1286059"/>
            <a:ext cx="13804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3B317A1-0548-48CA-ACB7-84ED27361253}"/>
              </a:ext>
            </a:extLst>
          </p:cNvPr>
          <p:cNvCxnSpPr/>
          <p:nvPr/>
        </p:nvCxnSpPr>
        <p:spPr>
          <a:xfrm>
            <a:off x="3639901" y="2789411"/>
            <a:ext cx="26016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2616B50-540F-47D9-8376-E3BD69859E66}"/>
              </a:ext>
            </a:extLst>
          </p:cNvPr>
          <p:cNvCxnSpPr>
            <a:cxnSpLocks/>
          </p:cNvCxnSpPr>
          <p:nvPr/>
        </p:nvCxnSpPr>
        <p:spPr>
          <a:xfrm>
            <a:off x="4723415" y="1875012"/>
            <a:ext cx="16065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9ADE3CD-11D9-4FC6-B3E0-D72E1E545C4E}"/>
              </a:ext>
            </a:extLst>
          </p:cNvPr>
          <p:cNvSpPr txBox="1"/>
          <p:nvPr/>
        </p:nvSpPr>
        <p:spPr>
          <a:xfrm>
            <a:off x="5171476" y="924397"/>
            <a:ext cx="759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 loc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770C22-4C56-45DD-850D-C5178F4CE05C}"/>
              </a:ext>
            </a:extLst>
          </p:cNvPr>
          <p:cNvSpPr txBox="1"/>
          <p:nvPr/>
        </p:nvSpPr>
        <p:spPr>
          <a:xfrm>
            <a:off x="4925131" y="1230312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String name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F9558B-5D9B-4E84-8EF4-5A79F5C158D8}"/>
              </a:ext>
            </a:extLst>
          </p:cNvPr>
          <p:cNvSpPr txBox="1"/>
          <p:nvPr/>
        </p:nvSpPr>
        <p:spPr>
          <a:xfrm>
            <a:off x="4298168" y="1896070"/>
            <a:ext cx="203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__</a:t>
            </a:r>
            <a:r>
              <a:rPr lang="en-US" dirty="0" err="1"/>
              <a:t>vptr</a:t>
            </a:r>
            <a:r>
              <a:rPr lang="en-US" dirty="0"/>
              <a:t>__</a:t>
            </a:r>
            <a:r>
              <a:rPr lang="en-US" dirty="0" err="1"/>
              <a:t>ZooAnimal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A76B2E-F97C-41F0-9832-4A89D9FAE801}"/>
              </a:ext>
            </a:extLst>
          </p:cNvPr>
          <p:cNvSpPr txBox="1"/>
          <p:nvPr/>
        </p:nvSpPr>
        <p:spPr>
          <a:xfrm>
            <a:off x="3639901" y="3449027"/>
            <a:ext cx="1572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Bear b(“Yogi”);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573375-EB51-4560-9525-E0E3F0F5AFF0}"/>
              </a:ext>
            </a:extLst>
          </p:cNvPr>
          <p:cNvSpPr txBox="1"/>
          <p:nvPr/>
        </p:nvSpPr>
        <p:spPr>
          <a:xfrm>
            <a:off x="2883346" y="519143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1000: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0ADFA4-90BD-47CC-AF6C-AAF12E73B961}"/>
              </a:ext>
            </a:extLst>
          </p:cNvPr>
          <p:cNvSpPr/>
          <p:nvPr/>
        </p:nvSpPr>
        <p:spPr>
          <a:xfrm>
            <a:off x="3598606" y="4259334"/>
            <a:ext cx="2721569" cy="5476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C44B54-6B1B-48D5-87FA-D9E8AC9D5D70}"/>
              </a:ext>
            </a:extLst>
          </p:cNvPr>
          <p:cNvSpPr txBox="1"/>
          <p:nvPr/>
        </p:nvSpPr>
        <p:spPr>
          <a:xfrm>
            <a:off x="5667432" y="436029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8C29D7-42B2-4EBC-8B9E-E690ACF3B865}"/>
              </a:ext>
            </a:extLst>
          </p:cNvPr>
          <p:cNvSpPr txBox="1"/>
          <p:nvPr/>
        </p:nvSpPr>
        <p:spPr>
          <a:xfrm>
            <a:off x="2883346" y="4074668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1024: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AF4E84-E8F7-4096-874C-E50B4C4BF17C}"/>
              </a:ext>
            </a:extLst>
          </p:cNvPr>
          <p:cNvSpPr txBox="1"/>
          <p:nvPr/>
        </p:nvSpPr>
        <p:spPr>
          <a:xfrm>
            <a:off x="3639901" y="4834390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Bear *pb = &amp;b;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D117123-6975-43E2-8E08-91961BE8E281}"/>
              </a:ext>
            </a:extLst>
          </p:cNvPr>
          <p:cNvCxnSpPr>
            <a:cxnSpLocks/>
          </p:cNvCxnSpPr>
          <p:nvPr/>
        </p:nvCxnSpPr>
        <p:spPr>
          <a:xfrm>
            <a:off x="4713584" y="2301223"/>
            <a:ext cx="16065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AADAA01-AE09-462F-A5B7-B4261C05EDB9}"/>
              </a:ext>
            </a:extLst>
          </p:cNvPr>
          <p:cNvSpPr txBox="1"/>
          <p:nvPr/>
        </p:nvSpPr>
        <p:spPr>
          <a:xfrm>
            <a:off x="3699981" y="2411944"/>
            <a:ext cx="2322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Dances </a:t>
            </a:r>
            <a:r>
              <a:rPr lang="en-US" dirty="0" err="1"/>
              <a:t>dances_known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1C764A-0CD0-445C-BB47-1F40FC58221D}"/>
              </a:ext>
            </a:extLst>
          </p:cNvPr>
          <p:cNvSpPr txBox="1"/>
          <p:nvPr/>
        </p:nvSpPr>
        <p:spPr>
          <a:xfrm>
            <a:off x="3606009" y="676239"/>
            <a:ext cx="1188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ZooAnimal</a:t>
            </a:r>
            <a:endParaRPr lang="en-US" dirty="0"/>
          </a:p>
          <a:p>
            <a:r>
              <a:rPr lang="en-US" dirty="0" err="1"/>
              <a:t>subobject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29C4A9-41AB-47CC-A78E-6EC6EF37586A}"/>
              </a:ext>
            </a:extLst>
          </p:cNvPr>
          <p:cNvSpPr txBox="1"/>
          <p:nvPr/>
        </p:nvSpPr>
        <p:spPr>
          <a:xfrm>
            <a:off x="3729925" y="3008052"/>
            <a:ext cx="14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 </a:t>
            </a:r>
            <a:r>
              <a:rPr lang="en-US" dirty="0" err="1"/>
              <a:t>cell_block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A7F918E-ACC0-43B0-B093-D021E2370A85}"/>
              </a:ext>
            </a:extLst>
          </p:cNvPr>
          <p:cNvSpPr/>
          <p:nvPr/>
        </p:nvSpPr>
        <p:spPr>
          <a:xfrm>
            <a:off x="3579924" y="5357121"/>
            <a:ext cx="2721569" cy="5476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C71F2E-48F4-4F28-836E-6846EEB8484D}"/>
              </a:ext>
            </a:extLst>
          </p:cNvPr>
          <p:cNvSpPr txBox="1"/>
          <p:nvPr/>
        </p:nvSpPr>
        <p:spPr>
          <a:xfrm>
            <a:off x="2883346" y="5172455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1028: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7488A66-B41D-47B6-B135-338BF1BB35C7}"/>
              </a:ext>
            </a:extLst>
          </p:cNvPr>
          <p:cNvSpPr txBox="1"/>
          <p:nvPr/>
        </p:nvSpPr>
        <p:spPr>
          <a:xfrm>
            <a:off x="5667431" y="544302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8F1E506-E024-4175-9ECD-EEA14760A61D}"/>
              </a:ext>
            </a:extLst>
          </p:cNvPr>
          <p:cNvSpPr txBox="1"/>
          <p:nvPr/>
        </p:nvSpPr>
        <p:spPr>
          <a:xfrm>
            <a:off x="3614144" y="5905581"/>
            <a:ext cx="16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Bear &amp;</a:t>
            </a:r>
            <a:r>
              <a:rPr lang="en-US" dirty="0" err="1"/>
              <a:t>rb</a:t>
            </a:r>
            <a:r>
              <a:rPr lang="en-US" dirty="0"/>
              <a:t> = *pb;</a:t>
            </a:r>
          </a:p>
        </p:txBody>
      </p:sp>
    </p:spTree>
    <p:extLst>
      <p:ext uri="{BB962C8B-B14F-4D97-AF65-F5344CB8AC3E}">
        <p14:creationId xmlns:p14="http://schemas.microsoft.com/office/powerpoint/2010/main" val="970345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2BA910-1D00-4D37-8C11-0E625DFFDCE0}"/>
              </a:ext>
            </a:extLst>
          </p:cNvPr>
          <p:cNvSpPr/>
          <p:nvPr/>
        </p:nvSpPr>
        <p:spPr>
          <a:xfrm>
            <a:off x="3858178" y="377559"/>
            <a:ext cx="2808093" cy="46486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2E236F-50EC-4DCE-A2F0-C9AC3031932D}"/>
              </a:ext>
            </a:extLst>
          </p:cNvPr>
          <p:cNvSpPr txBox="1"/>
          <p:nvPr/>
        </p:nvSpPr>
        <p:spPr>
          <a:xfrm>
            <a:off x="3858178" y="377559"/>
            <a:ext cx="12409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ZooAnimal</a:t>
            </a:r>
            <a:r>
              <a:rPr lang="en-US" dirty="0"/>
              <a:t> </a:t>
            </a:r>
          </a:p>
          <a:p>
            <a:r>
              <a:rPr lang="en-US" dirty="0" err="1"/>
              <a:t>subobject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173556A-4D58-4F54-A867-C7A9EDDDFE17}"/>
              </a:ext>
            </a:extLst>
          </p:cNvPr>
          <p:cNvCxnSpPr>
            <a:stCxn id="5" idx="2"/>
          </p:cNvCxnSpPr>
          <p:nvPr/>
        </p:nvCxnSpPr>
        <p:spPr>
          <a:xfrm flipV="1">
            <a:off x="4478669" y="1014689"/>
            <a:ext cx="2187602" cy="9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19B3790-4222-4DA3-8CD0-D93BA065C638}"/>
              </a:ext>
            </a:extLst>
          </p:cNvPr>
          <p:cNvCxnSpPr/>
          <p:nvPr/>
        </p:nvCxnSpPr>
        <p:spPr>
          <a:xfrm flipV="1">
            <a:off x="4478669" y="1456157"/>
            <a:ext cx="2187602" cy="9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6681C6-67AE-40D1-B724-F9306DB71D00}"/>
              </a:ext>
            </a:extLst>
          </p:cNvPr>
          <p:cNvCxnSpPr/>
          <p:nvPr/>
        </p:nvCxnSpPr>
        <p:spPr>
          <a:xfrm>
            <a:off x="3858178" y="1988083"/>
            <a:ext cx="28080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CC37001-415B-42C7-A195-EDBE04D1B36D}"/>
              </a:ext>
            </a:extLst>
          </p:cNvPr>
          <p:cNvSpPr txBox="1"/>
          <p:nvPr/>
        </p:nvSpPr>
        <p:spPr>
          <a:xfrm>
            <a:off x="4377322" y="1055357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Bear </a:t>
            </a:r>
            <a:r>
              <a:rPr lang="en-US" dirty="0" err="1"/>
              <a:t>subobject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20E84B-6556-46F8-8775-D8C2AD6BE8F3}"/>
              </a:ext>
            </a:extLst>
          </p:cNvPr>
          <p:cNvSpPr txBox="1"/>
          <p:nvPr/>
        </p:nvSpPr>
        <p:spPr>
          <a:xfrm>
            <a:off x="3905374" y="1521720"/>
            <a:ext cx="76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Panda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F1B08E7-0A59-46B1-959E-D330F9B093E3}"/>
              </a:ext>
            </a:extLst>
          </p:cNvPr>
          <p:cNvCxnSpPr>
            <a:stCxn id="4" idx="1"/>
            <a:endCxn id="4" idx="3"/>
          </p:cNvCxnSpPr>
          <p:nvPr/>
        </p:nvCxnSpPr>
        <p:spPr>
          <a:xfrm>
            <a:off x="3858178" y="2701905"/>
            <a:ext cx="28080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DDA1DE1-685E-4721-8E68-58D9D2B7E846}"/>
              </a:ext>
            </a:extLst>
          </p:cNvPr>
          <p:cNvSpPr txBox="1"/>
          <p:nvPr/>
        </p:nvSpPr>
        <p:spPr>
          <a:xfrm rot="5400000">
            <a:off x="5179361" y="2172390"/>
            <a:ext cx="35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E9B4A5B-4FB7-431D-BFDB-3D198C2CCAFB}"/>
              </a:ext>
            </a:extLst>
          </p:cNvPr>
          <p:cNvCxnSpPr/>
          <p:nvPr/>
        </p:nvCxnSpPr>
        <p:spPr>
          <a:xfrm>
            <a:off x="3858178" y="3122234"/>
            <a:ext cx="28080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F4A6DF2-8B88-427C-9701-2A99806EB9FA}"/>
              </a:ext>
            </a:extLst>
          </p:cNvPr>
          <p:cNvSpPr txBox="1"/>
          <p:nvPr/>
        </p:nvSpPr>
        <p:spPr>
          <a:xfrm>
            <a:off x="3917781" y="2704222"/>
            <a:ext cx="1501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ZooAnimal</a:t>
            </a:r>
            <a:r>
              <a:rPr lang="en-US" dirty="0"/>
              <a:t> za;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2E9C734-F603-4151-B44A-AB5AD7E28009}"/>
              </a:ext>
            </a:extLst>
          </p:cNvPr>
          <p:cNvCxnSpPr/>
          <p:nvPr/>
        </p:nvCxnSpPr>
        <p:spPr>
          <a:xfrm>
            <a:off x="3858178" y="3504709"/>
            <a:ext cx="28080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12387C1-7D4D-4BA7-8517-1F402E8BEB12}"/>
              </a:ext>
            </a:extLst>
          </p:cNvPr>
          <p:cNvSpPr txBox="1"/>
          <p:nvPr/>
        </p:nvSpPr>
        <p:spPr>
          <a:xfrm>
            <a:off x="3917781" y="3122234"/>
            <a:ext cx="1735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ZooAnimal</a:t>
            </a:r>
            <a:r>
              <a:rPr lang="en-US" dirty="0"/>
              <a:t> *</a:t>
            </a:r>
            <a:r>
              <a:rPr lang="en-US" dirty="0" err="1"/>
              <a:t>pza</a:t>
            </a:r>
            <a:r>
              <a:rPr lang="en-US" dirty="0"/>
              <a:t>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A0F942-2A89-4FBE-9857-65B87EA132ED}"/>
              </a:ext>
            </a:extLst>
          </p:cNvPr>
          <p:cNvSpPr txBox="1"/>
          <p:nvPr/>
        </p:nvSpPr>
        <p:spPr>
          <a:xfrm>
            <a:off x="5967822" y="313537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1016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F10794-2484-4F41-B2DB-C6600ADF03EE}"/>
              </a:ext>
            </a:extLst>
          </p:cNvPr>
          <p:cNvSpPr txBox="1"/>
          <p:nvPr/>
        </p:nvSpPr>
        <p:spPr>
          <a:xfrm>
            <a:off x="3905374" y="3473868"/>
            <a:ext cx="1209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ZooAnimal</a:t>
            </a:r>
            <a:endParaRPr lang="en-US" dirty="0"/>
          </a:p>
          <a:p>
            <a:r>
              <a:rPr lang="en-US" dirty="0" err="1"/>
              <a:t>subobject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D9A4D77-EC53-4024-8B6D-FB372AE5115C}"/>
              </a:ext>
            </a:extLst>
          </p:cNvPr>
          <p:cNvCxnSpPr/>
          <p:nvPr/>
        </p:nvCxnSpPr>
        <p:spPr>
          <a:xfrm>
            <a:off x="3858177" y="4600514"/>
            <a:ext cx="28080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9E2034A-9459-4933-805D-A6052F7119F3}"/>
              </a:ext>
            </a:extLst>
          </p:cNvPr>
          <p:cNvCxnSpPr/>
          <p:nvPr/>
        </p:nvCxnSpPr>
        <p:spPr>
          <a:xfrm>
            <a:off x="4872868" y="4247536"/>
            <a:ext cx="17934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AD256DE-A741-4C4F-BAE3-BAE4A48E9671}"/>
              </a:ext>
            </a:extLst>
          </p:cNvPr>
          <p:cNvSpPr txBox="1"/>
          <p:nvPr/>
        </p:nvSpPr>
        <p:spPr>
          <a:xfrm>
            <a:off x="3917781" y="4231182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Bear 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567F69-A527-4863-BD24-78B4F3BD6F99}"/>
              </a:ext>
            </a:extLst>
          </p:cNvPr>
          <p:cNvSpPr txBox="1"/>
          <p:nvPr/>
        </p:nvSpPr>
        <p:spPr>
          <a:xfrm>
            <a:off x="3905374" y="4626940"/>
            <a:ext cx="1175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Panda *pp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171D10-FA2C-4186-A10E-C4DF22E356DD}"/>
              </a:ext>
            </a:extLst>
          </p:cNvPr>
          <p:cNvSpPr txBox="1"/>
          <p:nvPr/>
        </p:nvSpPr>
        <p:spPr>
          <a:xfrm>
            <a:off x="5629915" y="4626940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1000000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0A19B2A-A219-40C3-A65E-9AF0AC6B7984}"/>
              </a:ext>
            </a:extLst>
          </p:cNvPr>
          <p:cNvSpPr/>
          <p:nvPr/>
        </p:nvSpPr>
        <p:spPr>
          <a:xfrm>
            <a:off x="3634003" y="2229956"/>
            <a:ext cx="369333" cy="2384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4BC9427-D342-49AA-998C-3E8A16751B1A}"/>
              </a:ext>
            </a:extLst>
          </p:cNvPr>
          <p:cNvSpPr/>
          <p:nvPr/>
        </p:nvSpPr>
        <p:spPr>
          <a:xfrm>
            <a:off x="6481603" y="2247652"/>
            <a:ext cx="369333" cy="2384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5701443-0330-4425-BC61-DEE5C04FB782}"/>
              </a:ext>
            </a:extLst>
          </p:cNvPr>
          <p:cNvSpPr txBox="1"/>
          <p:nvPr/>
        </p:nvSpPr>
        <p:spPr>
          <a:xfrm>
            <a:off x="3818669" y="5031046"/>
            <a:ext cx="24915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ZooAnimal</a:t>
            </a:r>
            <a:r>
              <a:rPr lang="en-US" dirty="0"/>
              <a:t> za;</a:t>
            </a:r>
          </a:p>
          <a:p>
            <a:r>
              <a:rPr lang="en-US" dirty="0" err="1"/>
              <a:t>ZooAnimal</a:t>
            </a:r>
            <a:r>
              <a:rPr lang="en-US" dirty="0"/>
              <a:t> *</a:t>
            </a:r>
            <a:r>
              <a:rPr lang="en-US" dirty="0" err="1"/>
              <a:t>pza</a:t>
            </a:r>
            <a:r>
              <a:rPr lang="en-US" dirty="0"/>
              <a:t>;</a:t>
            </a:r>
          </a:p>
          <a:p>
            <a:r>
              <a:rPr lang="en-US" dirty="0"/>
              <a:t>Bear b;</a:t>
            </a:r>
          </a:p>
          <a:p>
            <a:r>
              <a:rPr lang="en-US" dirty="0"/>
              <a:t>Panda *pp = new Panda;</a:t>
            </a:r>
          </a:p>
          <a:p>
            <a:r>
              <a:rPr lang="en-US" dirty="0" err="1"/>
              <a:t>pza</a:t>
            </a:r>
            <a:r>
              <a:rPr lang="en-US" dirty="0"/>
              <a:t> = &amp;b;</a:t>
            </a:r>
          </a:p>
        </p:txBody>
      </p:sp>
    </p:spTree>
    <p:extLst>
      <p:ext uri="{BB962C8B-B14F-4D97-AF65-F5344CB8AC3E}">
        <p14:creationId xmlns:p14="http://schemas.microsoft.com/office/powerpoint/2010/main" val="1198040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1257</TotalTime>
  <Words>255</Words>
  <Application>Microsoft Office PowerPoint</Application>
  <PresentationFormat>Widescreen</PresentationFormat>
  <Paragraphs>79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Gueorguiev, Dimitar</dc:creator>
  <cp:lastModifiedBy>Gueorguiev, Dimitar</cp:lastModifiedBy>
  <cp:revision>25</cp:revision>
  <dcterms:created xsi:type="dcterms:W3CDTF">2021-07-03T13:01:10Z</dcterms:created>
  <dcterms:modified xsi:type="dcterms:W3CDTF">2021-07-04T11:49:44Z</dcterms:modified>
</cp:coreProperties>
</file>