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364" d="100"/>
          <a:sy n="364" d="100"/>
        </p:scale>
        <p:origin x="-19224" y="-9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3388-7EEA-6005-FE6E-4ACB41E4D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DDC84-C008-5A27-1A13-C33F17C7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9665-CAB5-6E3E-F93C-7D60935B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6C56-20BE-FC41-B9F0-1AB74E73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0A4-B40D-A140-1778-564A5B0C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5F30-67CC-5A25-FB24-40FBFBC97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BE124-A39F-0601-FE53-C3FB31B7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DD19-E3E6-214D-475B-57252E28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9A74-5D49-4452-6A24-D87490C6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B30F-2A65-379E-1083-D23A37E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F3E4E-4509-7FC0-DAFE-D20845480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9D942-B3FB-846B-9484-2D46FF5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AA11-AF3D-B27A-CDBE-AF1B47EE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5EB3-0665-3251-BE80-284702C4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0849-79DD-9180-0CDA-BF90A30B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D46E-84DB-4284-97EC-D897CA4F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5D8C-D197-78FB-5B0B-6953CE15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9DDE-ADCC-0D4D-5690-AF734BC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1856-6DC2-9E7B-B55A-55059F7C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DAEB-21F9-8613-3C56-5DDE1FD4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E42D-79D3-903C-71D8-1D944C9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0F60-1E48-AF0B-292F-525484208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C115-2BA7-BB67-31F5-594450A0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33F3-B1F7-38D5-14BD-1E8C7DE9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CC951-8A11-9E22-E8BD-D83E7FDC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287E-3B50-FA6F-9C42-836E955E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5BC8-D870-3726-7647-D981363D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DC80-34FA-D338-D673-1CED2AA0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2454D-853A-967C-6200-A15AB1A3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40998-9FE0-B0D2-6724-21F63382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1414F-6F93-E685-6591-16D64F2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FB65-3C28-FDC6-AFD2-DEE09F2E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E39CF-A44A-C669-4E4F-45642A7B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FA46E-7C0A-D309-0376-F501BF04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5518A-376A-AEDE-927D-74EBEB7D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C442E-4357-3450-4E1A-5DE452F58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20373-07C2-B807-496E-DE2D5E9B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4BA02-419E-10F6-E5E4-8DBA7FDF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3F9E2-3A01-A6C2-FD2A-BA38E5C4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1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635-FD96-CB71-016D-B9D76EA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6C1D1-7576-3361-3411-BB5F24CD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7F8BA-B855-B288-FAC4-A2C3BE8C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5B9D6-F0C8-AE71-5117-ACA22F85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10145-A700-6D2C-CD5C-3BD4BC49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7AF36-5455-52DE-F353-FB32219F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55908-8714-0E85-C96A-32BC8DEF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0D1-11C3-751C-6E36-229E44DC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79A1-1AE0-C285-BFF1-0FD90526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983CF-660A-0FB7-7C1C-95BA32FF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3E4E1-46DB-029A-8A6B-BA538E33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6BD16-75EA-13B6-E81F-2B2DEB46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5D139-8846-3423-AA1B-0828C956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B309-CDBC-7C32-FF06-03535F0F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857B2-5222-1D5B-766C-97D25E52F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2FC5-64CA-0427-BAF0-4747068C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C321-357E-2C0C-E426-F1AD7656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8DD2-D8D6-38E0-A805-D588557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4BD5-C408-B038-5C04-C93C0B9E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DEEF2-DA71-435A-9AB4-60E0B641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89A6-F3BE-143C-7BAF-69D987A9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0E51-C673-4BAF-7CFE-68A1AC58B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FA84-2D6C-2044-9D55-CF868E04B5D0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8D2B-7A89-4672-8392-500E67EB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A121-585A-C23A-4036-B18DA215A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BDD9F-1BEF-FD4B-A781-C6ED58F9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800212B-1376-B95E-34AE-C91F4725EC15}"/>
              </a:ext>
            </a:extLst>
          </p:cNvPr>
          <p:cNvGrpSpPr/>
          <p:nvPr/>
        </p:nvGrpSpPr>
        <p:grpSpPr>
          <a:xfrm>
            <a:off x="4754166" y="2024715"/>
            <a:ext cx="2521980" cy="1707894"/>
            <a:chOff x="4754166" y="2024715"/>
            <a:chExt cx="2521980" cy="170789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6F705FC-6797-8295-8F03-E710A323B5AF}"/>
                </a:ext>
              </a:extLst>
            </p:cNvPr>
            <p:cNvSpPr/>
            <p:nvPr/>
          </p:nvSpPr>
          <p:spPr>
            <a:xfrm>
              <a:off x="4754166" y="2407444"/>
              <a:ext cx="957262" cy="875109"/>
            </a:xfrm>
            <a:custGeom>
              <a:avLst/>
              <a:gdLst>
                <a:gd name="connsiteX0" fmla="*/ 42862 w 957262"/>
                <a:gd name="connsiteY0" fmla="*/ 339328 h 875109"/>
                <a:gd name="connsiteX1" fmla="*/ 39290 w 957262"/>
                <a:gd name="connsiteY1" fmla="*/ 364331 h 875109"/>
                <a:gd name="connsiteX2" fmla="*/ 35718 w 957262"/>
                <a:gd name="connsiteY2" fmla="*/ 375047 h 875109"/>
                <a:gd name="connsiteX3" fmla="*/ 32147 w 957262"/>
                <a:gd name="connsiteY3" fmla="*/ 400050 h 875109"/>
                <a:gd name="connsiteX4" fmla="*/ 25003 w 957262"/>
                <a:gd name="connsiteY4" fmla="*/ 432197 h 875109"/>
                <a:gd name="connsiteX5" fmla="*/ 17859 w 957262"/>
                <a:gd name="connsiteY5" fmla="*/ 475059 h 875109"/>
                <a:gd name="connsiteX6" fmla="*/ 10715 w 957262"/>
                <a:gd name="connsiteY6" fmla="*/ 510778 h 875109"/>
                <a:gd name="connsiteX7" fmla="*/ 0 w 957262"/>
                <a:gd name="connsiteY7" fmla="*/ 571500 h 875109"/>
                <a:gd name="connsiteX8" fmla="*/ 3572 w 957262"/>
                <a:gd name="connsiteY8" fmla="*/ 596503 h 875109"/>
                <a:gd name="connsiteX9" fmla="*/ 7143 w 957262"/>
                <a:gd name="connsiteY9" fmla="*/ 607219 h 875109"/>
                <a:gd name="connsiteX10" fmla="*/ 28575 w 957262"/>
                <a:gd name="connsiteY10" fmla="*/ 621506 h 875109"/>
                <a:gd name="connsiteX11" fmla="*/ 46434 w 957262"/>
                <a:gd name="connsiteY11" fmla="*/ 642937 h 875109"/>
                <a:gd name="connsiteX12" fmla="*/ 57150 w 957262"/>
                <a:gd name="connsiteY12" fmla="*/ 678656 h 875109"/>
                <a:gd name="connsiteX13" fmla="*/ 67865 w 957262"/>
                <a:gd name="connsiteY13" fmla="*/ 689372 h 875109"/>
                <a:gd name="connsiteX14" fmla="*/ 85725 w 957262"/>
                <a:gd name="connsiteY14" fmla="*/ 710803 h 875109"/>
                <a:gd name="connsiteX15" fmla="*/ 107156 w 957262"/>
                <a:gd name="connsiteY15" fmla="*/ 721519 h 875109"/>
                <a:gd name="connsiteX16" fmla="*/ 150018 w 957262"/>
                <a:gd name="connsiteY16" fmla="*/ 757237 h 875109"/>
                <a:gd name="connsiteX17" fmla="*/ 182165 w 957262"/>
                <a:gd name="connsiteY17" fmla="*/ 764381 h 875109"/>
                <a:gd name="connsiteX18" fmla="*/ 196453 w 957262"/>
                <a:gd name="connsiteY18" fmla="*/ 778669 h 875109"/>
                <a:gd name="connsiteX19" fmla="*/ 217884 w 957262"/>
                <a:gd name="connsiteY19" fmla="*/ 792956 h 875109"/>
                <a:gd name="connsiteX20" fmla="*/ 242887 w 957262"/>
                <a:gd name="connsiteY20" fmla="*/ 807244 h 875109"/>
                <a:gd name="connsiteX21" fmla="*/ 253603 w 957262"/>
                <a:gd name="connsiteY21" fmla="*/ 810815 h 875109"/>
                <a:gd name="connsiteX22" fmla="*/ 296465 w 957262"/>
                <a:gd name="connsiteY22" fmla="*/ 839390 h 875109"/>
                <a:gd name="connsiteX23" fmla="*/ 328612 w 957262"/>
                <a:gd name="connsiteY23" fmla="*/ 853678 h 875109"/>
                <a:gd name="connsiteX24" fmla="*/ 378618 w 957262"/>
                <a:gd name="connsiteY24" fmla="*/ 857250 h 875109"/>
                <a:gd name="connsiteX25" fmla="*/ 396478 w 957262"/>
                <a:gd name="connsiteY25" fmla="*/ 860822 h 875109"/>
                <a:gd name="connsiteX26" fmla="*/ 407193 w 957262"/>
                <a:gd name="connsiteY26" fmla="*/ 864394 h 875109"/>
                <a:gd name="connsiteX27" fmla="*/ 428625 w 957262"/>
                <a:gd name="connsiteY27" fmla="*/ 867965 h 875109"/>
                <a:gd name="connsiteX28" fmla="*/ 464343 w 957262"/>
                <a:gd name="connsiteY28" fmla="*/ 875109 h 875109"/>
                <a:gd name="connsiteX29" fmla="*/ 553640 w 957262"/>
                <a:gd name="connsiteY29" fmla="*/ 871537 h 875109"/>
                <a:gd name="connsiteX30" fmla="*/ 575072 w 957262"/>
                <a:gd name="connsiteY30" fmla="*/ 864394 h 875109"/>
                <a:gd name="connsiteX31" fmla="*/ 585787 w 957262"/>
                <a:gd name="connsiteY31" fmla="*/ 860822 h 875109"/>
                <a:gd name="connsiteX32" fmla="*/ 603647 w 957262"/>
                <a:gd name="connsiteY32" fmla="*/ 853678 h 875109"/>
                <a:gd name="connsiteX33" fmla="*/ 642937 w 957262"/>
                <a:gd name="connsiteY33" fmla="*/ 846534 h 875109"/>
                <a:gd name="connsiteX34" fmla="*/ 653653 w 957262"/>
                <a:gd name="connsiteY34" fmla="*/ 842962 h 875109"/>
                <a:gd name="connsiteX35" fmla="*/ 689372 w 957262"/>
                <a:gd name="connsiteY35" fmla="*/ 839390 h 875109"/>
                <a:gd name="connsiteX36" fmla="*/ 771525 w 957262"/>
                <a:gd name="connsiteY36" fmla="*/ 832247 h 875109"/>
                <a:gd name="connsiteX37" fmla="*/ 792956 w 957262"/>
                <a:gd name="connsiteY37" fmla="*/ 828675 h 875109"/>
                <a:gd name="connsiteX38" fmla="*/ 839390 w 957262"/>
                <a:gd name="connsiteY38" fmla="*/ 789384 h 875109"/>
                <a:gd name="connsiteX39" fmla="*/ 857250 w 957262"/>
                <a:gd name="connsiteY39" fmla="*/ 771525 h 875109"/>
                <a:gd name="connsiteX40" fmla="*/ 867965 w 957262"/>
                <a:gd name="connsiteY40" fmla="*/ 760809 h 875109"/>
                <a:gd name="connsiteX41" fmla="*/ 878681 w 957262"/>
                <a:gd name="connsiteY41" fmla="*/ 753665 h 875109"/>
                <a:gd name="connsiteX42" fmla="*/ 889397 w 957262"/>
                <a:gd name="connsiteY42" fmla="*/ 742950 h 875109"/>
                <a:gd name="connsiteX43" fmla="*/ 921543 w 957262"/>
                <a:gd name="connsiteY43" fmla="*/ 717947 h 875109"/>
                <a:gd name="connsiteX44" fmla="*/ 925115 w 957262"/>
                <a:gd name="connsiteY44" fmla="*/ 689372 h 875109"/>
                <a:gd name="connsiteX45" fmla="*/ 935831 w 957262"/>
                <a:gd name="connsiteY45" fmla="*/ 657225 h 875109"/>
                <a:gd name="connsiteX46" fmla="*/ 942975 w 957262"/>
                <a:gd name="connsiteY46" fmla="*/ 625078 h 875109"/>
                <a:gd name="connsiteX47" fmla="*/ 946547 w 957262"/>
                <a:gd name="connsiteY47" fmla="*/ 603647 h 875109"/>
                <a:gd name="connsiteX48" fmla="*/ 953690 w 957262"/>
                <a:gd name="connsiteY48" fmla="*/ 567928 h 875109"/>
                <a:gd name="connsiteX49" fmla="*/ 950118 w 957262"/>
                <a:gd name="connsiteY49" fmla="*/ 478631 h 875109"/>
                <a:gd name="connsiteX50" fmla="*/ 942975 w 957262"/>
                <a:gd name="connsiteY50" fmla="*/ 457200 h 875109"/>
                <a:gd name="connsiteX51" fmla="*/ 946547 w 957262"/>
                <a:gd name="connsiteY51" fmla="*/ 442912 h 875109"/>
                <a:gd name="connsiteX52" fmla="*/ 950118 w 957262"/>
                <a:gd name="connsiteY52" fmla="*/ 417909 h 875109"/>
                <a:gd name="connsiteX53" fmla="*/ 957262 w 957262"/>
                <a:gd name="connsiteY53" fmla="*/ 353615 h 875109"/>
                <a:gd name="connsiteX54" fmla="*/ 953690 w 957262"/>
                <a:gd name="connsiteY54" fmla="*/ 267890 h 875109"/>
                <a:gd name="connsiteX55" fmla="*/ 921543 w 957262"/>
                <a:gd name="connsiteY55" fmla="*/ 217884 h 875109"/>
                <a:gd name="connsiteX56" fmla="*/ 914400 w 957262"/>
                <a:gd name="connsiteY56" fmla="*/ 203597 h 875109"/>
                <a:gd name="connsiteX57" fmla="*/ 910828 w 957262"/>
                <a:gd name="connsiteY57" fmla="*/ 192881 h 875109"/>
                <a:gd name="connsiteX58" fmla="*/ 896540 w 957262"/>
                <a:gd name="connsiteY58" fmla="*/ 178594 h 875109"/>
                <a:gd name="connsiteX59" fmla="*/ 892968 w 957262"/>
                <a:gd name="connsiteY59" fmla="*/ 167878 h 875109"/>
                <a:gd name="connsiteX60" fmla="*/ 875109 w 957262"/>
                <a:gd name="connsiteY60" fmla="*/ 142875 h 875109"/>
                <a:gd name="connsiteX61" fmla="*/ 860822 w 957262"/>
                <a:gd name="connsiteY61" fmla="*/ 114300 h 875109"/>
                <a:gd name="connsiteX62" fmla="*/ 853678 w 957262"/>
                <a:gd name="connsiteY62" fmla="*/ 100012 h 875109"/>
                <a:gd name="connsiteX63" fmla="*/ 835818 w 957262"/>
                <a:gd name="connsiteY63" fmla="*/ 67865 h 875109"/>
                <a:gd name="connsiteX64" fmla="*/ 828675 w 957262"/>
                <a:gd name="connsiteY64" fmla="*/ 53578 h 875109"/>
                <a:gd name="connsiteX65" fmla="*/ 825103 w 957262"/>
                <a:gd name="connsiteY65" fmla="*/ 42862 h 875109"/>
                <a:gd name="connsiteX66" fmla="*/ 817959 w 957262"/>
                <a:gd name="connsiteY66" fmla="*/ 32147 h 875109"/>
                <a:gd name="connsiteX67" fmla="*/ 757237 w 957262"/>
                <a:gd name="connsiteY67" fmla="*/ 28575 h 875109"/>
                <a:gd name="connsiteX68" fmla="*/ 710803 w 957262"/>
                <a:gd name="connsiteY68" fmla="*/ 21431 h 875109"/>
                <a:gd name="connsiteX69" fmla="*/ 682228 w 957262"/>
                <a:gd name="connsiteY69" fmla="*/ 14287 h 875109"/>
                <a:gd name="connsiteX70" fmla="*/ 653653 w 957262"/>
                <a:gd name="connsiteY70" fmla="*/ 10715 h 875109"/>
                <a:gd name="connsiteX71" fmla="*/ 639365 w 957262"/>
                <a:gd name="connsiteY71" fmla="*/ 7144 h 875109"/>
                <a:gd name="connsiteX72" fmla="*/ 528637 w 957262"/>
                <a:gd name="connsiteY72" fmla="*/ 0 h 875109"/>
                <a:gd name="connsiteX73" fmla="*/ 396478 w 957262"/>
                <a:gd name="connsiteY73" fmla="*/ 3572 h 875109"/>
                <a:gd name="connsiteX74" fmla="*/ 317897 w 957262"/>
                <a:gd name="connsiteY74" fmla="*/ 10715 h 875109"/>
                <a:gd name="connsiteX75" fmla="*/ 150018 w 957262"/>
                <a:gd name="connsiteY75" fmla="*/ 17859 h 875109"/>
                <a:gd name="connsiteX76" fmla="*/ 107156 w 957262"/>
                <a:gd name="connsiteY76" fmla="*/ 53578 h 875109"/>
                <a:gd name="connsiteX77" fmla="*/ 96440 w 957262"/>
                <a:gd name="connsiteY77" fmla="*/ 64294 h 875109"/>
                <a:gd name="connsiteX78" fmla="*/ 85725 w 957262"/>
                <a:gd name="connsiteY78" fmla="*/ 85725 h 875109"/>
                <a:gd name="connsiteX79" fmla="*/ 78581 w 957262"/>
                <a:gd name="connsiteY79" fmla="*/ 96440 h 875109"/>
                <a:gd name="connsiteX80" fmla="*/ 71437 w 957262"/>
                <a:gd name="connsiteY80" fmla="*/ 121444 h 875109"/>
                <a:gd name="connsiteX81" fmla="*/ 60722 w 957262"/>
                <a:gd name="connsiteY81" fmla="*/ 253603 h 875109"/>
                <a:gd name="connsiteX82" fmla="*/ 57150 w 957262"/>
                <a:gd name="connsiteY82" fmla="*/ 264319 h 875109"/>
                <a:gd name="connsiteX83" fmla="*/ 50006 w 957262"/>
                <a:gd name="connsiteY83" fmla="*/ 275034 h 875109"/>
                <a:gd name="connsiteX84" fmla="*/ 42862 w 957262"/>
                <a:gd name="connsiteY84" fmla="*/ 339328 h 87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57262" h="875109">
                  <a:moveTo>
                    <a:pt x="42862" y="339328"/>
                  </a:moveTo>
                  <a:cubicBezTo>
                    <a:pt x="41076" y="354211"/>
                    <a:pt x="40941" y="356076"/>
                    <a:pt x="39290" y="364331"/>
                  </a:cubicBezTo>
                  <a:cubicBezTo>
                    <a:pt x="38552" y="368023"/>
                    <a:pt x="36456" y="371355"/>
                    <a:pt x="35718" y="375047"/>
                  </a:cubicBezTo>
                  <a:cubicBezTo>
                    <a:pt x="34067" y="383302"/>
                    <a:pt x="33531" y="391746"/>
                    <a:pt x="32147" y="400050"/>
                  </a:cubicBezTo>
                  <a:cubicBezTo>
                    <a:pt x="21952" y="461225"/>
                    <a:pt x="34624" y="380885"/>
                    <a:pt x="25003" y="432197"/>
                  </a:cubicBezTo>
                  <a:cubicBezTo>
                    <a:pt x="22334" y="446433"/>
                    <a:pt x="20700" y="460856"/>
                    <a:pt x="17859" y="475059"/>
                  </a:cubicBezTo>
                  <a:cubicBezTo>
                    <a:pt x="15478" y="486965"/>
                    <a:pt x="12711" y="498801"/>
                    <a:pt x="10715" y="510778"/>
                  </a:cubicBezTo>
                  <a:cubicBezTo>
                    <a:pt x="2574" y="559629"/>
                    <a:pt x="6413" y="539437"/>
                    <a:pt x="0" y="571500"/>
                  </a:cubicBezTo>
                  <a:cubicBezTo>
                    <a:pt x="1191" y="579834"/>
                    <a:pt x="1921" y="588248"/>
                    <a:pt x="3572" y="596503"/>
                  </a:cubicBezTo>
                  <a:cubicBezTo>
                    <a:pt x="4310" y="600195"/>
                    <a:pt x="4481" y="604557"/>
                    <a:pt x="7143" y="607219"/>
                  </a:cubicBezTo>
                  <a:cubicBezTo>
                    <a:pt x="13214" y="613290"/>
                    <a:pt x="22504" y="615435"/>
                    <a:pt x="28575" y="621506"/>
                  </a:cubicBezTo>
                  <a:cubicBezTo>
                    <a:pt x="42325" y="635258"/>
                    <a:pt x="36488" y="628019"/>
                    <a:pt x="46434" y="642937"/>
                  </a:cubicBezTo>
                  <a:cubicBezTo>
                    <a:pt x="48053" y="649412"/>
                    <a:pt x="54251" y="675756"/>
                    <a:pt x="57150" y="678656"/>
                  </a:cubicBezTo>
                  <a:cubicBezTo>
                    <a:pt x="60722" y="682228"/>
                    <a:pt x="64631" y="685491"/>
                    <a:pt x="67865" y="689372"/>
                  </a:cubicBezTo>
                  <a:cubicBezTo>
                    <a:pt x="80635" y="704696"/>
                    <a:pt x="68651" y="696574"/>
                    <a:pt x="85725" y="710803"/>
                  </a:cubicBezTo>
                  <a:cubicBezTo>
                    <a:pt x="94958" y="718497"/>
                    <a:pt x="96415" y="717939"/>
                    <a:pt x="107156" y="721519"/>
                  </a:cubicBezTo>
                  <a:cubicBezTo>
                    <a:pt x="115153" y="729516"/>
                    <a:pt x="136756" y="753922"/>
                    <a:pt x="150018" y="757237"/>
                  </a:cubicBezTo>
                  <a:cubicBezTo>
                    <a:pt x="170196" y="762281"/>
                    <a:pt x="159492" y="759846"/>
                    <a:pt x="182165" y="764381"/>
                  </a:cubicBezTo>
                  <a:cubicBezTo>
                    <a:pt x="186928" y="769144"/>
                    <a:pt x="191194" y="774461"/>
                    <a:pt x="196453" y="778669"/>
                  </a:cubicBezTo>
                  <a:cubicBezTo>
                    <a:pt x="203157" y="784032"/>
                    <a:pt x="210740" y="788194"/>
                    <a:pt x="217884" y="792956"/>
                  </a:cubicBezTo>
                  <a:cubicBezTo>
                    <a:pt x="228643" y="800129"/>
                    <a:pt x="230202" y="801808"/>
                    <a:pt x="242887" y="807244"/>
                  </a:cubicBezTo>
                  <a:cubicBezTo>
                    <a:pt x="246348" y="808727"/>
                    <a:pt x="250031" y="809625"/>
                    <a:pt x="253603" y="810815"/>
                  </a:cubicBezTo>
                  <a:lnTo>
                    <a:pt x="296465" y="839390"/>
                  </a:lnTo>
                  <a:cubicBezTo>
                    <a:pt x="307049" y="846446"/>
                    <a:pt x="314330" y="852658"/>
                    <a:pt x="328612" y="853678"/>
                  </a:cubicBezTo>
                  <a:lnTo>
                    <a:pt x="378618" y="857250"/>
                  </a:lnTo>
                  <a:cubicBezTo>
                    <a:pt x="384571" y="858441"/>
                    <a:pt x="390588" y="859349"/>
                    <a:pt x="396478" y="860822"/>
                  </a:cubicBezTo>
                  <a:cubicBezTo>
                    <a:pt x="400130" y="861735"/>
                    <a:pt x="403518" y="863577"/>
                    <a:pt x="407193" y="864394"/>
                  </a:cubicBezTo>
                  <a:cubicBezTo>
                    <a:pt x="414263" y="865965"/>
                    <a:pt x="421507" y="866630"/>
                    <a:pt x="428625" y="867965"/>
                  </a:cubicBezTo>
                  <a:cubicBezTo>
                    <a:pt x="440559" y="870202"/>
                    <a:pt x="464343" y="875109"/>
                    <a:pt x="464343" y="875109"/>
                  </a:cubicBezTo>
                  <a:cubicBezTo>
                    <a:pt x="494109" y="873918"/>
                    <a:pt x="523989" y="874406"/>
                    <a:pt x="553640" y="871537"/>
                  </a:cubicBezTo>
                  <a:cubicBezTo>
                    <a:pt x="561135" y="870812"/>
                    <a:pt x="567928" y="866775"/>
                    <a:pt x="575072" y="864394"/>
                  </a:cubicBezTo>
                  <a:cubicBezTo>
                    <a:pt x="578644" y="863203"/>
                    <a:pt x="582291" y="862220"/>
                    <a:pt x="585787" y="860822"/>
                  </a:cubicBezTo>
                  <a:cubicBezTo>
                    <a:pt x="591740" y="858441"/>
                    <a:pt x="597505" y="855521"/>
                    <a:pt x="603647" y="853678"/>
                  </a:cubicBezTo>
                  <a:cubicBezTo>
                    <a:pt x="612934" y="850892"/>
                    <a:pt x="634215" y="848472"/>
                    <a:pt x="642937" y="846534"/>
                  </a:cubicBezTo>
                  <a:cubicBezTo>
                    <a:pt x="646613" y="845717"/>
                    <a:pt x="649932" y="843535"/>
                    <a:pt x="653653" y="842962"/>
                  </a:cubicBezTo>
                  <a:cubicBezTo>
                    <a:pt x="665480" y="841142"/>
                    <a:pt x="677466" y="840581"/>
                    <a:pt x="689372" y="839390"/>
                  </a:cubicBezTo>
                  <a:cubicBezTo>
                    <a:pt x="728176" y="829691"/>
                    <a:pt x="687038" y="839006"/>
                    <a:pt x="771525" y="832247"/>
                  </a:cubicBezTo>
                  <a:cubicBezTo>
                    <a:pt x="778744" y="831669"/>
                    <a:pt x="785812" y="829866"/>
                    <a:pt x="792956" y="828675"/>
                  </a:cubicBezTo>
                  <a:cubicBezTo>
                    <a:pt x="826440" y="795191"/>
                    <a:pt x="809980" y="807031"/>
                    <a:pt x="839390" y="789384"/>
                  </a:cubicBezTo>
                  <a:cubicBezTo>
                    <a:pt x="852489" y="769737"/>
                    <a:pt x="839388" y="786410"/>
                    <a:pt x="857250" y="771525"/>
                  </a:cubicBezTo>
                  <a:cubicBezTo>
                    <a:pt x="861130" y="768291"/>
                    <a:pt x="864085" y="764043"/>
                    <a:pt x="867965" y="760809"/>
                  </a:cubicBezTo>
                  <a:cubicBezTo>
                    <a:pt x="871263" y="758061"/>
                    <a:pt x="875383" y="756413"/>
                    <a:pt x="878681" y="753665"/>
                  </a:cubicBezTo>
                  <a:cubicBezTo>
                    <a:pt x="882562" y="750431"/>
                    <a:pt x="885410" y="746051"/>
                    <a:pt x="889397" y="742950"/>
                  </a:cubicBezTo>
                  <a:cubicBezTo>
                    <a:pt x="927843" y="713048"/>
                    <a:pt x="897219" y="742271"/>
                    <a:pt x="921543" y="717947"/>
                  </a:cubicBezTo>
                  <a:cubicBezTo>
                    <a:pt x="922734" y="708422"/>
                    <a:pt x="923104" y="698758"/>
                    <a:pt x="925115" y="689372"/>
                  </a:cubicBezTo>
                  <a:cubicBezTo>
                    <a:pt x="930481" y="664331"/>
                    <a:pt x="931362" y="675103"/>
                    <a:pt x="935831" y="657225"/>
                  </a:cubicBezTo>
                  <a:cubicBezTo>
                    <a:pt x="939653" y="641938"/>
                    <a:pt x="939952" y="641703"/>
                    <a:pt x="942975" y="625078"/>
                  </a:cubicBezTo>
                  <a:cubicBezTo>
                    <a:pt x="944271" y="617953"/>
                    <a:pt x="945212" y="610765"/>
                    <a:pt x="946547" y="603647"/>
                  </a:cubicBezTo>
                  <a:cubicBezTo>
                    <a:pt x="948785" y="591713"/>
                    <a:pt x="953690" y="567928"/>
                    <a:pt x="953690" y="567928"/>
                  </a:cubicBezTo>
                  <a:cubicBezTo>
                    <a:pt x="952499" y="538162"/>
                    <a:pt x="952987" y="508282"/>
                    <a:pt x="950118" y="478631"/>
                  </a:cubicBezTo>
                  <a:cubicBezTo>
                    <a:pt x="949393" y="471136"/>
                    <a:pt x="942975" y="457200"/>
                    <a:pt x="942975" y="457200"/>
                  </a:cubicBezTo>
                  <a:cubicBezTo>
                    <a:pt x="944166" y="452437"/>
                    <a:pt x="945669" y="447742"/>
                    <a:pt x="946547" y="442912"/>
                  </a:cubicBezTo>
                  <a:cubicBezTo>
                    <a:pt x="948053" y="434629"/>
                    <a:pt x="949005" y="426254"/>
                    <a:pt x="950118" y="417909"/>
                  </a:cubicBezTo>
                  <a:cubicBezTo>
                    <a:pt x="954165" y="387556"/>
                    <a:pt x="953993" y="386301"/>
                    <a:pt x="957262" y="353615"/>
                  </a:cubicBezTo>
                  <a:cubicBezTo>
                    <a:pt x="956071" y="325040"/>
                    <a:pt x="958105" y="296147"/>
                    <a:pt x="953690" y="267890"/>
                  </a:cubicBezTo>
                  <a:cubicBezTo>
                    <a:pt x="950270" y="246002"/>
                    <a:pt x="933100" y="234394"/>
                    <a:pt x="921543" y="217884"/>
                  </a:cubicBezTo>
                  <a:cubicBezTo>
                    <a:pt x="918490" y="213522"/>
                    <a:pt x="916497" y="208491"/>
                    <a:pt x="914400" y="203597"/>
                  </a:cubicBezTo>
                  <a:cubicBezTo>
                    <a:pt x="912917" y="200136"/>
                    <a:pt x="913017" y="195945"/>
                    <a:pt x="910828" y="192881"/>
                  </a:cubicBezTo>
                  <a:cubicBezTo>
                    <a:pt x="906913" y="187400"/>
                    <a:pt x="901303" y="183356"/>
                    <a:pt x="896540" y="178594"/>
                  </a:cubicBezTo>
                  <a:cubicBezTo>
                    <a:pt x="895349" y="175022"/>
                    <a:pt x="894836" y="171147"/>
                    <a:pt x="892968" y="167878"/>
                  </a:cubicBezTo>
                  <a:cubicBezTo>
                    <a:pt x="871183" y="129752"/>
                    <a:pt x="891681" y="173256"/>
                    <a:pt x="875109" y="142875"/>
                  </a:cubicBezTo>
                  <a:cubicBezTo>
                    <a:pt x="870010" y="133526"/>
                    <a:pt x="865584" y="123825"/>
                    <a:pt x="860822" y="114300"/>
                  </a:cubicBezTo>
                  <a:cubicBezTo>
                    <a:pt x="858441" y="109537"/>
                    <a:pt x="856632" y="104442"/>
                    <a:pt x="853678" y="100012"/>
                  </a:cubicBezTo>
                  <a:cubicBezTo>
                    <a:pt x="825837" y="58253"/>
                    <a:pt x="847133" y="94267"/>
                    <a:pt x="835818" y="67865"/>
                  </a:cubicBezTo>
                  <a:cubicBezTo>
                    <a:pt x="833721" y="62971"/>
                    <a:pt x="830772" y="58472"/>
                    <a:pt x="828675" y="53578"/>
                  </a:cubicBezTo>
                  <a:cubicBezTo>
                    <a:pt x="827192" y="50117"/>
                    <a:pt x="826787" y="46230"/>
                    <a:pt x="825103" y="42862"/>
                  </a:cubicBezTo>
                  <a:cubicBezTo>
                    <a:pt x="823183" y="39022"/>
                    <a:pt x="822160" y="33031"/>
                    <a:pt x="817959" y="32147"/>
                  </a:cubicBezTo>
                  <a:cubicBezTo>
                    <a:pt x="798118" y="27970"/>
                    <a:pt x="777478" y="29766"/>
                    <a:pt x="757237" y="28575"/>
                  </a:cubicBezTo>
                  <a:cubicBezTo>
                    <a:pt x="748109" y="27271"/>
                    <a:pt x="720715" y="23555"/>
                    <a:pt x="710803" y="21431"/>
                  </a:cubicBezTo>
                  <a:cubicBezTo>
                    <a:pt x="701203" y="19374"/>
                    <a:pt x="691970" y="15505"/>
                    <a:pt x="682228" y="14287"/>
                  </a:cubicBezTo>
                  <a:cubicBezTo>
                    <a:pt x="672703" y="13096"/>
                    <a:pt x="663122" y="12293"/>
                    <a:pt x="653653" y="10715"/>
                  </a:cubicBezTo>
                  <a:cubicBezTo>
                    <a:pt x="648811" y="9908"/>
                    <a:pt x="644207" y="7951"/>
                    <a:pt x="639365" y="7144"/>
                  </a:cubicBezTo>
                  <a:cubicBezTo>
                    <a:pt x="602448" y="992"/>
                    <a:pt x="566534" y="1648"/>
                    <a:pt x="528637" y="0"/>
                  </a:cubicBezTo>
                  <a:cubicBezTo>
                    <a:pt x="484584" y="1191"/>
                    <a:pt x="440490" y="1334"/>
                    <a:pt x="396478" y="3572"/>
                  </a:cubicBezTo>
                  <a:cubicBezTo>
                    <a:pt x="370210" y="4908"/>
                    <a:pt x="344182" y="9776"/>
                    <a:pt x="317897" y="10715"/>
                  </a:cubicBezTo>
                  <a:cubicBezTo>
                    <a:pt x="195245" y="15096"/>
                    <a:pt x="251197" y="12534"/>
                    <a:pt x="150018" y="17859"/>
                  </a:cubicBezTo>
                  <a:cubicBezTo>
                    <a:pt x="120181" y="37751"/>
                    <a:pt x="134658" y="26076"/>
                    <a:pt x="107156" y="53578"/>
                  </a:cubicBezTo>
                  <a:cubicBezTo>
                    <a:pt x="103584" y="57150"/>
                    <a:pt x="99242" y="60091"/>
                    <a:pt x="96440" y="64294"/>
                  </a:cubicBezTo>
                  <a:cubicBezTo>
                    <a:pt x="75964" y="95009"/>
                    <a:pt x="100517" y="56142"/>
                    <a:pt x="85725" y="85725"/>
                  </a:cubicBezTo>
                  <a:cubicBezTo>
                    <a:pt x="83805" y="89565"/>
                    <a:pt x="80962" y="92868"/>
                    <a:pt x="78581" y="96440"/>
                  </a:cubicBezTo>
                  <a:cubicBezTo>
                    <a:pt x="76659" y="102205"/>
                    <a:pt x="71746" y="116031"/>
                    <a:pt x="71437" y="121444"/>
                  </a:cubicBezTo>
                  <a:cubicBezTo>
                    <a:pt x="64071" y="250344"/>
                    <a:pt x="80266" y="194967"/>
                    <a:pt x="60722" y="253603"/>
                  </a:cubicBezTo>
                  <a:cubicBezTo>
                    <a:pt x="59531" y="257175"/>
                    <a:pt x="59239" y="261186"/>
                    <a:pt x="57150" y="264319"/>
                  </a:cubicBezTo>
                  <a:lnTo>
                    <a:pt x="50006" y="275034"/>
                  </a:lnTo>
                  <a:cubicBezTo>
                    <a:pt x="40033" y="304952"/>
                    <a:pt x="44648" y="324445"/>
                    <a:pt x="42862" y="339328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98B61D5-845C-5A08-11B1-60BF9A45C3B9}"/>
                    </a:ext>
                  </a:extLst>
                </p:cNvPr>
                <p:cNvSpPr txBox="1"/>
                <p:nvPr/>
              </p:nvSpPr>
              <p:spPr>
                <a:xfrm>
                  <a:off x="5084743" y="2693194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98B61D5-845C-5A08-11B1-60BF9A45C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743" y="2693194"/>
                  <a:ext cx="296107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7FC3B29-9FA2-4FFC-5FC6-19AD37C2EC02}"/>
                </a:ext>
              </a:extLst>
            </p:cNvPr>
            <p:cNvSpPr/>
            <p:nvPr/>
          </p:nvSpPr>
          <p:spPr>
            <a:xfrm>
              <a:off x="6318647" y="2335915"/>
              <a:ext cx="882253" cy="1000216"/>
            </a:xfrm>
            <a:custGeom>
              <a:avLst/>
              <a:gdLst>
                <a:gd name="connsiteX0" fmla="*/ 25003 w 882253"/>
                <a:gd name="connsiteY0" fmla="*/ 339419 h 1000216"/>
                <a:gd name="connsiteX1" fmla="*/ 17859 w 882253"/>
                <a:gd name="connsiteY1" fmla="*/ 464435 h 1000216"/>
                <a:gd name="connsiteX2" fmla="*/ 14287 w 882253"/>
                <a:gd name="connsiteY2" fmla="*/ 475151 h 1000216"/>
                <a:gd name="connsiteX3" fmla="*/ 10716 w 882253"/>
                <a:gd name="connsiteY3" fmla="*/ 493010 h 1000216"/>
                <a:gd name="connsiteX4" fmla="*/ 3572 w 882253"/>
                <a:gd name="connsiteY4" fmla="*/ 521585 h 1000216"/>
                <a:gd name="connsiteX5" fmla="*/ 0 w 882253"/>
                <a:gd name="connsiteY5" fmla="*/ 535873 h 1000216"/>
                <a:gd name="connsiteX6" fmla="*/ 10716 w 882253"/>
                <a:gd name="connsiteY6" fmla="*/ 564448 h 1000216"/>
                <a:gd name="connsiteX7" fmla="*/ 21431 w 882253"/>
                <a:gd name="connsiteY7" fmla="*/ 571591 h 1000216"/>
                <a:gd name="connsiteX8" fmla="*/ 32147 w 882253"/>
                <a:gd name="connsiteY8" fmla="*/ 593023 h 1000216"/>
                <a:gd name="connsiteX9" fmla="*/ 35719 w 882253"/>
                <a:gd name="connsiteY9" fmla="*/ 603738 h 1000216"/>
                <a:gd name="connsiteX10" fmla="*/ 46434 w 882253"/>
                <a:gd name="connsiteY10" fmla="*/ 607310 h 1000216"/>
                <a:gd name="connsiteX11" fmla="*/ 71437 w 882253"/>
                <a:gd name="connsiteY11" fmla="*/ 618026 h 1000216"/>
                <a:gd name="connsiteX12" fmla="*/ 78581 w 882253"/>
                <a:gd name="connsiteY12" fmla="*/ 660888 h 1000216"/>
                <a:gd name="connsiteX13" fmla="*/ 82153 w 882253"/>
                <a:gd name="connsiteY13" fmla="*/ 671604 h 1000216"/>
                <a:gd name="connsiteX14" fmla="*/ 107156 w 882253"/>
                <a:gd name="connsiteY14" fmla="*/ 700179 h 1000216"/>
                <a:gd name="connsiteX15" fmla="*/ 128587 w 882253"/>
                <a:gd name="connsiteY15" fmla="*/ 718038 h 1000216"/>
                <a:gd name="connsiteX16" fmla="*/ 142875 w 882253"/>
                <a:gd name="connsiteY16" fmla="*/ 750185 h 1000216"/>
                <a:gd name="connsiteX17" fmla="*/ 146447 w 882253"/>
                <a:gd name="connsiteY17" fmla="*/ 760901 h 1000216"/>
                <a:gd name="connsiteX18" fmla="*/ 150019 w 882253"/>
                <a:gd name="connsiteY18" fmla="*/ 771616 h 1000216"/>
                <a:gd name="connsiteX19" fmla="*/ 160734 w 882253"/>
                <a:gd name="connsiteY19" fmla="*/ 914491 h 1000216"/>
                <a:gd name="connsiteX20" fmla="*/ 171450 w 882253"/>
                <a:gd name="connsiteY20" fmla="*/ 950210 h 1000216"/>
                <a:gd name="connsiteX21" fmla="*/ 207169 w 882253"/>
                <a:gd name="connsiteY21" fmla="*/ 985929 h 1000216"/>
                <a:gd name="connsiteX22" fmla="*/ 217884 w 882253"/>
                <a:gd name="connsiteY22" fmla="*/ 993073 h 1000216"/>
                <a:gd name="connsiteX23" fmla="*/ 239316 w 882253"/>
                <a:gd name="connsiteY23" fmla="*/ 1000216 h 1000216"/>
                <a:gd name="connsiteX24" fmla="*/ 282178 w 882253"/>
                <a:gd name="connsiteY24" fmla="*/ 993073 h 1000216"/>
                <a:gd name="connsiteX25" fmla="*/ 421481 w 882253"/>
                <a:gd name="connsiteY25" fmla="*/ 989501 h 1000216"/>
                <a:gd name="connsiteX26" fmla="*/ 435769 w 882253"/>
                <a:gd name="connsiteY26" fmla="*/ 985929 h 1000216"/>
                <a:gd name="connsiteX27" fmla="*/ 457200 w 882253"/>
                <a:gd name="connsiteY27" fmla="*/ 978785 h 1000216"/>
                <a:gd name="connsiteX28" fmla="*/ 503634 w 882253"/>
                <a:gd name="connsiteY28" fmla="*/ 971641 h 1000216"/>
                <a:gd name="connsiteX29" fmla="*/ 642937 w 882253"/>
                <a:gd name="connsiteY29" fmla="*/ 968069 h 1000216"/>
                <a:gd name="connsiteX30" fmla="*/ 667941 w 882253"/>
                <a:gd name="connsiteY30" fmla="*/ 957354 h 1000216"/>
                <a:gd name="connsiteX31" fmla="*/ 685800 w 882253"/>
                <a:gd name="connsiteY31" fmla="*/ 946638 h 1000216"/>
                <a:gd name="connsiteX32" fmla="*/ 710803 w 882253"/>
                <a:gd name="connsiteY32" fmla="*/ 939494 h 1000216"/>
                <a:gd name="connsiteX33" fmla="*/ 725091 w 882253"/>
                <a:gd name="connsiteY33" fmla="*/ 932351 h 1000216"/>
                <a:gd name="connsiteX34" fmla="*/ 735806 w 882253"/>
                <a:gd name="connsiteY34" fmla="*/ 928779 h 1000216"/>
                <a:gd name="connsiteX35" fmla="*/ 746522 w 882253"/>
                <a:gd name="connsiteY35" fmla="*/ 921635 h 1000216"/>
                <a:gd name="connsiteX36" fmla="*/ 767953 w 882253"/>
                <a:gd name="connsiteY36" fmla="*/ 914491 h 1000216"/>
                <a:gd name="connsiteX37" fmla="*/ 778669 w 882253"/>
                <a:gd name="connsiteY37" fmla="*/ 903776 h 1000216"/>
                <a:gd name="connsiteX38" fmla="*/ 789384 w 882253"/>
                <a:gd name="connsiteY38" fmla="*/ 868057 h 1000216"/>
                <a:gd name="connsiteX39" fmla="*/ 796528 w 882253"/>
                <a:gd name="connsiteY39" fmla="*/ 857341 h 1000216"/>
                <a:gd name="connsiteX40" fmla="*/ 803672 w 882253"/>
                <a:gd name="connsiteY40" fmla="*/ 843054 h 1000216"/>
                <a:gd name="connsiteX41" fmla="*/ 817959 w 882253"/>
                <a:gd name="connsiteY41" fmla="*/ 821623 h 1000216"/>
                <a:gd name="connsiteX42" fmla="*/ 825103 w 882253"/>
                <a:gd name="connsiteY42" fmla="*/ 807335 h 1000216"/>
                <a:gd name="connsiteX43" fmla="*/ 839391 w 882253"/>
                <a:gd name="connsiteY43" fmla="*/ 775188 h 1000216"/>
                <a:gd name="connsiteX44" fmla="*/ 842962 w 882253"/>
                <a:gd name="connsiteY44" fmla="*/ 764473 h 1000216"/>
                <a:gd name="connsiteX45" fmla="*/ 846534 w 882253"/>
                <a:gd name="connsiteY45" fmla="*/ 753757 h 1000216"/>
                <a:gd name="connsiteX46" fmla="*/ 850106 w 882253"/>
                <a:gd name="connsiteY46" fmla="*/ 689463 h 1000216"/>
                <a:gd name="connsiteX47" fmla="*/ 853678 w 882253"/>
                <a:gd name="connsiteY47" fmla="*/ 678748 h 1000216"/>
                <a:gd name="connsiteX48" fmla="*/ 860822 w 882253"/>
                <a:gd name="connsiteY48" fmla="*/ 650173 h 1000216"/>
                <a:gd name="connsiteX49" fmla="*/ 867966 w 882253"/>
                <a:gd name="connsiteY49" fmla="*/ 628741 h 1000216"/>
                <a:gd name="connsiteX50" fmla="*/ 875109 w 882253"/>
                <a:gd name="connsiteY50" fmla="*/ 600166 h 1000216"/>
                <a:gd name="connsiteX51" fmla="*/ 882253 w 882253"/>
                <a:gd name="connsiteY51" fmla="*/ 550160 h 1000216"/>
                <a:gd name="connsiteX52" fmla="*/ 878681 w 882253"/>
                <a:gd name="connsiteY52" fmla="*/ 446576 h 1000216"/>
                <a:gd name="connsiteX53" fmla="*/ 875109 w 882253"/>
                <a:gd name="connsiteY53" fmla="*/ 428716 h 1000216"/>
                <a:gd name="connsiteX54" fmla="*/ 871537 w 882253"/>
                <a:gd name="connsiteY54" fmla="*/ 407285 h 1000216"/>
                <a:gd name="connsiteX55" fmla="*/ 864394 w 882253"/>
                <a:gd name="connsiteY55" fmla="*/ 364423 h 1000216"/>
                <a:gd name="connsiteX56" fmla="*/ 853678 w 882253"/>
                <a:gd name="connsiteY56" fmla="*/ 353707 h 1000216"/>
                <a:gd name="connsiteX57" fmla="*/ 832247 w 882253"/>
                <a:gd name="connsiteY57" fmla="*/ 321560 h 1000216"/>
                <a:gd name="connsiteX58" fmla="*/ 825103 w 882253"/>
                <a:gd name="connsiteY58" fmla="*/ 303701 h 1000216"/>
                <a:gd name="connsiteX59" fmla="*/ 817959 w 882253"/>
                <a:gd name="connsiteY59" fmla="*/ 289413 h 1000216"/>
                <a:gd name="connsiteX60" fmla="*/ 810816 w 882253"/>
                <a:gd name="connsiteY60" fmla="*/ 267982 h 1000216"/>
                <a:gd name="connsiteX61" fmla="*/ 803672 w 882253"/>
                <a:gd name="connsiteY61" fmla="*/ 257266 h 1000216"/>
                <a:gd name="connsiteX62" fmla="*/ 796528 w 882253"/>
                <a:gd name="connsiteY62" fmla="*/ 232263 h 1000216"/>
                <a:gd name="connsiteX63" fmla="*/ 789384 w 882253"/>
                <a:gd name="connsiteY63" fmla="*/ 221548 h 1000216"/>
                <a:gd name="connsiteX64" fmla="*/ 771525 w 882253"/>
                <a:gd name="connsiteY64" fmla="*/ 167969 h 1000216"/>
                <a:gd name="connsiteX65" fmla="*/ 767953 w 882253"/>
                <a:gd name="connsiteY65" fmla="*/ 157254 h 1000216"/>
                <a:gd name="connsiteX66" fmla="*/ 739378 w 882253"/>
                <a:gd name="connsiteY66" fmla="*/ 135823 h 1000216"/>
                <a:gd name="connsiteX67" fmla="*/ 707231 w 882253"/>
                <a:gd name="connsiteY67" fmla="*/ 114391 h 1000216"/>
                <a:gd name="connsiteX68" fmla="*/ 692944 w 882253"/>
                <a:gd name="connsiteY68" fmla="*/ 100104 h 1000216"/>
                <a:gd name="connsiteX69" fmla="*/ 650081 w 882253"/>
                <a:gd name="connsiteY69" fmla="*/ 67957 h 1000216"/>
                <a:gd name="connsiteX70" fmla="*/ 621506 w 882253"/>
                <a:gd name="connsiteY70" fmla="*/ 46526 h 1000216"/>
                <a:gd name="connsiteX71" fmla="*/ 596503 w 882253"/>
                <a:gd name="connsiteY71" fmla="*/ 28666 h 1000216"/>
                <a:gd name="connsiteX72" fmla="*/ 575072 w 882253"/>
                <a:gd name="connsiteY72" fmla="*/ 14379 h 1000216"/>
                <a:gd name="connsiteX73" fmla="*/ 564356 w 882253"/>
                <a:gd name="connsiteY73" fmla="*/ 3663 h 1000216"/>
                <a:gd name="connsiteX74" fmla="*/ 528637 w 882253"/>
                <a:gd name="connsiteY74" fmla="*/ 3663 h 1000216"/>
                <a:gd name="connsiteX75" fmla="*/ 507206 w 882253"/>
                <a:gd name="connsiteY75" fmla="*/ 7235 h 1000216"/>
                <a:gd name="connsiteX76" fmla="*/ 403622 w 882253"/>
                <a:gd name="connsiteY76" fmla="*/ 10807 h 1000216"/>
                <a:gd name="connsiteX77" fmla="*/ 360759 w 882253"/>
                <a:gd name="connsiteY77" fmla="*/ 17951 h 1000216"/>
                <a:gd name="connsiteX78" fmla="*/ 317897 w 882253"/>
                <a:gd name="connsiteY78" fmla="*/ 25094 h 1000216"/>
                <a:gd name="connsiteX79" fmla="*/ 260747 w 882253"/>
                <a:gd name="connsiteY79" fmla="*/ 32238 h 1000216"/>
                <a:gd name="connsiteX80" fmla="*/ 239316 w 882253"/>
                <a:gd name="connsiteY80" fmla="*/ 39382 h 1000216"/>
                <a:gd name="connsiteX81" fmla="*/ 228600 w 882253"/>
                <a:gd name="connsiteY81" fmla="*/ 42954 h 1000216"/>
                <a:gd name="connsiteX82" fmla="*/ 217884 w 882253"/>
                <a:gd name="connsiteY82" fmla="*/ 50098 h 1000216"/>
                <a:gd name="connsiteX83" fmla="*/ 203597 w 882253"/>
                <a:gd name="connsiteY83" fmla="*/ 57241 h 1000216"/>
                <a:gd name="connsiteX84" fmla="*/ 164306 w 882253"/>
                <a:gd name="connsiteY84" fmla="*/ 82244 h 1000216"/>
                <a:gd name="connsiteX85" fmla="*/ 153591 w 882253"/>
                <a:gd name="connsiteY85" fmla="*/ 89388 h 1000216"/>
                <a:gd name="connsiteX86" fmla="*/ 135731 w 882253"/>
                <a:gd name="connsiteY86" fmla="*/ 110819 h 1000216"/>
                <a:gd name="connsiteX87" fmla="*/ 132159 w 882253"/>
                <a:gd name="connsiteY87" fmla="*/ 125107 h 1000216"/>
                <a:gd name="connsiteX88" fmla="*/ 125016 w 882253"/>
                <a:gd name="connsiteY88" fmla="*/ 146538 h 1000216"/>
                <a:gd name="connsiteX89" fmla="*/ 117872 w 882253"/>
                <a:gd name="connsiteY89" fmla="*/ 175113 h 1000216"/>
                <a:gd name="connsiteX90" fmla="*/ 114300 w 882253"/>
                <a:gd name="connsiteY90" fmla="*/ 185829 h 1000216"/>
                <a:gd name="connsiteX91" fmla="*/ 107156 w 882253"/>
                <a:gd name="connsiteY91" fmla="*/ 196544 h 1000216"/>
                <a:gd name="connsiteX92" fmla="*/ 92869 w 882253"/>
                <a:gd name="connsiteY92" fmla="*/ 239407 h 1000216"/>
                <a:gd name="connsiteX93" fmla="*/ 85725 w 882253"/>
                <a:gd name="connsiteY93" fmla="*/ 260838 h 1000216"/>
                <a:gd name="connsiteX94" fmla="*/ 78581 w 882253"/>
                <a:gd name="connsiteY94" fmla="*/ 271554 h 1000216"/>
                <a:gd name="connsiteX95" fmla="*/ 57150 w 882253"/>
                <a:gd name="connsiteY95" fmla="*/ 278698 h 1000216"/>
                <a:gd name="connsiteX96" fmla="*/ 53578 w 882253"/>
                <a:gd name="connsiteY96" fmla="*/ 289413 h 1000216"/>
                <a:gd name="connsiteX97" fmla="*/ 46434 w 882253"/>
                <a:gd name="connsiteY97" fmla="*/ 300129 h 1000216"/>
                <a:gd name="connsiteX98" fmla="*/ 32147 w 882253"/>
                <a:gd name="connsiteY98" fmla="*/ 321560 h 1000216"/>
                <a:gd name="connsiteX99" fmla="*/ 28575 w 882253"/>
                <a:gd name="connsiteY99" fmla="*/ 367994 h 1000216"/>
                <a:gd name="connsiteX100" fmla="*/ 21431 w 882253"/>
                <a:gd name="connsiteY100" fmla="*/ 389426 h 1000216"/>
                <a:gd name="connsiteX101" fmla="*/ 14287 w 882253"/>
                <a:gd name="connsiteY101" fmla="*/ 403713 h 100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882253" h="1000216">
                  <a:moveTo>
                    <a:pt x="25003" y="339419"/>
                  </a:moveTo>
                  <a:cubicBezTo>
                    <a:pt x="23883" y="371884"/>
                    <a:pt x="26545" y="425351"/>
                    <a:pt x="17859" y="464435"/>
                  </a:cubicBezTo>
                  <a:cubicBezTo>
                    <a:pt x="17042" y="468111"/>
                    <a:pt x="15200" y="471498"/>
                    <a:pt x="14287" y="475151"/>
                  </a:cubicBezTo>
                  <a:cubicBezTo>
                    <a:pt x="12815" y="481041"/>
                    <a:pt x="12081" y="487095"/>
                    <a:pt x="10716" y="493010"/>
                  </a:cubicBezTo>
                  <a:cubicBezTo>
                    <a:pt x="8508" y="502577"/>
                    <a:pt x="5953" y="512060"/>
                    <a:pt x="3572" y="521585"/>
                  </a:cubicBezTo>
                  <a:lnTo>
                    <a:pt x="0" y="535873"/>
                  </a:lnTo>
                  <a:cubicBezTo>
                    <a:pt x="2556" y="548651"/>
                    <a:pt x="1519" y="555251"/>
                    <a:pt x="10716" y="564448"/>
                  </a:cubicBezTo>
                  <a:cubicBezTo>
                    <a:pt x="13751" y="567483"/>
                    <a:pt x="17859" y="569210"/>
                    <a:pt x="21431" y="571591"/>
                  </a:cubicBezTo>
                  <a:cubicBezTo>
                    <a:pt x="30408" y="598523"/>
                    <a:pt x="18299" y="565329"/>
                    <a:pt x="32147" y="593023"/>
                  </a:cubicBezTo>
                  <a:cubicBezTo>
                    <a:pt x="33831" y="596390"/>
                    <a:pt x="33057" y="601076"/>
                    <a:pt x="35719" y="603738"/>
                  </a:cubicBezTo>
                  <a:cubicBezTo>
                    <a:pt x="38381" y="606400"/>
                    <a:pt x="43067" y="605626"/>
                    <a:pt x="46434" y="607310"/>
                  </a:cubicBezTo>
                  <a:cubicBezTo>
                    <a:pt x="71100" y="619643"/>
                    <a:pt x="41704" y="610592"/>
                    <a:pt x="71437" y="618026"/>
                  </a:cubicBezTo>
                  <a:cubicBezTo>
                    <a:pt x="73453" y="632140"/>
                    <a:pt x="75099" y="646959"/>
                    <a:pt x="78581" y="660888"/>
                  </a:cubicBezTo>
                  <a:cubicBezTo>
                    <a:pt x="79494" y="664541"/>
                    <a:pt x="80324" y="668313"/>
                    <a:pt x="82153" y="671604"/>
                  </a:cubicBezTo>
                  <a:cubicBezTo>
                    <a:pt x="99805" y="703376"/>
                    <a:pt x="88806" y="684888"/>
                    <a:pt x="107156" y="700179"/>
                  </a:cubicBezTo>
                  <a:cubicBezTo>
                    <a:pt x="134658" y="723097"/>
                    <a:pt x="101984" y="700301"/>
                    <a:pt x="128587" y="718038"/>
                  </a:cubicBezTo>
                  <a:cubicBezTo>
                    <a:pt x="139908" y="735019"/>
                    <a:pt x="134374" y="724682"/>
                    <a:pt x="142875" y="750185"/>
                  </a:cubicBezTo>
                  <a:lnTo>
                    <a:pt x="146447" y="760901"/>
                  </a:lnTo>
                  <a:lnTo>
                    <a:pt x="150019" y="771616"/>
                  </a:lnTo>
                  <a:cubicBezTo>
                    <a:pt x="151684" y="818230"/>
                    <a:pt x="149160" y="868195"/>
                    <a:pt x="160734" y="914491"/>
                  </a:cubicBezTo>
                  <a:cubicBezTo>
                    <a:pt x="162731" y="922478"/>
                    <a:pt x="167971" y="944991"/>
                    <a:pt x="171450" y="950210"/>
                  </a:cubicBezTo>
                  <a:cubicBezTo>
                    <a:pt x="190500" y="978786"/>
                    <a:pt x="178593" y="966878"/>
                    <a:pt x="207169" y="985929"/>
                  </a:cubicBezTo>
                  <a:cubicBezTo>
                    <a:pt x="210741" y="988310"/>
                    <a:pt x="213811" y="991716"/>
                    <a:pt x="217884" y="993073"/>
                  </a:cubicBezTo>
                  <a:lnTo>
                    <a:pt x="239316" y="1000216"/>
                  </a:lnTo>
                  <a:cubicBezTo>
                    <a:pt x="251237" y="997832"/>
                    <a:pt x="270848" y="993566"/>
                    <a:pt x="282178" y="993073"/>
                  </a:cubicBezTo>
                  <a:cubicBezTo>
                    <a:pt x="328584" y="991056"/>
                    <a:pt x="375047" y="990692"/>
                    <a:pt x="421481" y="989501"/>
                  </a:cubicBezTo>
                  <a:cubicBezTo>
                    <a:pt x="426244" y="988310"/>
                    <a:pt x="431067" y="987340"/>
                    <a:pt x="435769" y="985929"/>
                  </a:cubicBezTo>
                  <a:cubicBezTo>
                    <a:pt x="442982" y="983765"/>
                    <a:pt x="449816" y="980262"/>
                    <a:pt x="457200" y="978785"/>
                  </a:cubicBezTo>
                  <a:cubicBezTo>
                    <a:pt x="473014" y="975622"/>
                    <a:pt x="487152" y="972342"/>
                    <a:pt x="503634" y="971641"/>
                  </a:cubicBezTo>
                  <a:cubicBezTo>
                    <a:pt x="550042" y="969666"/>
                    <a:pt x="596503" y="969260"/>
                    <a:pt x="642937" y="968069"/>
                  </a:cubicBezTo>
                  <a:cubicBezTo>
                    <a:pt x="655584" y="963854"/>
                    <a:pt x="654698" y="964711"/>
                    <a:pt x="667941" y="957354"/>
                  </a:cubicBezTo>
                  <a:cubicBezTo>
                    <a:pt x="674010" y="953982"/>
                    <a:pt x="679591" y="949743"/>
                    <a:pt x="685800" y="946638"/>
                  </a:cubicBezTo>
                  <a:cubicBezTo>
                    <a:pt x="694431" y="942322"/>
                    <a:pt x="701653" y="942925"/>
                    <a:pt x="710803" y="939494"/>
                  </a:cubicBezTo>
                  <a:cubicBezTo>
                    <a:pt x="715789" y="937624"/>
                    <a:pt x="720197" y="934448"/>
                    <a:pt x="725091" y="932351"/>
                  </a:cubicBezTo>
                  <a:cubicBezTo>
                    <a:pt x="728552" y="930868"/>
                    <a:pt x="732439" y="930463"/>
                    <a:pt x="735806" y="928779"/>
                  </a:cubicBezTo>
                  <a:cubicBezTo>
                    <a:pt x="739646" y="926859"/>
                    <a:pt x="742599" y="923379"/>
                    <a:pt x="746522" y="921635"/>
                  </a:cubicBezTo>
                  <a:cubicBezTo>
                    <a:pt x="753403" y="918577"/>
                    <a:pt x="767953" y="914491"/>
                    <a:pt x="767953" y="914491"/>
                  </a:cubicBezTo>
                  <a:cubicBezTo>
                    <a:pt x="771525" y="910919"/>
                    <a:pt x="776216" y="908192"/>
                    <a:pt x="778669" y="903776"/>
                  </a:cubicBezTo>
                  <a:cubicBezTo>
                    <a:pt x="793672" y="876770"/>
                    <a:pt x="779874" y="890247"/>
                    <a:pt x="789384" y="868057"/>
                  </a:cubicBezTo>
                  <a:cubicBezTo>
                    <a:pt x="791075" y="864111"/>
                    <a:pt x="794398" y="861068"/>
                    <a:pt x="796528" y="857341"/>
                  </a:cubicBezTo>
                  <a:cubicBezTo>
                    <a:pt x="799170" y="852718"/>
                    <a:pt x="800933" y="847620"/>
                    <a:pt x="803672" y="843054"/>
                  </a:cubicBezTo>
                  <a:cubicBezTo>
                    <a:pt x="808089" y="835692"/>
                    <a:pt x="814119" y="829302"/>
                    <a:pt x="817959" y="821623"/>
                  </a:cubicBezTo>
                  <a:cubicBezTo>
                    <a:pt x="820340" y="816860"/>
                    <a:pt x="822461" y="811958"/>
                    <a:pt x="825103" y="807335"/>
                  </a:cubicBezTo>
                  <a:cubicBezTo>
                    <a:pt x="838687" y="783563"/>
                    <a:pt x="826920" y="812603"/>
                    <a:pt x="839391" y="775188"/>
                  </a:cubicBezTo>
                  <a:lnTo>
                    <a:pt x="842962" y="764473"/>
                  </a:lnTo>
                  <a:lnTo>
                    <a:pt x="846534" y="753757"/>
                  </a:lnTo>
                  <a:cubicBezTo>
                    <a:pt x="847725" y="732326"/>
                    <a:pt x="848071" y="710831"/>
                    <a:pt x="850106" y="689463"/>
                  </a:cubicBezTo>
                  <a:cubicBezTo>
                    <a:pt x="850463" y="685715"/>
                    <a:pt x="852687" y="682380"/>
                    <a:pt x="853678" y="678748"/>
                  </a:cubicBezTo>
                  <a:cubicBezTo>
                    <a:pt x="856261" y="669276"/>
                    <a:pt x="857717" y="659487"/>
                    <a:pt x="860822" y="650173"/>
                  </a:cubicBezTo>
                  <a:cubicBezTo>
                    <a:pt x="863203" y="643029"/>
                    <a:pt x="866140" y="636047"/>
                    <a:pt x="867966" y="628741"/>
                  </a:cubicBezTo>
                  <a:cubicBezTo>
                    <a:pt x="870347" y="619216"/>
                    <a:pt x="873495" y="609850"/>
                    <a:pt x="875109" y="600166"/>
                  </a:cubicBezTo>
                  <a:cubicBezTo>
                    <a:pt x="880259" y="569266"/>
                    <a:pt x="877783" y="585921"/>
                    <a:pt x="882253" y="550160"/>
                  </a:cubicBezTo>
                  <a:cubicBezTo>
                    <a:pt x="881062" y="515632"/>
                    <a:pt x="880710" y="481065"/>
                    <a:pt x="878681" y="446576"/>
                  </a:cubicBezTo>
                  <a:cubicBezTo>
                    <a:pt x="878324" y="440515"/>
                    <a:pt x="876195" y="434689"/>
                    <a:pt x="875109" y="428716"/>
                  </a:cubicBezTo>
                  <a:cubicBezTo>
                    <a:pt x="873813" y="421591"/>
                    <a:pt x="872561" y="414454"/>
                    <a:pt x="871537" y="407285"/>
                  </a:cubicBezTo>
                  <a:cubicBezTo>
                    <a:pt x="871504" y="407052"/>
                    <a:pt x="868174" y="371037"/>
                    <a:pt x="864394" y="364423"/>
                  </a:cubicBezTo>
                  <a:cubicBezTo>
                    <a:pt x="861888" y="360037"/>
                    <a:pt x="856709" y="357748"/>
                    <a:pt x="853678" y="353707"/>
                  </a:cubicBezTo>
                  <a:cubicBezTo>
                    <a:pt x="845951" y="343404"/>
                    <a:pt x="837030" y="333517"/>
                    <a:pt x="832247" y="321560"/>
                  </a:cubicBezTo>
                  <a:cubicBezTo>
                    <a:pt x="829866" y="315607"/>
                    <a:pt x="827707" y="309560"/>
                    <a:pt x="825103" y="303701"/>
                  </a:cubicBezTo>
                  <a:cubicBezTo>
                    <a:pt x="822940" y="298835"/>
                    <a:pt x="819937" y="294357"/>
                    <a:pt x="817959" y="289413"/>
                  </a:cubicBezTo>
                  <a:cubicBezTo>
                    <a:pt x="815163" y="282422"/>
                    <a:pt x="814993" y="274247"/>
                    <a:pt x="810816" y="267982"/>
                  </a:cubicBezTo>
                  <a:cubicBezTo>
                    <a:pt x="808435" y="264410"/>
                    <a:pt x="805592" y="261106"/>
                    <a:pt x="803672" y="257266"/>
                  </a:cubicBezTo>
                  <a:cubicBezTo>
                    <a:pt x="796719" y="243361"/>
                    <a:pt x="803397" y="248290"/>
                    <a:pt x="796528" y="232263"/>
                  </a:cubicBezTo>
                  <a:cubicBezTo>
                    <a:pt x="794837" y="228317"/>
                    <a:pt x="791765" y="225120"/>
                    <a:pt x="789384" y="221548"/>
                  </a:cubicBezTo>
                  <a:lnTo>
                    <a:pt x="771525" y="167969"/>
                  </a:lnTo>
                  <a:cubicBezTo>
                    <a:pt x="770334" y="164397"/>
                    <a:pt x="770965" y="159513"/>
                    <a:pt x="767953" y="157254"/>
                  </a:cubicBezTo>
                  <a:cubicBezTo>
                    <a:pt x="758428" y="150110"/>
                    <a:pt x="749284" y="142428"/>
                    <a:pt x="739378" y="135823"/>
                  </a:cubicBezTo>
                  <a:cubicBezTo>
                    <a:pt x="728662" y="128679"/>
                    <a:pt x="716338" y="123498"/>
                    <a:pt x="707231" y="114391"/>
                  </a:cubicBezTo>
                  <a:cubicBezTo>
                    <a:pt x="702469" y="109629"/>
                    <a:pt x="698118" y="104416"/>
                    <a:pt x="692944" y="100104"/>
                  </a:cubicBezTo>
                  <a:cubicBezTo>
                    <a:pt x="692943" y="100103"/>
                    <a:pt x="657225" y="73315"/>
                    <a:pt x="650081" y="67957"/>
                  </a:cubicBezTo>
                  <a:lnTo>
                    <a:pt x="621506" y="46526"/>
                  </a:lnTo>
                  <a:cubicBezTo>
                    <a:pt x="613027" y="40873"/>
                    <a:pt x="604255" y="35310"/>
                    <a:pt x="596503" y="28666"/>
                  </a:cubicBezTo>
                  <a:cubicBezTo>
                    <a:pt x="579477" y="14073"/>
                    <a:pt x="593298" y="20455"/>
                    <a:pt x="575072" y="14379"/>
                  </a:cubicBezTo>
                  <a:cubicBezTo>
                    <a:pt x="571500" y="10807"/>
                    <a:pt x="568559" y="6465"/>
                    <a:pt x="564356" y="3663"/>
                  </a:cubicBezTo>
                  <a:cubicBezTo>
                    <a:pt x="553423" y="-3626"/>
                    <a:pt x="539993" y="1916"/>
                    <a:pt x="528637" y="3663"/>
                  </a:cubicBezTo>
                  <a:cubicBezTo>
                    <a:pt x="521479" y="4764"/>
                    <a:pt x="514436" y="6822"/>
                    <a:pt x="507206" y="7235"/>
                  </a:cubicBezTo>
                  <a:cubicBezTo>
                    <a:pt x="472714" y="9206"/>
                    <a:pt x="438150" y="9616"/>
                    <a:pt x="403622" y="10807"/>
                  </a:cubicBezTo>
                  <a:cubicBezTo>
                    <a:pt x="361527" y="19226"/>
                    <a:pt x="413932" y="9088"/>
                    <a:pt x="360759" y="17951"/>
                  </a:cubicBezTo>
                  <a:cubicBezTo>
                    <a:pt x="323330" y="24190"/>
                    <a:pt x="364601" y="19257"/>
                    <a:pt x="317897" y="25094"/>
                  </a:cubicBezTo>
                  <a:cubicBezTo>
                    <a:pt x="245942" y="34087"/>
                    <a:pt x="320974" y="23634"/>
                    <a:pt x="260747" y="32238"/>
                  </a:cubicBezTo>
                  <a:lnTo>
                    <a:pt x="239316" y="39382"/>
                  </a:lnTo>
                  <a:cubicBezTo>
                    <a:pt x="235744" y="40573"/>
                    <a:pt x="231733" y="40865"/>
                    <a:pt x="228600" y="42954"/>
                  </a:cubicBezTo>
                  <a:cubicBezTo>
                    <a:pt x="225028" y="45335"/>
                    <a:pt x="221611" y="47968"/>
                    <a:pt x="217884" y="50098"/>
                  </a:cubicBezTo>
                  <a:cubicBezTo>
                    <a:pt x="213261" y="52740"/>
                    <a:pt x="208027" y="54288"/>
                    <a:pt x="203597" y="57241"/>
                  </a:cubicBezTo>
                  <a:cubicBezTo>
                    <a:pt x="164114" y="83563"/>
                    <a:pt x="188815" y="74077"/>
                    <a:pt x="164306" y="82244"/>
                  </a:cubicBezTo>
                  <a:cubicBezTo>
                    <a:pt x="160734" y="84625"/>
                    <a:pt x="156889" y="86640"/>
                    <a:pt x="153591" y="89388"/>
                  </a:cubicBezTo>
                  <a:cubicBezTo>
                    <a:pt x="143278" y="97983"/>
                    <a:pt x="142756" y="100283"/>
                    <a:pt x="135731" y="110819"/>
                  </a:cubicBezTo>
                  <a:cubicBezTo>
                    <a:pt x="134540" y="115582"/>
                    <a:pt x="133570" y="120405"/>
                    <a:pt x="132159" y="125107"/>
                  </a:cubicBezTo>
                  <a:cubicBezTo>
                    <a:pt x="129995" y="132319"/>
                    <a:pt x="126842" y="139233"/>
                    <a:pt x="125016" y="146538"/>
                  </a:cubicBezTo>
                  <a:cubicBezTo>
                    <a:pt x="122635" y="156063"/>
                    <a:pt x="120977" y="165799"/>
                    <a:pt x="117872" y="175113"/>
                  </a:cubicBezTo>
                  <a:cubicBezTo>
                    <a:pt x="116681" y="178685"/>
                    <a:pt x="115984" y="182461"/>
                    <a:pt x="114300" y="185829"/>
                  </a:cubicBezTo>
                  <a:cubicBezTo>
                    <a:pt x="112380" y="189669"/>
                    <a:pt x="109537" y="192972"/>
                    <a:pt x="107156" y="196544"/>
                  </a:cubicBezTo>
                  <a:lnTo>
                    <a:pt x="92869" y="239407"/>
                  </a:lnTo>
                  <a:cubicBezTo>
                    <a:pt x="92869" y="239408"/>
                    <a:pt x="85726" y="260837"/>
                    <a:pt x="85725" y="260838"/>
                  </a:cubicBezTo>
                  <a:cubicBezTo>
                    <a:pt x="83344" y="264410"/>
                    <a:pt x="82221" y="269279"/>
                    <a:pt x="78581" y="271554"/>
                  </a:cubicBezTo>
                  <a:cubicBezTo>
                    <a:pt x="72196" y="275545"/>
                    <a:pt x="57150" y="278698"/>
                    <a:pt x="57150" y="278698"/>
                  </a:cubicBezTo>
                  <a:cubicBezTo>
                    <a:pt x="55959" y="282270"/>
                    <a:pt x="55262" y="286046"/>
                    <a:pt x="53578" y="289413"/>
                  </a:cubicBezTo>
                  <a:cubicBezTo>
                    <a:pt x="51658" y="293253"/>
                    <a:pt x="48125" y="296183"/>
                    <a:pt x="46434" y="300129"/>
                  </a:cubicBezTo>
                  <a:cubicBezTo>
                    <a:pt x="37208" y="321656"/>
                    <a:pt x="50980" y="309003"/>
                    <a:pt x="32147" y="321560"/>
                  </a:cubicBezTo>
                  <a:cubicBezTo>
                    <a:pt x="30956" y="337038"/>
                    <a:pt x="30996" y="352660"/>
                    <a:pt x="28575" y="367994"/>
                  </a:cubicBezTo>
                  <a:cubicBezTo>
                    <a:pt x="27400" y="375432"/>
                    <a:pt x="25608" y="383160"/>
                    <a:pt x="21431" y="389426"/>
                  </a:cubicBezTo>
                  <a:cubicBezTo>
                    <a:pt x="13626" y="401132"/>
                    <a:pt x="14287" y="395848"/>
                    <a:pt x="14287" y="403713"/>
                  </a:cubicBezTo>
                </a:path>
              </a:pathLst>
            </a:custGeom>
            <a:solidFill>
              <a:srgbClr val="FF0000">
                <a:alpha val="70855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133EA1-BD2D-9960-4472-8BEB47AC25F9}"/>
                    </a:ext>
                  </a:extLst>
                </p:cNvPr>
                <p:cNvSpPr txBox="1"/>
                <p:nvPr/>
              </p:nvSpPr>
              <p:spPr>
                <a:xfrm>
                  <a:off x="6637318" y="2694979"/>
                  <a:ext cx="305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B133EA1-BD2D-9960-4472-8BEB47AC2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7318" y="2694979"/>
                  <a:ext cx="30546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C29449-16D8-AAE3-1CEB-3EFA8DCF22D2}"/>
                </a:ext>
              </a:extLst>
            </p:cNvPr>
            <p:cNvCxnSpPr/>
            <p:nvPr/>
          </p:nvCxnSpPr>
          <p:spPr>
            <a:xfrm>
              <a:off x="5779294" y="2057400"/>
              <a:ext cx="514350" cy="167520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A37029-7F17-2340-21E8-1070B599100F}"/>
                </a:ext>
              </a:extLst>
            </p:cNvPr>
            <p:cNvCxnSpPr/>
            <p:nvPr/>
          </p:nvCxnSpPr>
          <p:spPr>
            <a:xfrm flipV="1">
              <a:off x="5861447" y="2250281"/>
              <a:ext cx="175022" cy="53578"/>
            </a:xfrm>
            <a:prstGeom prst="straightConnector1">
              <a:avLst/>
            </a:prstGeom>
            <a:ln w="3175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740595-FDD9-FE24-2DC4-F97CAD3E8A60}"/>
                    </a:ext>
                  </a:extLst>
                </p:cNvPr>
                <p:cNvSpPr txBox="1"/>
                <p:nvPr/>
              </p:nvSpPr>
              <p:spPr>
                <a:xfrm>
                  <a:off x="4936689" y="3368806"/>
                  <a:ext cx="6667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740595-FDD9-FE24-2DC4-F97CAD3E8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689" y="3368806"/>
                  <a:ext cx="66672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4668FE-38BC-1E4B-1703-28525BE373DC}"/>
                    </a:ext>
                  </a:extLst>
                </p:cNvPr>
                <p:cNvSpPr txBox="1"/>
                <p:nvPr/>
              </p:nvSpPr>
              <p:spPr>
                <a:xfrm>
                  <a:off x="6609425" y="3368805"/>
                  <a:ext cx="66672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4668FE-38BC-1E4B-1703-28525BE37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9425" y="3368805"/>
                  <a:ext cx="66672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010D1B-7A4C-FC70-F32D-11BC87AFAA6F}"/>
                    </a:ext>
                  </a:extLst>
                </p:cNvPr>
                <p:cNvSpPr txBox="1"/>
                <p:nvPr/>
              </p:nvSpPr>
              <p:spPr>
                <a:xfrm>
                  <a:off x="5800904" y="2024715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010D1B-7A4C-FC70-F32D-11BC87AFA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0904" y="2024715"/>
                  <a:ext cx="288797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AC13A04-E783-90CB-EA9F-9E707A6D3990}"/>
              </a:ext>
            </a:extLst>
          </p:cNvPr>
          <p:cNvGrpSpPr/>
          <p:nvPr/>
        </p:nvGrpSpPr>
        <p:grpSpPr>
          <a:xfrm>
            <a:off x="9168449" y="987748"/>
            <a:ext cx="2068402" cy="2132232"/>
            <a:chOff x="9168449" y="987748"/>
            <a:chExt cx="2068402" cy="21322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AA1BC1-F986-CF83-388E-6262D4604823}"/>
                </a:ext>
              </a:extLst>
            </p:cNvPr>
            <p:cNvCxnSpPr/>
            <p:nvPr/>
          </p:nvCxnSpPr>
          <p:spPr>
            <a:xfrm>
              <a:off x="9168449" y="2166199"/>
              <a:ext cx="2068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10A806C-4CBE-9ED1-C9E2-0BD76911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987748"/>
              <a:ext cx="1" cy="2130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9EA7C1-74A0-F4AD-C31E-8498A5498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7" y="987748"/>
              <a:ext cx="308060" cy="234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1E37CF-CE93-3AC9-3B8D-013416C2F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7" y="987748"/>
              <a:ext cx="479204" cy="3691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1488F4-78B0-B040-52BE-9BEEE54F4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987748"/>
              <a:ext cx="654604" cy="503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AF162A-E25C-1CF1-1001-C0A6D1FC6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987748"/>
              <a:ext cx="841804" cy="645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39B68A-DE4A-E6A5-7779-9AA02608D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987748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FC1313-FF68-0288-C4CD-F3BAD5DFF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1126087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35BFAF-31F0-37A5-2ECE-55833B17F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1250172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BAF24DE-4E8F-87A7-3500-8924B9384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9746" y="1384642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8B9A41-8F8C-DD65-165E-B1A42B3B34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3297" y="1515719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FD1FB2-9346-F5C5-2945-E9F323A2B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1661399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718BE8-EFAB-B8B2-1E30-FEAC60F6D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8419" y="1803760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D4C9EF-85F7-508A-194F-8E3043D4F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4267" y="1942099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F2AAD8-BB5D-ABDF-B009-E1057AAEE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3304" y="2069761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30E1DAB-276D-3027-227C-943D76642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0284" y="2204922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4F61DA-C407-A367-7876-DCB8399FD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3686" y="2343963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385045-2702-E984-4E70-A0A857E8A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3771" y="2477411"/>
              <a:ext cx="844130" cy="64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62BA54E-3EFD-E9D7-5A50-5293AE250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8397" y="2612275"/>
              <a:ext cx="679504" cy="50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DDAB4B-0FBA-B8B4-9A2E-D3AA28FF1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70599" y="2745460"/>
              <a:ext cx="500201" cy="37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1069FC2-30C6-0E1C-FDC6-461336DAB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8149" y="2873122"/>
              <a:ext cx="332651" cy="24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E3FA37F-09D6-A8B2-477E-353FAB5A1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699" y="3003957"/>
              <a:ext cx="165101" cy="11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BC8D6A3-AE3B-CCA1-285C-F038B822AE7E}"/>
                </a:ext>
              </a:extLst>
            </p:cNvPr>
            <p:cNvCxnSpPr/>
            <p:nvPr/>
          </p:nvCxnSpPr>
          <p:spPr>
            <a:xfrm flipV="1">
              <a:off x="10156196" y="1069740"/>
              <a:ext cx="0" cy="109645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1A5025-A2DD-5661-4DFB-AAFB4C856DEE}"/>
                </a:ext>
              </a:extLst>
            </p:cNvPr>
            <p:cNvSpPr/>
            <p:nvPr/>
          </p:nvSpPr>
          <p:spPr>
            <a:xfrm>
              <a:off x="10135177" y="214479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EA2B33E-0574-01AA-1053-99DDD99D5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6196" y="2190518"/>
              <a:ext cx="1796" cy="92726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1354E6E-AA2C-3E5C-B519-9CD7FE09270F}"/>
                    </a:ext>
                  </a:extLst>
                </p:cNvPr>
                <p:cNvSpPr txBox="1"/>
                <p:nvPr/>
              </p:nvSpPr>
              <p:spPr>
                <a:xfrm>
                  <a:off x="10483498" y="1481115"/>
                  <a:ext cx="305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21354E6E-AA2C-3E5C-B519-9CD7FE092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3498" y="1481115"/>
                  <a:ext cx="305468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8BB0C0-CFAF-AC1A-6056-589019BFCC30}"/>
                    </a:ext>
                  </a:extLst>
                </p:cNvPr>
                <p:cNvSpPr txBox="1"/>
                <p:nvPr/>
              </p:nvSpPr>
              <p:spPr>
                <a:xfrm>
                  <a:off x="9468894" y="1471245"/>
                  <a:ext cx="296556" cy="2465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8BB0C0-CFAF-AC1A-6056-589019BFC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8894" y="1471245"/>
                  <a:ext cx="296556" cy="2465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D30252B-E29A-A094-11F2-7F261E978863}"/>
              </a:ext>
            </a:extLst>
          </p:cNvPr>
          <p:cNvGrpSpPr/>
          <p:nvPr/>
        </p:nvGrpSpPr>
        <p:grpSpPr>
          <a:xfrm>
            <a:off x="802066" y="680113"/>
            <a:ext cx="2831680" cy="2013081"/>
            <a:chOff x="802066" y="680113"/>
            <a:chExt cx="2831680" cy="201308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EF803E-1502-9988-30BE-E2D89B43C6FE}"/>
                </a:ext>
              </a:extLst>
            </p:cNvPr>
            <p:cNvCxnSpPr/>
            <p:nvPr/>
          </p:nvCxnSpPr>
          <p:spPr>
            <a:xfrm flipV="1">
              <a:off x="1836752" y="719593"/>
              <a:ext cx="0" cy="197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E9F876B-7ADD-E4BF-525E-6EABBC485E3C}"/>
                </a:ext>
              </a:extLst>
            </p:cNvPr>
            <p:cNvCxnSpPr>
              <a:cxnSpLocks/>
            </p:cNvCxnSpPr>
            <p:nvPr/>
          </p:nvCxnSpPr>
          <p:spPr>
            <a:xfrm>
              <a:off x="802066" y="1803760"/>
              <a:ext cx="2831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9521DFAD-B725-E8D5-BAFA-DC489FDBCD68}"/>
                </a:ext>
              </a:extLst>
            </p:cNvPr>
            <p:cNvSpPr/>
            <p:nvPr/>
          </p:nvSpPr>
          <p:spPr>
            <a:xfrm rot="10800000">
              <a:off x="1888435" y="767551"/>
              <a:ext cx="1745302" cy="993964"/>
            </a:xfrm>
            <a:prstGeom prst="arc">
              <a:avLst>
                <a:gd name="adj1" fmla="val 16200000"/>
                <a:gd name="adj2" fmla="val 215854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E6B5CFB-2854-1ED3-C386-B67ACBEA09A5}"/>
                </a:ext>
              </a:extLst>
            </p:cNvPr>
            <p:cNvSpPr/>
            <p:nvPr/>
          </p:nvSpPr>
          <p:spPr>
            <a:xfrm>
              <a:off x="2757108" y="1761516"/>
              <a:ext cx="584420" cy="16570"/>
            </a:xfrm>
            <a:custGeom>
              <a:avLst/>
              <a:gdLst>
                <a:gd name="connsiteX0" fmla="*/ 0 w 584420"/>
                <a:gd name="connsiteY0" fmla="*/ 0 h 16570"/>
                <a:gd name="connsiteX1" fmla="*/ 584420 w 584420"/>
                <a:gd name="connsiteY1" fmla="*/ 15903 h 1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420" h="16570">
                  <a:moveTo>
                    <a:pt x="0" y="0"/>
                  </a:moveTo>
                  <a:cubicBezTo>
                    <a:pt x="242514" y="9608"/>
                    <a:pt x="485029" y="19216"/>
                    <a:pt x="584420" y="15903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670DD3CA-2BB1-D582-8E09-7F1318D7E5AD}"/>
                </a:ext>
              </a:extLst>
            </p:cNvPr>
            <p:cNvSpPr/>
            <p:nvPr/>
          </p:nvSpPr>
          <p:spPr>
            <a:xfrm>
              <a:off x="1869975" y="795406"/>
              <a:ext cx="15902" cy="469127"/>
            </a:xfrm>
            <a:custGeom>
              <a:avLst/>
              <a:gdLst>
                <a:gd name="connsiteX0" fmla="*/ 15902 w 15902"/>
                <a:gd name="connsiteY0" fmla="*/ 469127 h 469127"/>
                <a:gd name="connsiteX1" fmla="*/ 3975 w 15902"/>
                <a:gd name="connsiteY1" fmla="*/ 206734 h 469127"/>
                <a:gd name="connsiteX2" fmla="*/ 3975 w 15902"/>
                <a:gd name="connsiteY2" fmla="*/ 39756 h 469127"/>
                <a:gd name="connsiteX3" fmla="*/ 0 w 15902"/>
                <a:gd name="connsiteY3" fmla="*/ 0 h 4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02" h="469127">
                  <a:moveTo>
                    <a:pt x="15902" y="469127"/>
                  </a:moveTo>
                  <a:cubicBezTo>
                    <a:pt x="10932" y="373711"/>
                    <a:pt x="5963" y="278296"/>
                    <a:pt x="3975" y="206734"/>
                  </a:cubicBezTo>
                  <a:cubicBezTo>
                    <a:pt x="1987" y="135172"/>
                    <a:pt x="4637" y="74212"/>
                    <a:pt x="3975" y="39756"/>
                  </a:cubicBezTo>
                  <a:cubicBezTo>
                    <a:pt x="3312" y="5300"/>
                    <a:pt x="1656" y="2650"/>
                    <a:pt x="0" y="0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EC8CED3-E9A3-B697-512E-6D93B8F62BAE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V="1">
              <a:off x="1873950" y="735684"/>
              <a:ext cx="127516" cy="99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0F1E96-9812-FFF7-10E5-B3D92922A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983" y="743572"/>
              <a:ext cx="258967" cy="207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C61986B-286E-8667-ED3E-9E860E9A2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78" y="725307"/>
              <a:ext cx="415461" cy="32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91BF62-CF4D-3F69-AB1C-69D55F416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006" y="715860"/>
              <a:ext cx="567245" cy="444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6E09C45-F444-FFA3-9B18-FFECCC879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6813" y="715860"/>
              <a:ext cx="710495" cy="548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E8C921-D07F-E163-735E-207EBFC67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6896" y="725307"/>
              <a:ext cx="850212" cy="638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16ED66-2E27-81B6-E999-0A665FCE6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8578" y="735684"/>
              <a:ext cx="963526" cy="713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AF0EBEF-2BE8-0947-03EE-87D250889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3184" y="750981"/>
              <a:ext cx="1044125" cy="7759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6A04AA7-9F6F-2631-D935-8DCBBCD47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3106" y="750981"/>
              <a:ext cx="1119199" cy="83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BF4C42-162F-C3E7-6A42-B849921F0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852" y="804418"/>
              <a:ext cx="1119199" cy="836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65BC428-84C3-6F13-3570-047C3EBE8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8479" y="940666"/>
              <a:ext cx="1023049" cy="754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D760CAB-A68B-8802-5B07-12728EFE8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670" y="1079923"/>
              <a:ext cx="884381" cy="64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7716E80-EBBB-ACB6-E462-8E76DF6B5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960" y="1219348"/>
              <a:ext cx="735247" cy="542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22EECAC-5DB2-EDE9-B5D5-336164E81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0806" y="1349020"/>
              <a:ext cx="575401" cy="420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4F4C87F-8497-935C-F065-09E38DC3E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2231" y="1488700"/>
              <a:ext cx="399749" cy="2902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086B66-8394-1950-948F-9A0D0D0FA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268" y="1611044"/>
              <a:ext cx="234712" cy="16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98939F7-F9AC-D909-9FD0-48C94D97B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714" y="1726322"/>
              <a:ext cx="72858" cy="50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754DB93-52E1-74C6-EA5D-DE29AA42A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7" y="680113"/>
              <a:ext cx="156065" cy="112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EA1B9F-3C11-1E78-5F53-7730FE6E2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7" y="688404"/>
              <a:ext cx="322962" cy="2390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284568-F44F-C879-0978-26631A942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685539"/>
              <a:ext cx="501745" cy="3763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D609CB8-1069-4D58-8968-E6814ED80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701499"/>
              <a:ext cx="664020" cy="502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8DB530C-6136-3ED3-B1C4-43E3C1517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708651"/>
              <a:ext cx="821583" cy="623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54C1A4A-3014-61FE-2233-1AF274B77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725307"/>
              <a:ext cx="985368" cy="745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988A7D-F1CD-B40A-09A7-E232D79D4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820700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1FBA105-07EF-B60E-4453-FF51CAD2D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16" y="955170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F209E76-2811-5D25-B572-7DF9DD3FA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67" y="1086247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B805068-548B-9656-A8FC-75A7098A3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66" y="1231927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6C6C80-AFA2-B567-7E34-09F4B6A35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289" y="1374288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62556DA-92A9-3DAA-0028-A1452E5A8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137" y="1512627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FF99670-BF11-7E97-30A7-50258FFBE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174" y="1640289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4D1AB2F-E747-C7BC-EB69-4A7EE7CE7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154" y="1775450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AD5B10D-2E91-BE69-AD8B-25867DDC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556" y="1914491"/>
              <a:ext cx="1014604" cy="773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579DE0D-6A49-EEC5-F269-E0E86294C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41" y="2047939"/>
              <a:ext cx="844130" cy="640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5AE438D-B7D7-5D4A-BF31-3C98A82E1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267" y="2182803"/>
              <a:ext cx="679504" cy="5074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C026E1D-D8B6-9BBE-8D89-C24C384E0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6469" y="2315988"/>
              <a:ext cx="500201" cy="374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6456A0-629E-8759-7957-CE5838C9D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019" y="2443650"/>
              <a:ext cx="332651" cy="24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B3D853-86C9-CB46-7E1F-2BBF07F83B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1569" y="2574485"/>
              <a:ext cx="165101" cy="113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C148A0C-BF9A-6063-0A22-38FA27B68BA5}"/>
                    </a:ext>
                  </a:extLst>
                </p:cNvPr>
                <p:cNvSpPr txBox="1"/>
                <p:nvPr/>
              </p:nvSpPr>
              <p:spPr>
                <a:xfrm>
                  <a:off x="1129368" y="1051643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C148A0C-BF9A-6063-0A22-38FA27B68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368" y="1051643"/>
                  <a:ext cx="29610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413B499-5783-CADE-F06F-DB45D72A9748}"/>
                    </a:ext>
                  </a:extLst>
                </p:cNvPr>
                <p:cNvSpPr txBox="1"/>
                <p:nvPr/>
              </p:nvSpPr>
              <p:spPr>
                <a:xfrm>
                  <a:off x="2528276" y="1017716"/>
                  <a:ext cx="305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413B499-5783-CADE-F06F-DB45D72A9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276" y="1017716"/>
                  <a:ext cx="30546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FEEC3FAE-54B4-99AC-48B3-BEE72057DDFE}"/>
              </a:ext>
            </a:extLst>
          </p:cNvPr>
          <p:cNvGrpSpPr/>
          <p:nvPr/>
        </p:nvGrpSpPr>
        <p:grpSpPr>
          <a:xfrm>
            <a:off x="791155" y="4169713"/>
            <a:ext cx="2100705" cy="1303671"/>
            <a:chOff x="791155" y="4169713"/>
            <a:chExt cx="2100705" cy="1303671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C4577F3-0DCE-A610-A0D0-2795E982C588}"/>
                </a:ext>
              </a:extLst>
            </p:cNvPr>
            <p:cNvSpPr/>
            <p:nvPr/>
          </p:nvSpPr>
          <p:spPr>
            <a:xfrm>
              <a:off x="791155" y="4635610"/>
              <a:ext cx="898427" cy="465152"/>
            </a:xfrm>
            <a:prstGeom prst="ellipse">
              <a:avLst/>
            </a:prstGeom>
            <a:solidFill>
              <a:schemeClr val="accent1">
                <a:alpha val="422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F06310CE-6804-5BD3-4633-24595B44C7C3}"/>
                </a:ext>
              </a:extLst>
            </p:cNvPr>
            <p:cNvSpPr/>
            <p:nvPr/>
          </p:nvSpPr>
          <p:spPr>
            <a:xfrm>
              <a:off x="1979642" y="4416950"/>
              <a:ext cx="715850" cy="815008"/>
            </a:xfrm>
            <a:custGeom>
              <a:avLst/>
              <a:gdLst>
                <a:gd name="connsiteX0" fmla="*/ 393822 w 715850"/>
                <a:gd name="connsiteY0" fmla="*/ 0 h 815008"/>
                <a:gd name="connsiteX1" fmla="*/ 8184 w 715850"/>
                <a:gd name="connsiteY1" fmla="*/ 449248 h 815008"/>
                <a:gd name="connsiteX2" fmla="*/ 715850 w 715850"/>
                <a:gd name="connsiteY2" fmla="*/ 815008 h 81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5850" h="815008">
                  <a:moveTo>
                    <a:pt x="393822" y="0"/>
                  </a:moveTo>
                  <a:cubicBezTo>
                    <a:pt x="174167" y="156706"/>
                    <a:pt x="-45487" y="313413"/>
                    <a:pt x="8184" y="449248"/>
                  </a:cubicBezTo>
                  <a:cubicBezTo>
                    <a:pt x="61855" y="585083"/>
                    <a:pt x="388852" y="700045"/>
                    <a:pt x="715850" y="81500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B1B9A64-2D78-C7B9-DEB6-0F7676E08D01}"/>
                </a:ext>
              </a:extLst>
            </p:cNvPr>
            <p:cNvCxnSpPr/>
            <p:nvPr/>
          </p:nvCxnSpPr>
          <p:spPr>
            <a:xfrm flipV="1">
              <a:off x="2130950" y="4520317"/>
              <a:ext cx="309391" cy="7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A58DCAD-DC0C-7CAB-6EC2-87840C86C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932" y="4595854"/>
              <a:ext cx="472826" cy="1152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67AF71-7359-EEE0-FC28-13648D348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844" y="4671391"/>
              <a:ext cx="578402" cy="141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E560BC0-4AD8-1C94-39D6-92C1E3896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2558" y="4753886"/>
              <a:ext cx="578402" cy="141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8EBABE1-B96D-8699-C100-E67C70C5A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134" y="4827435"/>
              <a:ext cx="578402" cy="141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81E304A-F2A4-F381-2185-C66EA569AB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7543" y="4909930"/>
              <a:ext cx="550865" cy="132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7B4F6BE-507C-6C3F-2240-EC3BFA5A6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1404" y="4992922"/>
              <a:ext cx="487580" cy="1073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41E371F-87D0-146A-FEF3-C6BC1C6CC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60" y="5083368"/>
              <a:ext cx="390334" cy="7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3FB75AA-6815-DBDA-3542-A30A9CE44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1536" y="5183255"/>
              <a:ext cx="230324" cy="31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D8D17BA-B353-DD54-468A-4499B004CAC6}"/>
                </a:ext>
              </a:extLst>
            </p:cNvPr>
            <p:cNvSpPr/>
            <p:nvPr/>
          </p:nvSpPr>
          <p:spPr>
            <a:xfrm>
              <a:off x="1666722" y="482199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09DF1B9-E13C-629F-2818-4DD6C5CCB799}"/>
                </a:ext>
              </a:extLst>
            </p:cNvPr>
            <p:cNvSpPr/>
            <p:nvPr/>
          </p:nvSpPr>
          <p:spPr>
            <a:xfrm>
              <a:off x="1956782" y="481663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8D326ED-4B57-1DD3-1869-E838EEB61F1E}"/>
                    </a:ext>
                  </a:extLst>
                </p:cNvPr>
                <p:cNvSpPr txBox="1"/>
                <p:nvPr/>
              </p:nvSpPr>
              <p:spPr>
                <a:xfrm>
                  <a:off x="2209109" y="4683644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8D326ED-4B57-1DD3-1869-E838EEB61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109" y="4683644"/>
                  <a:ext cx="29610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150F6E2-7F65-3F24-7B12-B885A91A7F6F}"/>
                    </a:ext>
                  </a:extLst>
                </p:cNvPr>
                <p:cNvSpPr txBox="1"/>
                <p:nvPr/>
              </p:nvSpPr>
              <p:spPr>
                <a:xfrm>
                  <a:off x="1095604" y="4732835"/>
                  <a:ext cx="305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150F6E2-7F65-3F24-7B12-B885A91A7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604" y="4732835"/>
                  <a:ext cx="30546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C2070E-EAF7-D612-CF44-720899B8E71D}"/>
                    </a:ext>
                  </a:extLst>
                </p:cNvPr>
                <p:cNvSpPr txBox="1"/>
                <p:nvPr/>
              </p:nvSpPr>
              <p:spPr>
                <a:xfrm>
                  <a:off x="1558585" y="4608016"/>
                  <a:ext cx="2912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59C2070E-EAF7-D612-CF44-720899B8E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585" y="4608016"/>
                  <a:ext cx="29129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743D491-97D3-F653-5AA2-A0C33CC57CCF}"/>
                    </a:ext>
                  </a:extLst>
                </p:cNvPr>
                <p:cNvSpPr txBox="1"/>
                <p:nvPr/>
              </p:nvSpPr>
              <p:spPr>
                <a:xfrm>
                  <a:off x="1790640" y="4600213"/>
                  <a:ext cx="2768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10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743D491-97D3-F653-5AA2-A0C33CC57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640" y="4600213"/>
                  <a:ext cx="276871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7B6E8-16A0-EBDC-E5B6-B900FF31B615}"/>
                </a:ext>
              </a:extLst>
            </p:cNvPr>
            <p:cNvCxnSpPr/>
            <p:nvPr/>
          </p:nvCxnSpPr>
          <p:spPr>
            <a:xfrm flipH="1" flipV="1">
              <a:off x="1712441" y="4227066"/>
              <a:ext cx="264403" cy="124631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4A22D7C-9F6E-7609-861A-E3A1EDBFEF73}"/>
                </a:ext>
              </a:extLst>
            </p:cNvPr>
            <p:cNvCxnSpPr/>
            <p:nvPr/>
          </p:nvCxnSpPr>
          <p:spPr>
            <a:xfrm flipH="1">
              <a:off x="1568622" y="4358954"/>
              <a:ext cx="165497" cy="346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DB75CE7-B61C-8E29-88D3-D95D695B9DAB}"/>
                    </a:ext>
                  </a:extLst>
                </p:cNvPr>
                <p:cNvSpPr txBox="1"/>
                <p:nvPr/>
              </p:nvSpPr>
              <p:spPr>
                <a:xfrm>
                  <a:off x="1458123" y="416971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DB75CE7-B61C-8E29-88D3-D95D695B9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123" y="4169713"/>
                  <a:ext cx="2887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06DFB7-AB81-CCA0-6E03-5B6CE5EF3CFB}"/>
              </a:ext>
            </a:extLst>
          </p:cNvPr>
          <p:cNvGrpSpPr/>
          <p:nvPr/>
        </p:nvGrpSpPr>
        <p:grpSpPr>
          <a:xfrm>
            <a:off x="4382920" y="4358954"/>
            <a:ext cx="1119762" cy="799452"/>
            <a:chOff x="4382920" y="4358954"/>
            <a:chExt cx="1119762" cy="799452"/>
          </a:xfrm>
        </p:grpSpPr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45A9C340-6FC9-4F70-E96B-91D26DD41448}"/>
                </a:ext>
              </a:extLst>
            </p:cNvPr>
            <p:cNvSpPr/>
            <p:nvPr/>
          </p:nvSpPr>
          <p:spPr>
            <a:xfrm>
              <a:off x="4978762" y="4477631"/>
              <a:ext cx="523920" cy="481606"/>
            </a:xfrm>
            <a:custGeom>
              <a:avLst/>
              <a:gdLst>
                <a:gd name="connsiteX0" fmla="*/ 279852 w 523920"/>
                <a:gd name="connsiteY0" fmla="*/ 0 h 481606"/>
                <a:gd name="connsiteX1" fmla="*/ 257073 w 523920"/>
                <a:gd name="connsiteY1" fmla="*/ 3254 h 481606"/>
                <a:gd name="connsiteX2" fmla="*/ 237548 w 523920"/>
                <a:gd name="connsiteY2" fmla="*/ 9763 h 481606"/>
                <a:gd name="connsiteX3" fmla="*/ 227786 w 523920"/>
                <a:gd name="connsiteY3" fmla="*/ 13017 h 481606"/>
                <a:gd name="connsiteX4" fmla="*/ 146434 w 523920"/>
                <a:gd name="connsiteY4" fmla="*/ 16271 h 481606"/>
                <a:gd name="connsiteX5" fmla="*/ 123655 w 523920"/>
                <a:gd name="connsiteY5" fmla="*/ 22779 h 481606"/>
                <a:gd name="connsiteX6" fmla="*/ 113893 w 523920"/>
                <a:gd name="connsiteY6" fmla="*/ 29287 h 481606"/>
                <a:gd name="connsiteX7" fmla="*/ 94368 w 523920"/>
                <a:gd name="connsiteY7" fmla="*/ 35795 h 481606"/>
                <a:gd name="connsiteX8" fmla="*/ 87860 w 523920"/>
                <a:gd name="connsiteY8" fmla="*/ 42304 h 481606"/>
                <a:gd name="connsiteX9" fmla="*/ 78098 w 523920"/>
                <a:gd name="connsiteY9" fmla="*/ 48812 h 481606"/>
                <a:gd name="connsiteX10" fmla="*/ 71590 w 523920"/>
                <a:gd name="connsiteY10" fmla="*/ 58574 h 481606"/>
                <a:gd name="connsiteX11" fmla="*/ 55319 w 523920"/>
                <a:gd name="connsiteY11" fmla="*/ 74844 h 481606"/>
                <a:gd name="connsiteX12" fmla="*/ 42303 w 523920"/>
                <a:gd name="connsiteY12" fmla="*/ 104131 h 481606"/>
                <a:gd name="connsiteX13" fmla="*/ 39049 w 523920"/>
                <a:gd name="connsiteY13" fmla="*/ 113894 h 481606"/>
                <a:gd name="connsiteX14" fmla="*/ 32540 w 523920"/>
                <a:gd name="connsiteY14" fmla="*/ 123656 h 481606"/>
                <a:gd name="connsiteX15" fmla="*/ 19524 w 523920"/>
                <a:gd name="connsiteY15" fmla="*/ 149689 h 481606"/>
                <a:gd name="connsiteX16" fmla="*/ 13016 w 523920"/>
                <a:gd name="connsiteY16" fmla="*/ 172467 h 481606"/>
                <a:gd name="connsiteX17" fmla="*/ 6508 w 523920"/>
                <a:gd name="connsiteY17" fmla="*/ 191992 h 481606"/>
                <a:gd name="connsiteX18" fmla="*/ 0 w 523920"/>
                <a:gd name="connsiteY18" fmla="*/ 221279 h 481606"/>
                <a:gd name="connsiteX19" fmla="*/ 3254 w 523920"/>
                <a:gd name="connsiteY19" fmla="*/ 331918 h 481606"/>
                <a:gd name="connsiteX20" fmla="*/ 6508 w 523920"/>
                <a:gd name="connsiteY20" fmla="*/ 341680 h 481606"/>
                <a:gd name="connsiteX21" fmla="*/ 32540 w 523920"/>
                <a:gd name="connsiteY21" fmla="*/ 370967 h 481606"/>
                <a:gd name="connsiteX22" fmla="*/ 39049 w 523920"/>
                <a:gd name="connsiteY22" fmla="*/ 377475 h 481606"/>
                <a:gd name="connsiteX23" fmla="*/ 68336 w 523920"/>
                <a:gd name="connsiteY23" fmla="*/ 400254 h 481606"/>
                <a:gd name="connsiteX24" fmla="*/ 87860 w 523920"/>
                <a:gd name="connsiteY24" fmla="*/ 410016 h 481606"/>
                <a:gd name="connsiteX25" fmla="*/ 97622 w 523920"/>
                <a:gd name="connsiteY25" fmla="*/ 413270 h 481606"/>
                <a:gd name="connsiteX26" fmla="*/ 107385 w 523920"/>
                <a:gd name="connsiteY26" fmla="*/ 419778 h 481606"/>
                <a:gd name="connsiteX27" fmla="*/ 126909 w 523920"/>
                <a:gd name="connsiteY27" fmla="*/ 426286 h 481606"/>
                <a:gd name="connsiteX28" fmla="*/ 136671 w 523920"/>
                <a:gd name="connsiteY28" fmla="*/ 429541 h 481606"/>
                <a:gd name="connsiteX29" fmla="*/ 156196 w 523920"/>
                <a:gd name="connsiteY29" fmla="*/ 439303 h 481606"/>
                <a:gd name="connsiteX30" fmla="*/ 175721 w 523920"/>
                <a:gd name="connsiteY30" fmla="*/ 455573 h 481606"/>
                <a:gd name="connsiteX31" fmla="*/ 208261 w 523920"/>
                <a:gd name="connsiteY31" fmla="*/ 468590 h 481606"/>
                <a:gd name="connsiteX32" fmla="*/ 218024 w 523920"/>
                <a:gd name="connsiteY32" fmla="*/ 471844 h 481606"/>
                <a:gd name="connsiteX33" fmla="*/ 227786 w 523920"/>
                <a:gd name="connsiteY33" fmla="*/ 475098 h 481606"/>
                <a:gd name="connsiteX34" fmla="*/ 250565 w 523920"/>
                <a:gd name="connsiteY34" fmla="*/ 481606 h 481606"/>
                <a:gd name="connsiteX35" fmla="*/ 299376 w 523920"/>
                <a:gd name="connsiteY35" fmla="*/ 475098 h 481606"/>
                <a:gd name="connsiteX36" fmla="*/ 354696 w 523920"/>
                <a:gd name="connsiteY36" fmla="*/ 468590 h 481606"/>
                <a:gd name="connsiteX37" fmla="*/ 393745 w 523920"/>
                <a:gd name="connsiteY37" fmla="*/ 449065 h 481606"/>
                <a:gd name="connsiteX38" fmla="*/ 406761 w 523920"/>
                <a:gd name="connsiteY38" fmla="*/ 436049 h 481606"/>
                <a:gd name="connsiteX39" fmla="*/ 419778 w 523920"/>
                <a:gd name="connsiteY39" fmla="*/ 429541 h 481606"/>
                <a:gd name="connsiteX40" fmla="*/ 439302 w 523920"/>
                <a:gd name="connsiteY40" fmla="*/ 416524 h 481606"/>
                <a:gd name="connsiteX41" fmla="*/ 449064 w 523920"/>
                <a:gd name="connsiteY41" fmla="*/ 410016 h 481606"/>
                <a:gd name="connsiteX42" fmla="*/ 465335 w 523920"/>
                <a:gd name="connsiteY42" fmla="*/ 393746 h 481606"/>
                <a:gd name="connsiteX43" fmla="*/ 468589 w 523920"/>
                <a:gd name="connsiteY43" fmla="*/ 357950 h 481606"/>
                <a:gd name="connsiteX44" fmla="*/ 475097 w 523920"/>
                <a:gd name="connsiteY44" fmla="*/ 331918 h 481606"/>
                <a:gd name="connsiteX45" fmla="*/ 478351 w 523920"/>
                <a:gd name="connsiteY45" fmla="*/ 312393 h 481606"/>
                <a:gd name="connsiteX46" fmla="*/ 481605 w 523920"/>
                <a:gd name="connsiteY46" fmla="*/ 289615 h 481606"/>
                <a:gd name="connsiteX47" fmla="*/ 488113 w 523920"/>
                <a:gd name="connsiteY47" fmla="*/ 231041 h 481606"/>
                <a:gd name="connsiteX48" fmla="*/ 497876 w 523920"/>
                <a:gd name="connsiteY48" fmla="*/ 195246 h 481606"/>
                <a:gd name="connsiteX49" fmla="*/ 504384 w 523920"/>
                <a:gd name="connsiteY49" fmla="*/ 175721 h 481606"/>
                <a:gd name="connsiteX50" fmla="*/ 507638 w 523920"/>
                <a:gd name="connsiteY50" fmla="*/ 165959 h 481606"/>
                <a:gd name="connsiteX51" fmla="*/ 517400 w 523920"/>
                <a:gd name="connsiteY51" fmla="*/ 159451 h 481606"/>
                <a:gd name="connsiteX52" fmla="*/ 523908 w 523920"/>
                <a:gd name="connsiteY52" fmla="*/ 146434 h 48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23920" h="481606">
                  <a:moveTo>
                    <a:pt x="279852" y="0"/>
                  </a:moveTo>
                  <a:cubicBezTo>
                    <a:pt x="272259" y="1085"/>
                    <a:pt x="264547" y="1529"/>
                    <a:pt x="257073" y="3254"/>
                  </a:cubicBezTo>
                  <a:cubicBezTo>
                    <a:pt x="250388" y="4797"/>
                    <a:pt x="244056" y="7593"/>
                    <a:pt x="237548" y="9763"/>
                  </a:cubicBezTo>
                  <a:cubicBezTo>
                    <a:pt x="234294" y="10848"/>
                    <a:pt x="231213" y="12880"/>
                    <a:pt x="227786" y="13017"/>
                  </a:cubicBezTo>
                  <a:lnTo>
                    <a:pt x="146434" y="16271"/>
                  </a:lnTo>
                  <a:cubicBezTo>
                    <a:pt x="142263" y="17314"/>
                    <a:pt x="128324" y="20444"/>
                    <a:pt x="123655" y="22779"/>
                  </a:cubicBezTo>
                  <a:cubicBezTo>
                    <a:pt x="120157" y="24528"/>
                    <a:pt x="117467" y="27699"/>
                    <a:pt x="113893" y="29287"/>
                  </a:cubicBezTo>
                  <a:cubicBezTo>
                    <a:pt x="107624" y="32073"/>
                    <a:pt x="94368" y="35795"/>
                    <a:pt x="94368" y="35795"/>
                  </a:cubicBezTo>
                  <a:cubicBezTo>
                    <a:pt x="92199" y="37965"/>
                    <a:pt x="90256" y="40387"/>
                    <a:pt x="87860" y="42304"/>
                  </a:cubicBezTo>
                  <a:cubicBezTo>
                    <a:pt x="84806" y="44747"/>
                    <a:pt x="80863" y="46047"/>
                    <a:pt x="78098" y="48812"/>
                  </a:cubicBezTo>
                  <a:cubicBezTo>
                    <a:pt x="75333" y="51577"/>
                    <a:pt x="74165" y="55631"/>
                    <a:pt x="71590" y="58574"/>
                  </a:cubicBezTo>
                  <a:cubicBezTo>
                    <a:pt x="66539" y="64346"/>
                    <a:pt x="55319" y="74844"/>
                    <a:pt x="55319" y="74844"/>
                  </a:cubicBezTo>
                  <a:cubicBezTo>
                    <a:pt x="47574" y="98079"/>
                    <a:pt x="52616" y="88661"/>
                    <a:pt x="42303" y="104131"/>
                  </a:cubicBezTo>
                  <a:cubicBezTo>
                    <a:pt x="41218" y="107385"/>
                    <a:pt x="40583" y="110826"/>
                    <a:pt x="39049" y="113894"/>
                  </a:cubicBezTo>
                  <a:cubicBezTo>
                    <a:pt x="37300" y="117392"/>
                    <a:pt x="34129" y="120082"/>
                    <a:pt x="32540" y="123656"/>
                  </a:cubicBezTo>
                  <a:cubicBezTo>
                    <a:pt x="20573" y="150581"/>
                    <a:pt x="32890" y="136321"/>
                    <a:pt x="19524" y="149689"/>
                  </a:cubicBezTo>
                  <a:cubicBezTo>
                    <a:pt x="8591" y="182487"/>
                    <a:pt x="25270" y="131619"/>
                    <a:pt x="13016" y="172467"/>
                  </a:cubicBezTo>
                  <a:cubicBezTo>
                    <a:pt x="11045" y="179038"/>
                    <a:pt x="8172" y="185336"/>
                    <a:pt x="6508" y="191992"/>
                  </a:cubicBezTo>
                  <a:cubicBezTo>
                    <a:pt x="1913" y="210374"/>
                    <a:pt x="4131" y="200623"/>
                    <a:pt x="0" y="221279"/>
                  </a:cubicBezTo>
                  <a:cubicBezTo>
                    <a:pt x="1085" y="258159"/>
                    <a:pt x="1263" y="295076"/>
                    <a:pt x="3254" y="331918"/>
                  </a:cubicBezTo>
                  <a:cubicBezTo>
                    <a:pt x="3439" y="335343"/>
                    <a:pt x="4974" y="338612"/>
                    <a:pt x="6508" y="341680"/>
                  </a:cubicBezTo>
                  <a:cubicBezTo>
                    <a:pt x="12314" y="353292"/>
                    <a:pt x="23918" y="362345"/>
                    <a:pt x="32540" y="370967"/>
                  </a:cubicBezTo>
                  <a:lnTo>
                    <a:pt x="39049" y="377475"/>
                  </a:lnTo>
                  <a:cubicBezTo>
                    <a:pt x="47473" y="385898"/>
                    <a:pt x="56658" y="396361"/>
                    <a:pt x="68336" y="400254"/>
                  </a:cubicBezTo>
                  <a:cubicBezTo>
                    <a:pt x="92873" y="408433"/>
                    <a:pt x="62628" y="397400"/>
                    <a:pt x="87860" y="410016"/>
                  </a:cubicBezTo>
                  <a:cubicBezTo>
                    <a:pt x="90928" y="411550"/>
                    <a:pt x="94554" y="411736"/>
                    <a:pt x="97622" y="413270"/>
                  </a:cubicBezTo>
                  <a:cubicBezTo>
                    <a:pt x="101120" y="415019"/>
                    <a:pt x="103811" y="418190"/>
                    <a:pt x="107385" y="419778"/>
                  </a:cubicBezTo>
                  <a:cubicBezTo>
                    <a:pt x="113654" y="422564"/>
                    <a:pt x="120401" y="424116"/>
                    <a:pt x="126909" y="426286"/>
                  </a:cubicBezTo>
                  <a:cubicBezTo>
                    <a:pt x="130163" y="427371"/>
                    <a:pt x="133817" y="427638"/>
                    <a:pt x="136671" y="429541"/>
                  </a:cubicBezTo>
                  <a:cubicBezTo>
                    <a:pt x="149288" y="437951"/>
                    <a:pt x="142724" y="434812"/>
                    <a:pt x="156196" y="439303"/>
                  </a:cubicBezTo>
                  <a:cubicBezTo>
                    <a:pt x="165171" y="448278"/>
                    <a:pt x="165148" y="449531"/>
                    <a:pt x="175721" y="455573"/>
                  </a:cubicBezTo>
                  <a:cubicBezTo>
                    <a:pt x="189126" y="463233"/>
                    <a:pt x="192262" y="463257"/>
                    <a:pt x="208261" y="468590"/>
                  </a:cubicBezTo>
                  <a:lnTo>
                    <a:pt x="218024" y="471844"/>
                  </a:lnTo>
                  <a:cubicBezTo>
                    <a:pt x="221278" y="472929"/>
                    <a:pt x="224458" y="474266"/>
                    <a:pt x="227786" y="475098"/>
                  </a:cubicBezTo>
                  <a:cubicBezTo>
                    <a:pt x="244130" y="479184"/>
                    <a:pt x="236559" y="476938"/>
                    <a:pt x="250565" y="481606"/>
                  </a:cubicBezTo>
                  <a:cubicBezTo>
                    <a:pt x="295825" y="474063"/>
                    <a:pt x="239641" y="483062"/>
                    <a:pt x="299376" y="475098"/>
                  </a:cubicBezTo>
                  <a:cubicBezTo>
                    <a:pt x="355345" y="467636"/>
                    <a:pt x="267614" y="476506"/>
                    <a:pt x="354696" y="468590"/>
                  </a:cubicBezTo>
                  <a:cubicBezTo>
                    <a:pt x="370573" y="463297"/>
                    <a:pt x="381131" y="461679"/>
                    <a:pt x="393745" y="449065"/>
                  </a:cubicBezTo>
                  <a:cubicBezTo>
                    <a:pt x="398084" y="444726"/>
                    <a:pt x="401852" y="439730"/>
                    <a:pt x="406761" y="436049"/>
                  </a:cubicBezTo>
                  <a:cubicBezTo>
                    <a:pt x="410642" y="433138"/>
                    <a:pt x="415618" y="432037"/>
                    <a:pt x="419778" y="429541"/>
                  </a:cubicBezTo>
                  <a:cubicBezTo>
                    <a:pt x="426485" y="425517"/>
                    <a:pt x="432794" y="420863"/>
                    <a:pt x="439302" y="416524"/>
                  </a:cubicBezTo>
                  <a:cubicBezTo>
                    <a:pt x="442556" y="414355"/>
                    <a:pt x="446299" y="412781"/>
                    <a:pt x="449064" y="410016"/>
                  </a:cubicBezTo>
                  <a:lnTo>
                    <a:pt x="465335" y="393746"/>
                  </a:lnTo>
                  <a:cubicBezTo>
                    <a:pt x="466420" y="381814"/>
                    <a:pt x="466720" y="369785"/>
                    <a:pt x="468589" y="357950"/>
                  </a:cubicBezTo>
                  <a:cubicBezTo>
                    <a:pt x="469984" y="349115"/>
                    <a:pt x="473627" y="340741"/>
                    <a:pt x="475097" y="331918"/>
                  </a:cubicBezTo>
                  <a:cubicBezTo>
                    <a:pt x="476182" y="325410"/>
                    <a:pt x="477348" y="318914"/>
                    <a:pt x="478351" y="312393"/>
                  </a:cubicBezTo>
                  <a:cubicBezTo>
                    <a:pt x="479517" y="304812"/>
                    <a:pt x="480709" y="297232"/>
                    <a:pt x="481605" y="289615"/>
                  </a:cubicBezTo>
                  <a:cubicBezTo>
                    <a:pt x="484514" y="264888"/>
                    <a:pt x="484482" y="254642"/>
                    <a:pt x="488113" y="231041"/>
                  </a:cubicBezTo>
                  <a:cubicBezTo>
                    <a:pt x="490741" y="213962"/>
                    <a:pt x="492066" y="212677"/>
                    <a:pt x="497876" y="195246"/>
                  </a:cubicBezTo>
                  <a:lnTo>
                    <a:pt x="504384" y="175721"/>
                  </a:lnTo>
                  <a:cubicBezTo>
                    <a:pt x="505469" y="172467"/>
                    <a:pt x="504784" y="167862"/>
                    <a:pt x="507638" y="165959"/>
                  </a:cubicBezTo>
                  <a:lnTo>
                    <a:pt x="517400" y="159451"/>
                  </a:lnTo>
                  <a:cubicBezTo>
                    <a:pt x="524510" y="148786"/>
                    <a:pt x="523908" y="153600"/>
                    <a:pt x="523908" y="1464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54C22B5-EA4B-DB23-A8CB-640710D1FB1D}"/>
                </a:ext>
              </a:extLst>
            </p:cNvPr>
            <p:cNvCxnSpPr>
              <a:stCxn id="204" idx="13"/>
            </p:cNvCxnSpPr>
            <p:nvPr/>
          </p:nvCxnSpPr>
          <p:spPr>
            <a:xfrm flipV="1">
              <a:off x="5017811" y="4520317"/>
              <a:ext cx="286360" cy="71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7336F2A-5FDC-A399-2ADE-9F3CD686D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689" y="4591525"/>
              <a:ext cx="397161" cy="85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A9BAAD5-ACCC-32EE-669C-6B22162B8A9C}"/>
                </a:ext>
              </a:extLst>
            </p:cNvPr>
            <p:cNvCxnSpPr>
              <a:cxnSpLocks/>
              <a:endCxn id="204" idx="49"/>
            </p:cNvCxnSpPr>
            <p:nvPr/>
          </p:nvCxnSpPr>
          <p:spPr>
            <a:xfrm flipV="1">
              <a:off x="4983689" y="4653352"/>
              <a:ext cx="499457" cy="103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91404FD-E47D-4837-E68F-69C80E40C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2612" y="4744701"/>
              <a:ext cx="460368" cy="92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F828CCD-D1C5-FFC1-93A7-085348642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594" y="4838934"/>
              <a:ext cx="326910" cy="69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EB76E14-3B3F-F98C-6304-264A5F44467B}"/>
                </a:ext>
              </a:extLst>
            </p:cNvPr>
            <p:cNvSpPr/>
            <p:nvPr/>
          </p:nvSpPr>
          <p:spPr>
            <a:xfrm>
              <a:off x="4591525" y="4731126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E8EE0131-A141-1064-10A8-6E0C0DC78A45}"/>
                </a:ext>
              </a:extLst>
            </p:cNvPr>
            <p:cNvCxnSpPr/>
            <p:nvPr/>
          </p:nvCxnSpPr>
          <p:spPr>
            <a:xfrm flipH="1">
              <a:off x="4754166" y="4358954"/>
              <a:ext cx="138509" cy="7994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EE0FEE35-371F-1A21-9352-029A206E7D49}"/>
                    </a:ext>
                  </a:extLst>
                </p:cNvPr>
                <p:cNvSpPr txBox="1"/>
                <p:nvPr/>
              </p:nvSpPr>
              <p:spPr>
                <a:xfrm>
                  <a:off x="5084742" y="4575916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EE0FEE35-371F-1A21-9352-029A206E7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742" y="4575916"/>
                  <a:ext cx="29610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1CB8AFC1-8871-0AED-70BE-747B2D06D124}"/>
                    </a:ext>
                  </a:extLst>
                </p:cNvPr>
                <p:cNvSpPr txBox="1"/>
                <p:nvPr/>
              </p:nvSpPr>
              <p:spPr>
                <a:xfrm>
                  <a:off x="4382920" y="4560909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1CB8AFC1-8871-0AED-70BE-747B2D06D1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920" y="4560909"/>
                  <a:ext cx="296107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75C1DE-C1DF-857B-947F-B4D40ABC8670}"/>
              </a:ext>
            </a:extLst>
          </p:cNvPr>
          <p:cNvGrpSpPr/>
          <p:nvPr/>
        </p:nvGrpSpPr>
        <p:grpSpPr>
          <a:xfrm>
            <a:off x="6521450" y="4753886"/>
            <a:ext cx="1726201" cy="1659614"/>
            <a:chOff x="6521450" y="4753886"/>
            <a:chExt cx="1726201" cy="1659614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20F3C9C-6B05-2D51-461A-2FAD3AB72ED4}"/>
                </a:ext>
              </a:extLst>
            </p:cNvPr>
            <p:cNvSpPr/>
            <p:nvPr/>
          </p:nvSpPr>
          <p:spPr>
            <a:xfrm>
              <a:off x="7186661" y="5013325"/>
              <a:ext cx="596823" cy="576653"/>
            </a:xfrm>
            <a:custGeom>
              <a:avLst/>
              <a:gdLst>
                <a:gd name="connsiteX0" fmla="*/ 85623 w 596823"/>
                <a:gd name="connsiteY0" fmla="*/ 171450 h 576653"/>
                <a:gd name="connsiteX1" fmla="*/ 3073 w 596823"/>
                <a:gd name="connsiteY1" fmla="*/ 355600 h 576653"/>
                <a:gd name="connsiteX2" fmla="*/ 31648 w 596823"/>
                <a:gd name="connsiteY2" fmla="*/ 498475 h 576653"/>
                <a:gd name="connsiteX3" fmla="*/ 161823 w 596823"/>
                <a:gd name="connsiteY3" fmla="*/ 574675 h 576653"/>
                <a:gd name="connsiteX4" fmla="*/ 282473 w 596823"/>
                <a:gd name="connsiteY4" fmla="*/ 549275 h 576653"/>
                <a:gd name="connsiteX5" fmla="*/ 425348 w 596823"/>
                <a:gd name="connsiteY5" fmla="*/ 495300 h 576653"/>
                <a:gd name="connsiteX6" fmla="*/ 501548 w 596823"/>
                <a:gd name="connsiteY6" fmla="*/ 390525 h 576653"/>
                <a:gd name="connsiteX7" fmla="*/ 593623 w 596823"/>
                <a:gd name="connsiteY7" fmla="*/ 190500 h 576653"/>
                <a:gd name="connsiteX8" fmla="*/ 568223 w 596823"/>
                <a:gd name="connsiteY8" fmla="*/ 31750 h 576653"/>
                <a:gd name="connsiteX9" fmla="*/ 495198 w 596823"/>
                <a:gd name="connsiteY9" fmla="*/ 0 h 576653"/>
                <a:gd name="connsiteX10" fmla="*/ 412648 w 596823"/>
                <a:gd name="connsiteY10" fmla="*/ 31750 h 576653"/>
                <a:gd name="connsiteX11" fmla="*/ 361848 w 596823"/>
                <a:gd name="connsiteY11" fmla="*/ 73025 h 576653"/>
                <a:gd name="connsiteX12" fmla="*/ 285648 w 596823"/>
                <a:gd name="connsiteY12" fmla="*/ 85725 h 576653"/>
                <a:gd name="connsiteX13" fmla="*/ 218973 w 596823"/>
                <a:gd name="connsiteY13" fmla="*/ 92075 h 576653"/>
                <a:gd name="connsiteX14" fmla="*/ 161823 w 596823"/>
                <a:gd name="connsiteY14" fmla="*/ 104775 h 576653"/>
                <a:gd name="connsiteX15" fmla="*/ 85623 w 596823"/>
                <a:gd name="connsiteY15" fmla="*/ 171450 h 5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6823" h="576653">
                  <a:moveTo>
                    <a:pt x="85623" y="171450"/>
                  </a:moveTo>
                  <a:cubicBezTo>
                    <a:pt x="59165" y="213254"/>
                    <a:pt x="12069" y="301096"/>
                    <a:pt x="3073" y="355600"/>
                  </a:cubicBezTo>
                  <a:cubicBezTo>
                    <a:pt x="-5923" y="410104"/>
                    <a:pt x="5190" y="461963"/>
                    <a:pt x="31648" y="498475"/>
                  </a:cubicBezTo>
                  <a:cubicBezTo>
                    <a:pt x="58106" y="534987"/>
                    <a:pt x="120019" y="566208"/>
                    <a:pt x="161823" y="574675"/>
                  </a:cubicBezTo>
                  <a:cubicBezTo>
                    <a:pt x="203627" y="583142"/>
                    <a:pt x="238552" y="562504"/>
                    <a:pt x="282473" y="549275"/>
                  </a:cubicBezTo>
                  <a:cubicBezTo>
                    <a:pt x="326394" y="536046"/>
                    <a:pt x="388836" y="521758"/>
                    <a:pt x="425348" y="495300"/>
                  </a:cubicBezTo>
                  <a:cubicBezTo>
                    <a:pt x="461860" y="468842"/>
                    <a:pt x="473502" y="441325"/>
                    <a:pt x="501548" y="390525"/>
                  </a:cubicBezTo>
                  <a:cubicBezTo>
                    <a:pt x="529594" y="339725"/>
                    <a:pt x="582511" y="250296"/>
                    <a:pt x="593623" y="190500"/>
                  </a:cubicBezTo>
                  <a:cubicBezTo>
                    <a:pt x="604736" y="130704"/>
                    <a:pt x="584627" y="63500"/>
                    <a:pt x="568223" y="31750"/>
                  </a:cubicBezTo>
                  <a:cubicBezTo>
                    <a:pt x="551819" y="0"/>
                    <a:pt x="521127" y="0"/>
                    <a:pt x="495198" y="0"/>
                  </a:cubicBezTo>
                  <a:cubicBezTo>
                    <a:pt x="469269" y="0"/>
                    <a:pt x="434873" y="19579"/>
                    <a:pt x="412648" y="31750"/>
                  </a:cubicBezTo>
                  <a:cubicBezTo>
                    <a:pt x="390423" y="43921"/>
                    <a:pt x="383015" y="64029"/>
                    <a:pt x="361848" y="73025"/>
                  </a:cubicBezTo>
                  <a:cubicBezTo>
                    <a:pt x="340681" y="82021"/>
                    <a:pt x="309461" y="82550"/>
                    <a:pt x="285648" y="85725"/>
                  </a:cubicBezTo>
                  <a:cubicBezTo>
                    <a:pt x="261836" y="88900"/>
                    <a:pt x="239611" y="88900"/>
                    <a:pt x="218973" y="92075"/>
                  </a:cubicBezTo>
                  <a:cubicBezTo>
                    <a:pt x="198336" y="95250"/>
                    <a:pt x="179285" y="97367"/>
                    <a:pt x="161823" y="104775"/>
                  </a:cubicBezTo>
                  <a:cubicBezTo>
                    <a:pt x="144361" y="112183"/>
                    <a:pt x="112081" y="129646"/>
                    <a:pt x="85623" y="171450"/>
                  </a:cubicBezTo>
                  <a:close/>
                </a:path>
              </a:pathLst>
            </a:custGeom>
            <a:solidFill>
              <a:schemeClr val="accent1">
                <a:alpha val="197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2C351C1B-2559-D121-D9B0-A0450DD7B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865" y="4992922"/>
              <a:ext cx="0" cy="10935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21C1CB76-4250-8639-E133-3D98B9959A26}"/>
                </a:ext>
              </a:extLst>
            </p:cNvPr>
            <p:cNvCxnSpPr/>
            <p:nvPr/>
          </p:nvCxnSpPr>
          <p:spPr>
            <a:xfrm>
              <a:off x="6897865" y="6086475"/>
              <a:ext cx="116981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2DA3358E-E385-D444-9E83-F4C74858C429}"/>
                </a:ext>
              </a:extLst>
            </p:cNvPr>
            <p:cNvCxnSpPr/>
            <p:nvPr/>
          </p:nvCxnSpPr>
          <p:spPr>
            <a:xfrm flipH="1">
              <a:off x="6521450" y="6086475"/>
              <a:ext cx="376415" cy="3270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35093A7-0FA6-4159-B3A5-B8D096167CEE}"/>
                </a:ext>
              </a:extLst>
            </p:cNvPr>
            <p:cNvCxnSpPr/>
            <p:nvPr/>
          </p:nvCxnSpPr>
          <p:spPr>
            <a:xfrm flipV="1">
              <a:off x="6899399" y="4824453"/>
              <a:ext cx="493535" cy="1262022"/>
            </a:xfrm>
            <a:prstGeom prst="line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3D8134A6-8F91-4498-BB23-0E8FFB4B4073}"/>
                </a:ext>
              </a:extLst>
            </p:cNvPr>
            <p:cNvSpPr/>
            <p:nvPr/>
          </p:nvSpPr>
          <p:spPr>
            <a:xfrm>
              <a:off x="7086361" y="5370513"/>
              <a:ext cx="384201" cy="390524"/>
            </a:xfrm>
            <a:custGeom>
              <a:avLst/>
              <a:gdLst>
                <a:gd name="connsiteX0" fmla="*/ 85623 w 596823"/>
                <a:gd name="connsiteY0" fmla="*/ 171450 h 576653"/>
                <a:gd name="connsiteX1" fmla="*/ 3073 w 596823"/>
                <a:gd name="connsiteY1" fmla="*/ 355600 h 576653"/>
                <a:gd name="connsiteX2" fmla="*/ 31648 w 596823"/>
                <a:gd name="connsiteY2" fmla="*/ 498475 h 576653"/>
                <a:gd name="connsiteX3" fmla="*/ 161823 w 596823"/>
                <a:gd name="connsiteY3" fmla="*/ 574675 h 576653"/>
                <a:gd name="connsiteX4" fmla="*/ 282473 w 596823"/>
                <a:gd name="connsiteY4" fmla="*/ 549275 h 576653"/>
                <a:gd name="connsiteX5" fmla="*/ 425348 w 596823"/>
                <a:gd name="connsiteY5" fmla="*/ 495300 h 576653"/>
                <a:gd name="connsiteX6" fmla="*/ 501548 w 596823"/>
                <a:gd name="connsiteY6" fmla="*/ 390525 h 576653"/>
                <a:gd name="connsiteX7" fmla="*/ 593623 w 596823"/>
                <a:gd name="connsiteY7" fmla="*/ 190500 h 576653"/>
                <a:gd name="connsiteX8" fmla="*/ 568223 w 596823"/>
                <a:gd name="connsiteY8" fmla="*/ 31750 h 576653"/>
                <a:gd name="connsiteX9" fmla="*/ 495198 w 596823"/>
                <a:gd name="connsiteY9" fmla="*/ 0 h 576653"/>
                <a:gd name="connsiteX10" fmla="*/ 412648 w 596823"/>
                <a:gd name="connsiteY10" fmla="*/ 31750 h 576653"/>
                <a:gd name="connsiteX11" fmla="*/ 361848 w 596823"/>
                <a:gd name="connsiteY11" fmla="*/ 73025 h 576653"/>
                <a:gd name="connsiteX12" fmla="*/ 285648 w 596823"/>
                <a:gd name="connsiteY12" fmla="*/ 85725 h 576653"/>
                <a:gd name="connsiteX13" fmla="*/ 218973 w 596823"/>
                <a:gd name="connsiteY13" fmla="*/ 92075 h 576653"/>
                <a:gd name="connsiteX14" fmla="*/ 161823 w 596823"/>
                <a:gd name="connsiteY14" fmla="*/ 104775 h 576653"/>
                <a:gd name="connsiteX15" fmla="*/ 85623 w 596823"/>
                <a:gd name="connsiteY15" fmla="*/ 171450 h 5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6823" h="576653">
                  <a:moveTo>
                    <a:pt x="85623" y="171450"/>
                  </a:moveTo>
                  <a:cubicBezTo>
                    <a:pt x="59165" y="213254"/>
                    <a:pt x="12069" y="301096"/>
                    <a:pt x="3073" y="355600"/>
                  </a:cubicBezTo>
                  <a:cubicBezTo>
                    <a:pt x="-5923" y="410104"/>
                    <a:pt x="5190" y="461963"/>
                    <a:pt x="31648" y="498475"/>
                  </a:cubicBezTo>
                  <a:cubicBezTo>
                    <a:pt x="58106" y="534987"/>
                    <a:pt x="120019" y="566208"/>
                    <a:pt x="161823" y="574675"/>
                  </a:cubicBezTo>
                  <a:cubicBezTo>
                    <a:pt x="203627" y="583142"/>
                    <a:pt x="238552" y="562504"/>
                    <a:pt x="282473" y="549275"/>
                  </a:cubicBezTo>
                  <a:cubicBezTo>
                    <a:pt x="326394" y="536046"/>
                    <a:pt x="388836" y="521758"/>
                    <a:pt x="425348" y="495300"/>
                  </a:cubicBezTo>
                  <a:cubicBezTo>
                    <a:pt x="461860" y="468842"/>
                    <a:pt x="473502" y="441325"/>
                    <a:pt x="501548" y="390525"/>
                  </a:cubicBezTo>
                  <a:cubicBezTo>
                    <a:pt x="529594" y="339725"/>
                    <a:pt x="582511" y="250296"/>
                    <a:pt x="593623" y="190500"/>
                  </a:cubicBezTo>
                  <a:cubicBezTo>
                    <a:pt x="604736" y="130704"/>
                    <a:pt x="584627" y="63500"/>
                    <a:pt x="568223" y="31750"/>
                  </a:cubicBezTo>
                  <a:cubicBezTo>
                    <a:pt x="551819" y="0"/>
                    <a:pt x="521127" y="0"/>
                    <a:pt x="495198" y="0"/>
                  </a:cubicBezTo>
                  <a:cubicBezTo>
                    <a:pt x="469269" y="0"/>
                    <a:pt x="434873" y="19579"/>
                    <a:pt x="412648" y="31750"/>
                  </a:cubicBezTo>
                  <a:cubicBezTo>
                    <a:pt x="390423" y="43921"/>
                    <a:pt x="383015" y="64029"/>
                    <a:pt x="361848" y="73025"/>
                  </a:cubicBezTo>
                  <a:cubicBezTo>
                    <a:pt x="340681" y="82021"/>
                    <a:pt x="309461" y="82550"/>
                    <a:pt x="285648" y="85725"/>
                  </a:cubicBezTo>
                  <a:cubicBezTo>
                    <a:pt x="261836" y="88900"/>
                    <a:pt x="239611" y="88900"/>
                    <a:pt x="218973" y="92075"/>
                  </a:cubicBezTo>
                  <a:cubicBezTo>
                    <a:pt x="198336" y="95250"/>
                    <a:pt x="179285" y="97367"/>
                    <a:pt x="161823" y="104775"/>
                  </a:cubicBezTo>
                  <a:cubicBezTo>
                    <a:pt x="144361" y="112183"/>
                    <a:pt x="112081" y="129646"/>
                    <a:pt x="85623" y="1714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2C879D6-090B-C0BB-7B01-89BA9AAB577F}"/>
                </a:ext>
              </a:extLst>
            </p:cNvPr>
            <p:cNvSpPr/>
            <p:nvPr/>
          </p:nvSpPr>
          <p:spPr>
            <a:xfrm>
              <a:off x="7022302" y="5613869"/>
              <a:ext cx="256160" cy="265417"/>
            </a:xfrm>
            <a:custGeom>
              <a:avLst/>
              <a:gdLst>
                <a:gd name="connsiteX0" fmla="*/ 85623 w 596823"/>
                <a:gd name="connsiteY0" fmla="*/ 171450 h 576653"/>
                <a:gd name="connsiteX1" fmla="*/ 3073 w 596823"/>
                <a:gd name="connsiteY1" fmla="*/ 355600 h 576653"/>
                <a:gd name="connsiteX2" fmla="*/ 31648 w 596823"/>
                <a:gd name="connsiteY2" fmla="*/ 498475 h 576653"/>
                <a:gd name="connsiteX3" fmla="*/ 161823 w 596823"/>
                <a:gd name="connsiteY3" fmla="*/ 574675 h 576653"/>
                <a:gd name="connsiteX4" fmla="*/ 282473 w 596823"/>
                <a:gd name="connsiteY4" fmla="*/ 549275 h 576653"/>
                <a:gd name="connsiteX5" fmla="*/ 425348 w 596823"/>
                <a:gd name="connsiteY5" fmla="*/ 495300 h 576653"/>
                <a:gd name="connsiteX6" fmla="*/ 501548 w 596823"/>
                <a:gd name="connsiteY6" fmla="*/ 390525 h 576653"/>
                <a:gd name="connsiteX7" fmla="*/ 593623 w 596823"/>
                <a:gd name="connsiteY7" fmla="*/ 190500 h 576653"/>
                <a:gd name="connsiteX8" fmla="*/ 568223 w 596823"/>
                <a:gd name="connsiteY8" fmla="*/ 31750 h 576653"/>
                <a:gd name="connsiteX9" fmla="*/ 495198 w 596823"/>
                <a:gd name="connsiteY9" fmla="*/ 0 h 576653"/>
                <a:gd name="connsiteX10" fmla="*/ 412648 w 596823"/>
                <a:gd name="connsiteY10" fmla="*/ 31750 h 576653"/>
                <a:gd name="connsiteX11" fmla="*/ 361848 w 596823"/>
                <a:gd name="connsiteY11" fmla="*/ 73025 h 576653"/>
                <a:gd name="connsiteX12" fmla="*/ 285648 w 596823"/>
                <a:gd name="connsiteY12" fmla="*/ 85725 h 576653"/>
                <a:gd name="connsiteX13" fmla="*/ 218973 w 596823"/>
                <a:gd name="connsiteY13" fmla="*/ 92075 h 576653"/>
                <a:gd name="connsiteX14" fmla="*/ 161823 w 596823"/>
                <a:gd name="connsiteY14" fmla="*/ 104775 h 576653"/>
                <a:gd name="connsiteX15" fmla="*/ 85623 w 596823"/>
                <a:gd name="connsiteY15" fmla="*/ 171450 h 5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96823" h="576653">
                  <a:moveTo>
                    <a:pt x="85623" y="171450"/>
                  </a:moveTo>
                  <a:cubicBezTo>
                    <a:pt x="59165" y="213254"/>
                    <a:pt x="12069" y="301096"/>
                    <a:pt x="3073" y="355600"/>
                  </a:cubicBezTo>
                  <a:cubicBezTo>
                    <a:pt x="-5923" y="410104"/>
                    <a:pt x="5190" y="461963"/>
                    <a:pt x="31648" y="498475"/>
                  </a:cubicBezTo>
                  <a:cubicBezTo>
                    <a:pt x="58106" y="534987"/>
                    <a:pt x="120019" y="566208"/>
                    <a:pt x="161823" y="574675"/>
                  </a:cubicBezTo>
                  <a:cubicBezTo>
                    <a:pt x="203627" y="583142"/>
                    <a:pt x="238552" y="562504"/>
                    <a:pt x="282473" y="549275"/>
                  </a:cubicBezTo>
                  <a:cubicBezTo>
                    <a:pt x="326394" y="536046"/>
                    <a:pt x="388836" y="521758"/>
                    <a:pt x="425348" y="495300"/>
                  </a:cubicBezTo>
                  <a:cubicBezTo>
                    <a:pt x="461860" y="468842"/>
                    <a:pt x="473502" y="441325"/>
                    <a:pt x="501548" y="390525"/>
                  </a:cubicBezTo>
                  <a:cubicBezTo>
                    <a:pt x="529594" y="339725"/>
                    <a:pt x="582511" y="250296"/>
                    <a:pt x="593623" y="190500"/>
                  </a:cubicBezTo>
                  <a:cubicBezTo>
                    <a:pt x="604736" y="130704"/>
                    <a:pt x="584627" y="63500"/>
                    <a:pt x="568223" y="31750"/>
                  </a:cubicBezTo>
                  <a:cubicBezTo>
                    <a:pt x="551819" y="0"/>
                    <a:pt x="521127" y="0"/>
                    <a:pt x="495198" y="0"/>
                  </a:cubicBezTo>
                  <a:cubicBezTo>
                    <a:pt x="469269" y="0"/>
                    <a:pt x="434873" y="19579"/>
                    <a:pt x="412648" y="31750"/>
                  </a:cubicBezTo>
                  <a:cubicBezTo>
                    <a:pt x="390423" y="43921"/>
                    <a:pt x="383015" y="64029"/>
                    <a:pt x="361848" y="73025"/>
                  </a:cubicBezTo>
                  <a:cubicBezTo>
                    <a:pt x="340681" y="82021"/>
                    <a:pt x="309461" y="82550"/>
                    <a:pt x="285648" y="85725"/>
                  </a:cubicBezTo>
                  <a:cubicBezTo>
                    <a:pt x="261836" y="88900"/>
                    <a:pt x="239611" y="88900"/>
                    <a:pt x="218973" y="92075"/>
                  </a:cubicBezTo>
                  <a:cubicBezTo>
                    <a:pt x="198336" y="95250"/>
                    <a:pt x="179285" y="97367"/>
                    <a:pt x="161823" y="104775"/>
                  </a:cubicBezTo>
                  <a:cubicBezTo>
                    <a:pt x="144361" y="112183"/>
                    <a:pt x="112081" y="129646"/>
                    <a:pt x="85623" y="17145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4A0B2DF5-1EDD-B71D-2541-93085D39ACBB}"/>
                </a:ext>
              </a:extLst>
            </p:cNvPr>
            <p:cNvCxnSpPr/>
            <p:nvPr/>
          </p:nvCxnSpPr>
          <p:spPr>
            <a:xfrm flipV="1">
              <a:off x="6898632" y="4908678"/>
              <a:ext cx="610774" cy="117779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E2E18D86-7E6A-1B40-46CC-B42A83D6CC6F}"/>
                </a:ext>
              </a:extLst>
            </p:cNvPr>
            <p:cNvCxnSpPr>
              <a:endCxn id="227" idx="10"/>
            </p:cNvCxnSpPr>
            <p:nvPr/>
          </p:nvCxnSpPr>
          <p:spPr>
            <a:xfrm flipV="1">
              <a:off x="6899399" y="5045075"/>
              <a:ext cx="699910" cy="10414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0F132850-865F-FBDE-D73A-3205AC38E942}"/>
                </a:ext>
              </a:extLst>
            </p:cNvPr>
            <p:cNvCxnSpPr>
              <a:endCxn id="227" idx="8"/>
            </p:cNvCxnSpPr>
            <p:nvPr/>
          </p:nvCxnSpPr>
          <p:spPr>
            <a:xfrm flipV="1">
              <a:off x="6897865" y="5045075"/>
              <a:ext cx="857019" cy="10414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D686223-300F-2F28-BD5D-DA1B6BB7B4DC}"/>
                </a:ext>
              </a:extLst>
            </p:cNvPr>
            <p:cNvCxnSpPr/>
            <p:nvPr/>
          </p:nvCxnSpPr>
          <p:spPr>
            <a:xfrm flipV="1">
              <a:off x="6898632" y="5083368"/>
              <a:ext cx="970552" cy="100310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1E7D9368-6F09-1F7C-C0B1-3B479531B886}"/>
                </a:ext>
              </a:extLst>
            </p:cNvPr>
            <p:cNvCxnSpPr/>
            <p:nvPr/>
          </p:nvCxnSpPr>
          <p:spPr>
            <a:xfrm flipV="1">
              <a:off x="6897865" y="5042119"/>
              <a:ext cx="1107844" cy="1044356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DCEF319C-CA41-A9B3-7B9F-8499D6D52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865" y="5042118"/>
              <a:ext cx="1279963" cy="104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BA4035D-1CD8-6AAB-2C61-73118A9CA220}"/>
                    </a:ext>
                  </a:extLst>
                </p:cNvPr>
                <p:cNvSpPr txBox="1"/>
                <p:nvPr/>
              </p:nvSpPr>
              <p:spPr>
                <a:xfrm>
                  <a:off x="7368678" y="5143808"/>
                  <a:ext cx="2833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FBA4035D-1CD8-6AAB-2C61-73118A9CA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678" y="5143808"/>
                  <a:ext cx="283347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6BA54D1-4DDB-2221-6CFA-CA1514EC4095}"/>
                    </a:ext>
                  </a:extLst>
                </p:cNvPr>
                <p:cNvSpPr txBox="1"/>
                <p:nvPr/>
              </p:nvSpPr>
              <p:spPr>
                <a:xfrm>
                  <a:off x="7588945" y="4753886"/>
                  <a:ext cx="6587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𝑐𝑜𝑛𝑒</m:t>
                        </m:r>
                        <m:d>
                          <m:d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6BA54D1-4DDB-2221-6CFA-CA1514EC4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945" y="4753886"/>
                  <a:ext cx="658706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2F32B96E-8844-427F-A77E-4C0F09F04916}"/>
                </a:ext>
              </a:extLst>
            </p:cNvPr>
            <p:cNvSpPr/>
            <p:nvPr/>
          </p:nvSpPr>
          <p:spPr>
            <a:xfrm>
              <a:off x="7305586" y="5016500"/>
              <a:ext cx="768439" cy="250825"/>
            </a:xfrm>
            <a:custGeom>
              <a:avLst/>
              <a:gdLst>
                <a:gd name="connsiteX0" fmla="*/ 15964 w 768439"/>
                <a:gd name="connsiteY0" fmla="*/ 0 h 250825"/>
                <a:gd name="connsiteX1" fmla="*/ 89 w 768439"/>
                <a:gd name="connsiteY1" fmla="*/ 117475 h 250825"/>
                <a:gd name="connsiteX2" fmla="*/ 22314 w 768439"/>
                <a:gd name="connsiteY2" fmla="*/ 168275 h 250825"/>
                <a:gd name="connsiteX3" fmla="*/ 63589 w 768439"/>
                <a:gd name="connsiteY3" fmla="*/ 196850 h 250825"/>
                <a:gd name="connsiteX4" fmla="*/ 120739 w 768439"/>
                <a:gd name="connsiteY4" fmla="*/ 241300 h 250825"/>
                <a:gd name="connsiteX5" fmla="*/ 190589 w 768439"/>
                <a:gd name="connsiteY5" fmla="*/ 250825 h 250825"/>
                <a:gd name="connsiteX6" fmla="*/ 244564 w 768439"/>
                <a:gd name="connsiteY6" fmla="*/ 247650 h 250825"/>
                <a:gd name="connsiteX7" fmla="*/ 327114 w 768439"/>
                <a:gd name="connsiteY7" fmla="*/ 244475 h 250825"/>
                <a:gd name="connsiteX8" fmla="*/ 387439 w 768439"/>
                <a:gd name="connsiteY8" fmla="*/ 228600 h 250825"/>
                <a:gd name="connsiteX9" fmla="*/ 428714 w 768439"/>
                <a:gd name="connsiteY9" fmla="*/ 219075 h 250825"/>
                <a:gd name="connsiteX10" fmla="*/ 498564 w 768439"/>
                <a:gd name="connsiteY10" fmla="*/ 222250 h 250825"/>
                <a:gd name="connsiteX11" fmla="*/ 558889 w 768439"/>
                <a:gd name="connsiteY11" fmla="*/ 206375 h 250825"/>
                <a:gd name="connsiteX12" fmla="*/ 631914 w 768439"/>
                <a:gd name="connsiteY12" fmla="*/ 184150 h 250825"/>
                <a:gd name="connsiteX13" fmla="*/ 711289 w 768439"/>
                <a:gd name="connsiteY13" fmla="*/ 155575 h 250825"/>
                <a:gd name="connsiteX14" fmla="*/ 739864 w 768439"/>
                <a:gd name="connsiteY14" fmla="*/ 117475 h 250825"/>
                <a:gd name="connsiteX15" fmla="*/ 768439 w 768439"/>
                <a:gd name="connsiteY15" fmla="*/ 50800 h 250825"/>
                <a:gd name="connsiteX16" fmla="*/ 768439 w 768439"/>
                <a:gd name="connsiteY16" fmla="*/ 5080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8439" h="250825">
                  <a:moveTo>
                    <a:pt x="15964" y="0"/>
                  </a:moveTo>
                  <a:cubicBezTo>
                    <a:pt x="7497" y="44714"/>
                    <a:pt x="-969" y="89429"/>
                    <a:pt x="89" y="117475"/>
                  </a:cubicBezTo>
                  <a:cubicBezTo>
                    <a:pt x="1147" y="145521"/>
                    <a:pt x="11731" y="155046"/>
                    <a:pt x="22314" y="168275"/>
                  </a:cubicBezTo>
                  <a:cubicBezTo>
                    <a:pt x="32897" y="181504"/>
                    <a:pt x="47185" y="184679"/>
                    <a:pt x="63589" y="196850"/>
                  </a:cubicBezTo>
                  <a:cubicBezTo>
                    <a:pt x="79993" y="209021"/>
                    <a:pt x="99572" y="232304"/>
                    <a:pt x="120739" y="241300"/>
                  </a:cubicBezTo>
                  <a:cubicBezTo>
                    <a:pt x="141906" y="250296"/>
                    <a:pt x="169952" y="249767"/>
                    <a:pt x="190589" y="250825"/>
                  </a:cubicBezTo>
                  <a:lnTo>
                    <a:pt x="244564" y="247650"/>
                  </a:lnTo>
                  <a:cubicBezTo>
                    <a:pt x="267318" y="246592"/>
                    <a:pt x="303302" y="247650"/>
                    <a:pt x="327114" y="244475"/>
                  </a:cubicBezTo>
                  <a:cubicBezTo>
                    <a:pt x="350927" y="241300"/>
                    <a:pt x="370506" y="232833"/>
                    <a:pt x="387439" y="228600"/>
                  </a:cubicBezTo>
                  <a:cubicBezTo>
                    <a:pt x="404372" y="224367"/>
                    <a:pt x="410193" y="220133"/>
                    <a:pt x="428714" y="219075"/>
                  </a:cubicBezTo>
                  <a:cubicBezTo>
                    <a:pt x="447235" y="218017"/>
                    <a:pt x="476868" y="224367"/>
                    <a:pt x="498564" y="222250"/>
                  </a:cubicBezTo>
                  <a:cubicBezTo>
                    <a:pt x="520260" y="220133"/>
                    <a:pt x="536664" y="212725"/>
                    <a:pt x="558889" y="206375"/>
                  </a:cubicBezTo>
                  <a:cubicBezTo>
                    <a:pt x="581114" y="200025"/>
                    <a:pt x="606514" y="192617"/>
                    <a:pt x="631914" y="184150"/>
                  </a:cubicBezTo>
                  <a:cubicBezTo>
                    <a:pt x="657314" y="175683"/>
                    <a:pt x="693298" y="166687"/>
                    <a:pt x="711289" y="155575"/>
                  </a:cubicBezTo>
                  <a:cubicBezTo>
                    <a:pt x="729280" y="144463"/>
                    <a:pt x="730339" y="134938"/>
                    <a:pt x="739864" y="117475"/>
                  </a:cubicBezTo>
                  <a:cubicBezTo>
                    <a:pt x="749389" y="100013"/>
                    <a:pt x="768439" y="50800"/>
                    <a:pt x="768439" y="50800"/>
                  </a:cubicBezTo>
                  <a:lnTo>
                    <a:pt x="768439" y="50800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1D0ADA-F4F0-50CB-CD07-0784338FC519}"/>
              </a:ext>
            </a:extLst>
          </p:cNvPr>
          <p:cNvGrpSpPr/>
          <p:nvPr/>
        </p:nvGrpSpPr>
        <p:grpSpPr>
          <a:xfrm>
            <a:off x="9318439" y="4653352"/>
            <a:ext cx="1638486" cy="1596635"/>
            <a:chOff x="9318439" y="4653352"/>
            <a:chExt cx="1638486" cy="1596635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5E2E3CE5-B46F-7348-50D4-5F5F46317E78}"/>
                </a:ext>
              </a:extLst>
            </p:cNvPr>
            <p:cNvCxnSpPr/>
            <p:nvPr/>
          </p:nvCxnSpPr>
          <p:spPr>
            <a:xfrm flipV="1">
              <a:off x="9655175" y="5042119"/>
              <a:ext cx="0" cy="8729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D2B9A1F5-4A94-181E-963A-D59E3A8E41C5}"/>
                </a:ext>
              </a:extLst>
            </p:cNvPr>
            <p:cNvCxnSpPr/>
            <p:nvPr/>
          </p:nvCxnSpPr>
          <p:spPr>
            <a:xfrm>
              <a:off x="9658350" y="5918200"/>
              <a:ext cx="12985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2B52674-BE04-DD7D-A24D-E9B967AEA35C}"/>
                </a:ext>
              </a:extLst>
            </p:cNvPr>
            <p:cNvCxnSpPr/>
            <p:nvPr/>
          </p:nvCxnSpPr>
          <p:spPr>
            <a:xfrm flipV="1">
              <a:off x="9655175" y="4862349"/>
              <a:ext cx="406400" cy="10526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3C31D243-F50F-8BC7-DBA5-F3F006807335}"/>
                </a:ext>
              </a:extLst>
            </p:cNvPr>
            <p:cNvCxnSpPr/>
            <p:nvPr/>
          </p:nvCxnSpPr>
          <p:spPr>
            <a:xfrm flipV="1">
              <a:off x="9652001" y="5368484"/>
              <a:ext cx="1158799" cy="5465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172DF1A2-4D3A-9223-FD30-92DC0EAAD67A}"/>
                </a:ext>
              </a:extLst>
            </p:cNvPr>
            <p:cNvSpPr/>
            <p:nvPr/>
          </p:nvSpPr>
          <p:spPr>
            <a:xfrm>
              <a:off x="10041523" y="4869355"/>
              <a:ext cx="785112" cy="510491"/>
            </a:xfrm>
            <a:custGeom>
              <a:avLst/>
              <a:gdLst>
                <a:gd name="connsiteX0" fmla="*/ 10527 w 785112"/>
                <a:gd name="connsiteY0" fmla="*/ 20145 h 510491"/>
                <a:gd name="connsiteX1" fmla="*/ 1002 w 785112"/>
                <a:gd name="connsiteY1" fmla="*/ 118570 h 510491"/>
                <a:gd name="connsiteX2" fmla="*/ 1002 w 785112"/>
                <a:gd name="connsiteY2" fmla="*/ 169370 h 510491"/>
                <a:gd name="connsiteX3" fmla="*/ 7352 w 785112"/>
                <a:gd name="connsiteY3" fmla="*/ 201120 h 510491"/>
                <a:gd name="connsiteX4" fmla="*/ 13702 w 785112"/>
                <a:gd name="connsiteY4" fmla="*/ 207470 h 510491"/>
                <a:gd name="connsiteX5" fmla="*/ 51802 w 785112"/>
                <a:gd name="connsiteY5" fmla="*/ 213820 h 510491"/>
                <a:gd name="connsiteX6" fmla="*/ 70852 w 785112"/>
                <a:gd name="connsiteY6" fmla="*/ 223345 h 510491"/>
                <a:gd name="connsiteX7" fmla="*/ 105777 w 785112"/>
                <a:gd name="connsiteY7" fmla="*/ 274145 h 510491"/>
                <a:gd name="connsiteX8" fmla="*/ 140702 w 785112"/>
                <a:gd name="connsiteY8" fmla="*/ 293195 h 510491"/>
                <a:gd name="connsiteX9" fmla="*/ 194677 w 785112"/>
                <a:gd name="connsiteY9" fmla="*/ 302720 h 510491"/>
                <a:gd name="connsiteX10" fmla="*/ 255002 w 785112"/>
                <a:gd name="connsiteY10" fmla="*/ 363045 h 510491"/>
                <a:gd name="connsiteX11" fmla="*/ 308977 w 785112"/>
                <a:gd name="connsiteY11" fmla="*/ 394795 h 510491"/>
                <a:gd name="connsiteX12" fmla="*/ 385177 w 785112"/>
                <a:gd name="connsiteY12" fmla="*/ 493220 h 510491"/>
                <a:gd name="connsiteX13" fmla="*/ 445502 w 785112"/>
                <a:gd name="connsiteY13" fmla="*/ 474170 h 510491"/>
                <a:gd name="connsiteX14" fmla="*/ 537577 w 785112"/>
                <a:gd name="connsiteY14" fmla="*/ 464645 h 510491"/>
                <a:gd name="connsiteX15" fmla="*/ 604252 w 785112"/>
                <a:gd name="connsiteY15" fmla="*/ 496395 h 510491"/>
                <a:gd name="connsiteX16" fmla="*/ 670927 w 785112"/>
                <a:gd name="connsiteY16" fmla="*/ 509095 h 510491"/>
                <a:gd name="connsiteX17" fmla="*/ 724902 w 785112"/>
                <a:gd name="connsiteY17" fmla="*/ 509095 h 510491"/>
                <a:gd name="connsiteX18" fmla="*/ 759827 w 785112"/>
                <a:gd name="connsiteY18" fmla="*/ 499570 h 510491"/>
                <a:gd name="connsiteX19" fmla="*/ 778877 w 785112"/>
                <a:gd name="connsiteY19" fmla="*/ 448770 h 510491"/>
                <a:gd name="connsiteX20" fmla="*/ 782052 w 785112"/>
                <a:gd name="connsiteY20" fmla="*/ 353520 h 510491"/>
                <a:gd name="connsiteX21" fmla="*/ 737602 w 785112"/>
                <a:gd name="connsiteY21" fmla="*/ 299545 h 510491"/>
                <a:gd name="connsiteX22" fmla="*/ 642352 w 785112"/>
                <a:gd name="connsiteY22" fmla="*/ 267795 h 510491"/>
                <a:gd name="connsiteX23" fmla="*/ 547102 w 785112"/>
                <a:gd name="connsiteY23" fmla="*/ 185245 h 510491"/>
                <a:gd name="connsiteX24" fmla="*/ 461377 w 785112"/>
                <a:gd name="connsiteY24" fmla="*/ 96345 h 510491"/>
                <a:gd name="connsiteX25" fmla="*/ 382002 w 785112"/>
                <a:gd name="connsiteY25" fmla="*/ 89995 h 510491"/>
                <a:gd name="connsiteX26" fmla="*/ 318502 w 785112"/>
                <a:gd name="connsiteY26" fmla="*/ 74120 h 510491"/>
                <a:gd name="connsiteX27" fmla="*/ 277227 w 785112"/>
                <a:gd name="connsiteY27" fmla="*/ 26495 h 510491"/>
                <a:gd name="connsiteX28" fmla="*/ 207377 w 785112"/>
                <a:gd name="connsiteY28" fmla="*/ 1095 h 510491"/>
                <a:gd name="connsiteX29" fmla="*/ 153402 w 785112"/>
                <a:gd name="connsiteY29" fmla="*/ 4270 h 510491"/>
                <a:gd name="connsiteX30" fmla="*/ 93077 w 785112"/>
                <a:gd name="connsiteY30" fmla="*/ 1095 h 510491"/>
                <a:gd name="connsiteX31" fmla="*/ 89902 w 785112"/>
                <a:gd name="connsiteY31" fmla="*/ 20145 h 510491"/>
                <a:gd name="connsiteX32" fmla="*/ 61327 w 785112"/>
                <a:gd name="connsiteY32" fmla="*/ 29670 h 510491"/>
                <a:gd name="connsiteX33" fmla="*/ 10527 w 785112"/>
                <a:gd name="connsiteY33" fmla="*/ 20145 h 5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85112" h="510491">
                  <a:moveTo>
                    <a:pt x="10527" y="20145"/>
                  </a:moveTo>
                  <a:cubicBezTo>
                    <a:pt x="473" y="34962"/>
                    <a:pt x="2589" y="93699"/>
                    <a:pt x="1002" y="118570"/>
                  </a:cubicBezTo>
                  <a:cubicBezTo>
                    <a:pt x="-586" y="143441"/>
                    <a:pt x="-56" y="155612"/>
                    <a:pt x="1002" y="169370"/>
                  </a:cubicBezTo>
                  <a:cubicBezTo>
                    <a:pt x="2060" y="183128"/>
                    <a:pt x="7352" y="201120"/>
                    <a:pt x="7352" y="201120"/>
                  </a:cubicBezTo>
                  <a:cubicBezTo>
                    <a:pt x="9469" y="207470"/>
                    <a:pt x="6294" y="205353"/>
                    <a:pt x="13702" y="207470"/>
                  </a:cubicBezTo>
                  <a:cubicBezTo>
                    <a:pt x="21110" y="209587"/>
                    <a:pt x="51802" y="213820"/>
                    <a:pt x="51802" y="213820"/>
                  </a:cubicBezTo>
                  <a:cubicBezTo>
                    <a:pt x="61327" y="216466"/>
                    <a:pt x="61856" y="213291"/>
                    <a:pt x="70852" y="223345"/>
                  </a:cubicBezTo>
                  <a:cubicBezTo>
                    <a:pt x="79848" y="233399"/>
                    <a:pt x="94135" y="262503"/>
                    <a:pt x="105777" y="274145"/>
                  </a:cubicBezTo>
                  <a:cubicBezTo>
                    <a:pt x="117419" y="285787"/>
                    <a:pt x="125885" y="288432"/>
                    <a:pt x="140702" y="293195"/>
                  </a:cubicBezTo>
                  <a:cubicBezTo>
                    <a:pt x="155519" y="297958"/>
                    <a:pt x="175627" y="291078"/>
                    <a:pt x="194677" y="302720"/>
                  </a:cubicBezTo>
                  <a:cubicBezTo>
                    <a:pt x="213727" y="314362"/>
                    <a:pt x="235952" y="347699"/>
                    <a:pt x="255002" y="363045"/>
                  </a:cubicBezTo>
                  <a:cubicBezTo>
                    <a:pt x="274052" y="378391"/>
                    <a:pt x="287281" y="373099"/>
                    <a:pt x="308977" y="394795"/>
                  </a:cubicBezTo>
                  <a:cubicBezTo>
                    <a:pt x="330673" y="416491"/>
                    <a:pt x="362423" y="479991"/>
                    <a:pt x="385177" y="493220"/>
                  </a:cubicBezTo>
                  <a:cubicBezTo>
                    <a:pt x="407931" y="506449"/>
                    <a:pt x="420102" y="478932"/>
                    <a:pt x="445502" y="474170"/>
                  </a:cubicBezTo>
                  <a:cubicBezTo>
                    <a:pt x="470902" y="469408"/>
                    <a:pt x="511119" y="460941"/>
                    <a:pt x="537577" y="464645"/>
                  </a:cubicBezTo>
                  <a:cubicBezTo>
                    <a:pt x="564035" y="468349"/>
                    <a:pt x="582027" y="488987"/>
                    <a:pt x="604252" y="496395"/>
                  </a:cubicBezTo>
                  <a:cubicBezTo>
                    <a:pt x="626477" y="503803"/>
                    <a:pt x="650819" y="506978"/>
                    <a:pt x="670927" y="509095"/>
                  </a:cubicBezTo>
                  <a:cubicBezTo>
                    <a:pt x="691035" y="511212"/>
                    <a:pt x="710085" y="510682"/>
                    <a:pt x="724902" y="509095"/>
                  </a:cubicBezTo>
                  <a:cubicBezTo>
                    <a:pt x="739719" y="507508"/>
                    <a:pt x="750831" y="509624"/>
                    <a:pt x="759827" y="499570"/>
                  </a:cubicBezTo>
                  <a:cubicBezTo>
                    <a:pt x="768823" y="489516"/>
                    <a:pt x="775173" y="473112"/>
                    <a:pt x="778877" y="448770"/>
                  </a:cubicBezTo>
                  <a:cubicBezTo>
                    <a:pt x="782581" y="424428"/>
                    <a:pt x="788931" y="378391"/>
                    <a:pt x="782052" y="353520"/>
                  </a:cubicBezTo>
                  <a:cubicBezTo>
                    <a:pt x="775173" y="328649"/>
                    <a:pt x="760885" y="313832"/>
                    <a:pt x="737602" y="299545"/>
                  </a:cubicBezTo>
                  <a:cubicBezTo>
                    <a:pt x="714319" y="285258"/>
                    <a:pt x="674102" y="286845"/>
                    <a:pt x="642352" y="267795"/>
                  </a:cubicBezTo>
                  <a:cubicBezTo>
                    <a:pt x="610602" y="248745"/>
                    <a:pt x="577264" y="213820"/>
                    <a:pt x="547102" y="185245"/>
                  </a:cubicBezTo>
                  <a:cubicBezTo>
                    <a:pt x="516940" y="156670"/>
                    <a:pt x="488894" y="112220"/>
                    <a:pt x="461377" y="96345"/>
                  </a:cubicBezTo>
                  <a:cubicBezTo>
                    <a:pt x="433860" y="80470"/>
                    <a:pt x="405815" y="93699"/>
                    <a:pt x="382002" y="89995"/>
                  </a:cubicBezTo>
                  <a:cubicBezTo>
                    <a:pt x="358190" y="86291"/>
                    <a:pt x="335965" y="84703"/>
                    <a:pt x="318502" y="74120"/>
                  </a:cubicBezTo>
                  <a:cubicBezTo>
                    <a:pt x="301040" y="63537"/>
                    <a:pt x="295748" y="38666"/>
                    <a:pt x="277227" y="26495"/>
                  </a:cubicBezTo>
                  <a:cubicBezTo>
                    <a:pt x="258706" y="14324"/>
                    <a:pt x="228015" y="4799"/>
                    <a:pt x="207377" y="1095"/>
                  </a:cubicBezTo>
                  <a:cubicBezTo>
                    <a:pt x="186739" y="-2609"/>
                    <a:pt x="172452" y="4270"/>
                    <a:pt x="153402" y="4270"/>
                  </a:cubicBezTo>
                  <a:cubicBezTo>
                    <a:pt x="134352" y="4270"/>
                    <a:pt x="93077" y="1095"/>
                    <a:pt x="93077" y="1095"/>
                  </a:cubicBezTo>
                  <a:cubicBezTo>
                    <a:pt x="82494" y="3741"/>
                    <a:pt x="95194" y="15382"/>
                    <a:pt x="89902" y="20145"/>
                  </a:cubicBezTo>
                  <a:cubicBezTo>
                    <a:pt x="84610" y="24908"/>
                    <a:pt x="72969" y="29141"/>
                    <a:pt x="61327" y="29670"/>
                  </a:cubicBezTo>
                  <a:cubicBezTo>
                    <a:pt x="49685" y="30199"/>
                    <a:pt x="20581" y="5328"/>
                    <a:pt x="10527" y="20145"/>
                  </a:cubicBezTo>
                  <a:close/>
                </a:path>
              </a:pathLst>
            </a:custGeom>
            <a:solidFill>
              <a:srgbClr val="FF0000">
                <a:alpha val="45161"/>
              </a:srgb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B4C0CA5-28A5-685B-D862-056857AAB375}"/>
                </a:ext>
              </a:extLst>
            </p:cNvPr>
            <p:cNvSpPr/>
            <p:nvPr/>
          </p:nvSpPr>
          <p:spPr>
            <a:xfrm>
              <a:off x="9737725" y="4968570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F7DF82CF-6BA5-C274-F47D-9B34A09A3AFB}"/>
                    </a:ext>
                  </a:extLst>
                </p:cNvPr>
                <p:cNvSpPr txBox="1"/>
                <p:nvPr/>
              </p:nvSpPr>
              <p:spPr>
                <a:xfrm>
                  <a:off x="9562419" y="4792723"/>
                  <a:ext cx="2852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F7DF82CF-6BA5-C274-F47D-9B34A09A3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2419" y="4792723"/>
                  <a:ext cx="285271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DD42F4-B3E6-E723-7747-5CE6B426C751}"/>
                    </a:ext>
                  </a:extLst>
                </p:cNvPr>
                <p:cNvSpPr txBox="1"/>
                <p:nvPr/>
              </p:nvSpPr>
              <p:spPr>
                <a:xfrm>
                  <a:off x="9866302" y="5119088"/>
                  <a:ext cx="3425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5DD42F4-B3E6-E723-7747-5CE6B426C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6302" y="5119088"/>
                  <a:ext cx="342530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5A0489E9-7E93-6FE2-3123-9F47ADC34DDA}"/>
                </a:ext>
              </a:extLst>
            </p:cNvPr>
            <p:cNvSpPr/>
            <p:nvPr/>
          </p:nvSpPr>
          <p:spPr>
            <a:xfrm>
              <a:off x="9900653" y="525326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1780C8-1842-88B3-7A1D-373EA7DC1456}"/>
                </a:ext>
              </a:extLst>
            </p:cNvPr>
            <p:cNvSpPr/>
            <p:nvPr/>
          </p:nvSpPr>
          <p:spPr>
            <a:xfrm>
              <a:off x="10053053" y="5405668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D03B1E4-B0F9-D250-2389-7A4ED7588C5E}"/>
                </a:ext>
              </a:extLst>
            </p:cNvPr>
            <p:cNvSpPr/>
            <p:nvPr/>
          </p:nvSpPr>
          <p:spPr>
            <a:xfrm>
              <a:off x="10323597" y="5507460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6A93FDD7-6889-32C4-0C01-6C7FF8B12879}"/>
                    </a:ext>
                  </a:extLst>
                </p:cNvPr>
                <p:cNvSpPr txBox="1"/>
                <p:nvPr/>
              </p:nvSpPr>
              <p:spPr>
                <a:xfrm>
                  <a:off x="10018702" y="5271488"/>
                  <a:ext cx="34547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6A93FDD7-6889-32C4-0C01-6C7FF8B12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8702" y="5271488"/>
                  <a:ext cx="345479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C88A40D-5D04-ECDC-AB48-F4534F5828D2}"/>
                    </a:ext>
                  </a:extLst>
                </p:cNvPr>
                <p:cNvSpPr txBox="1"/>
                <p:nvPr/>
              </p:nvSpPr>
              <p:spPr>
                <a:xfrm>
                  <a:off x="10269902" y="5314951"/>
                  <a:ext cx="35349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FC88A40D-5D04-ECDC-AB48-F4534F582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902" y="5314951"/>
                  <a:ext cx="353494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DA89AA5E-0D94-E43E-4F5E-C7DA8C7075A5}"/>
                </a:ext>
              </a:extLst>
            </p:cNvPr>
            <p:cNvCxnSpPr/>
            <p:nvPr/>
          </p:nvCxnSpPr>
          <p:spPr>
            <a:xfrm flipH="1">
              <a:off x="9562419" y="4653352"/>
              <a:ext cx="429306" cy="159663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DE240A34-078F-7133-AA2B-11EA1DEA5F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2661" y="5854700"/>
              <a:ext cx="189340" cy="603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0697C241-8966-2659-DD52-DF24E3D61BC7}"/>
                    </a:ext>
                  </a:extLst>
                </p:cNvPr>
                <p:cNvSpPr txBox="1"/>
                <p:nvPr/>
              </p:nvSpPr>
              <p:spPr>
                <a:xfrm>
                  <a:off x="9318439" y="5633065"/>
                  <a:ext cx="2852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0697C241-8966-2659-DD52-DF24E3D61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439" y="5633065"/>
                  <a:ext cx="285271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920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30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2023-10-06T13:04:04Z</dcterms:created>
  <dcterms:modified xsi:type="dcterms:W3CDTF">2023-10-07T19:06:24Z</dcterms:modified>
</cp:coreProperties>
</file>