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26" d="100"/>
          <a:sy n="226" d="100"/>
        </p:scale>
        <p:origin x="-3728" y="-3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3F9-5336-F721-4634-A7CDFD2F4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21AE7-CC8D-6801-BCF1-9CB81129C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90E7-94F6-5244-8FCA-94132D2CF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C69BF-4D3B-8482-21EE-E574998EB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1F16-0FC8-3282-4DEA-65657B4A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C1EB-92AC-6BC9-5704-8A24D166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2CE82-8823-DF19-D5AD-6AE96CB13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5920-1F86-A489-451A-2B80B463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4FAF-8DA5-0A4D-638B-653C9537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3E8D-8680-ABA8-709A-D5E7C2CC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95479-EFBA-1D15-10C1-BA0D1DDE1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68D4B-6861-06D1-A920-7506F1C07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3E914-93F8-4954-226C-A8EE7C5F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FAE87-2760-4BEF-2F77-17768A18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4087-DEAC-C6D4-D440-4F165365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9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31F8-F04D-4E04-1EA6-842F0087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4169-D035-D45E-61B2-10DCE2712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5703E-7DE8-704E-1E27-A5C1377E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8FFB0-6E8C-387E-CE2A-695A50852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E0B16-02F2-F38D-6245-73BC2A14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1058-11C0-FC3A-A14C-66C75650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B6874-8FBE-5A96-6983-B7C28B24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8769-4486-1C1E-5479-13E8233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9DDB-57E9-0038-790A-7D5C2AC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6207F-4CA0-AE8F-3622-5D1B2F26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57CC-3EF3-9D8C-DDFE-51957638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DE8C-1DC8-B68E-E5AE-82BF8D827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8222F-55B4-E325-EC22-8F277F4C6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85CB0-3F4C-186F-0B4B-0DC9E50F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B4230-91DB-B330-91BF-6E3392E8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9DB5B-FC27-186D-D3E4-1C31B71A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24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A85F-2DEA-8C13-C213-1D69256E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7999-620C-E9A7-8CCD-940D0878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CBE3-A608-D258-7598-4D1DF569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CE0D0-C3F0-396E-1773-EBC47B883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42EE2-7CE9-648C-821D-3A413FB83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DFE98-9CBD-91DB-8272-492B14DE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7D296-CA1E-1511-8F8E-B7ED1383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2EF5A5-C786-C6CD-DD7C-94A49139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D134-ADC1-66F7-BC44-1A572071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776C2-8FD0-39B6-FE7C-6EC99C4B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2EE2D-9A02-5E83-2AC5-6951C6F0B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A8A34-ADD9-E075-DCF4-C5F6D4AB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6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4D43A-F2F5-EB42-F162-879FAD85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4641F-D691-27D9-02F7-1326E7B0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770DC-4000-5D79-DCFE-6DE64053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8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699E-D897-8933-9352-8D5F57F6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A1D5-BEED-43B9-AE38-3CCCAF66F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DD700-27B1-7911-94ED-E4E83A8F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F7180-DC76-53E5-36E5-49D89608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DF8EF-F831-8E4D-CB3C-CBE7AB85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7061-C081-5502-FC25-53BD1D64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DB4A-2051-BBD1-9C1F-3DD59816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F01DBB-E8EF-29B7-5866-02CABB633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2855A-22D3-5193-78DA-856421D48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FE7A7-4C95-B987-37A2-B7867448F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4BFE9-5725-02A5-B5DB-311CE027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4E375-D7DB-2E79-CED2-D9C1FAE6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84457-1C6F-4927-8305-F141860F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841A8-80F0-066E-A7CF-A4A0EF05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E6456-36B0-D0C3-8FD7-262268C1F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2E22-AD15-564C-A6DA-076E50039600}" type="datetimeFigureOut">
              <a:rPr lang="en-US" smtClean="0"/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9277-75F1-4B60-2422-B536867FB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4A75-E669-BA8B-E1D6-287B7835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FBC4-BE61-D444-969D-D33FA749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2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368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D05BDFD-1C6A-CEE6-0EB2-A299E92F3859}"/>
              </a:ext>
            </a:extLst>
          </p:cNvPr>
          <p:cNvGrpSpPr/>
          <p:nvPr/>
        </p:nvGrpSpPr>
        <p:grpSpPr>
          <a:xfrm>
            <a:off x="3883204" y="617610"/>
            <a:ext cx="2107157" cy="2220030"/>
            <a:chOff x="3563393" y="1749425"/>
            <a:chExt cx="2107157" cy="222003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D2F1641E-8C1A-69B7-A9F7-5CC9DAE6D8CF}"/>
                </a:ext>
              </a:extLst>
            </p:cNvPr>
            <p:cNvSpPr/>
            <p:nvPr/>
          </p:nvSpPr>
          <p:spPr>
            <a:xfrm>
              <a:off x="4075439" y="2065203"/>
              <a:ext cx="1334324" cy="1436682"/>
            </a:xfrm>
            <a:custGeom>
              <a:avLst/>
              <a:gdLst>
                <a:gd name="connsiteX0" fmla="*/ 99182 w 1334324"/>
                <a:gd name="connsiteY0" fmla="*/ 186614 h 1436682"/>
                <a:gd name="connsiteX1" fmla="*/ 905 w 1334324"/>
                <a:gd name="connsiteY1" fmla="*/ 481444 h 1436682"/>
                <a:gd name="connsiteX2" fmla="*/ 150456 w 1334324"/>
                <a:gd name="connsiteY2" fmla="*/ 703634 h 1436682"/>
                <a:gd name="connsiteX3" fmla="*/ 364101 w 1334324"/>
                <a:gd name="connsiteY3" fmla="*/ 720726 h 1436682"/>
                <a:gd name="connsiteX4" fmla="*/ 436740 w 1334324"/>
                <a:gd name="connsiteY4" fmla="*/ 716453 h 1436682"/>
                <a:gd name="connsiteX5" fmla="*/ 509380 w 1334324"/>
                <a:gd name="connsiteY5" fmla="*/ 737818 h 1436682"/>
                <a:gd name="connsiteX6" fmla="*/ 539290 w 1334324"/>
                <a:gd name="connsiteY6" fmla="*/ 797638 h 1436682"/>
                <a:gd name="connsiteX7" fmla="*/ 535017 w 1334324"/>
                <a:gd name="connsiteY7" fmla="*/ 840367 h 1436682"/>
                <a:gd name="connsiteX8" fmla="*/ 513653 w 1334324"/>
                <a:gd name="connsiteY8" fmla="*/ 895915 h 1436682"/>
                <a:gd name="connsiteX9" fmla="*/ 462378 w 1334324"/>
                <a:gd name="connsiteY9" fmla="*/ 947190 h 1436682"/>
                <a:gd name="connsiteX10" fmla="*/ 462378 w 1334324"/>
                <a:gd name="connsiteY10" fmla="*/ 947190 h 1436682"/>
                <a:gd name="connsiteX11" fmla="*/ 419649 w 1334324"/>
                <a:gd name="connsiteY11" fmla="*/ 1015556 h 1436682"/>
                <a:gd name="connsiteX12" fmla="*/ 402557 w 1334324"/>
                <a:gd name="connsiteY12" fmla="*/ 1101014 h 1436682"/>
                <a:gd name="connsiteX13" fmla="*/ 402557 w 1334324"/>
                <a:gd name="connsiteY13" fmla="*/ 1190745 h 1436682"/>
                <a:gd name="connsiteX14" fmla="*/ 406830 w 1334324"/>
                <a:gd name="connsiteY14" fmla="*/ 1246292 h 1436682"/>
                <a:gd name="connsiteX15" fmla="*/ 428195 w 1334324"/>
                <a:gd name="connsiteY15" fmla="*/ 1289021 h 1436682"/>
                <a:gd name="connsiteX16" fmla="*/ 475197 w 1334324"/>
                <a:gd name="connsiteY16" fmla="*/ 1340296 h 1436682"/>
                <a:gd name="connsiteX17" fmla="*/ 530744 w 1334324"/>
                <a:gd name="connsiteY17" fmla="*/ 1378752 h 1436682"/>
                <a:gd name="connsiteX18" fmla="*/ 586292 w 1334324"/>
                <a:gd name="connsiteY18" fmla="*/ 1395844 h 1436682"/>
                <a:gd name="connsiteX19" fmla="*/ 676023 w 1334324"/>
                <a:gd name="connsiteY19" fmla="*/ 1412935 h 1436682"/>
                <a:gd name="connsiteX20" fmla="*/ 718752 w 1334324"/>
                <a:gd name="connsiteY20" fmla="*/ 1430027 h 1436682"/>
                <a:gd name="connsiteX21" fmla="*/ 812755 w 1334324"/>
                <a:gd name="connsiteY21" fmla="*/ 1434300 h 1436682"/>
                <a:gd name="connsiteX22" fmla="*/ 851211 w 1334324"/>
                <a:gd name="connsiteY22" fmla="*/ 1434300 h 1436682"/>
                <a:gd name="connsiteX23" fmla="*/ 958034 w 1334324"/>
                <a:gd name="connsiteY23" fmla="*/ 1404390 h 1436682"/>
                <a:gd name="connsiteX24" fmla="*/ 1043492 w 1334324"/>
                <a:gd name="connsiteY24" fmla="*/ 1374479 h 1436682"/>
                <a:gd name="connsiteX25" fmla="*/ 1124677 w 1334324"/>
                <a:gd name="connsiteY25" fmla="*/ 1336023 h 1436682"/>
                <a:gd name="connsiteX26" fmla="*/ 1180225 w 1334324"/>
                <a:gd name="connsiteY26" fmla="*/ 1271930 h 1436682"/>
                <a:gd name="connsiteX27" fmla="*/ 1227226 w 1334324"/>
                <a:gd name="connsiteY27" fmla="*/ 1203563 h 1436682"/>
                <a:gd name="connsiteX28" fmla="*/ 1274228 w 1334324"/>
                <a:gd name="connsiteY28" fmla="*/ 1130924 h 1436682"/>
                <a:gd name="connsiteX29" fmla="*/ 1299866 w 1334324"/>
                <a:gd name="connsiteY29" fmla="*/ 1011283 h 1436682"/>
                <a:gd name="connsiteX30" fmla="*/ 1321230 w 1334324"/>
                <a:gd name="connsiteY30" fmla="*/ 904461 h 1436682"/>
                <a:gd name="connsiteX31" fmla="*/ 1334049 w 1334324"/>
                <a:gd name="connsiteY31" fmla="*/ 767728 h 1436682"/>
                <a:gd name="connsiteX32" fmla="*/ 1325503 w 1334324"/>
                <a:gd name="connsiteY32" fmla="*/ 652360 h 1436682"/>
                <a:gd name="connsiteX33" fmla="*/ 1278501 w 1334324"/>
                <a:gd name="connsiteY33" fmla="*/ 494262 h 1436682"/>
                <a:gd name="connsiteX34" fmla="*/ 1210135 w 1334324"/>
                <a:gd name="connsiteY34" fmla="*/ 366076 h 1436682"/>
                <a:gd name="connsiteX35" fmla="*/ 1146041 w 1334324"/>
                <a:gd name="connsiteY35" fmla="*/ 284890 h 1436682"/>
                <a:gd name="connsiteX36" fmla="*/ 1064856 w 1334324"/>
                <a:gd name="connsiteY36" fmla="*/ 190887 h 1436682"/>
                <a:gd name="connsiteX37" fmla="*/ 979398 w 1334324"/>
                <a:gd name="connsiteY37" fmla="*/ 152431 h 1436682"/>
                <a:gd name="connsiteX38" fmla="*/ 859757 w 1334324"/>
                <a:gd name="connsiteY38" fmla="*/ 88337 h 1436682"/>
                <a:gd name="connsiteX39" fmla="*/ 718752 w 1334324"/>
                <a:gd name="connsiteY39" fmla="*/ 37062 h 1436682"/>
                <a:gd name="connsiteX40" fmla="*/ 607656 w 1334324"/>
                <a:gd name="connsiteY40" fmla="*/ 11425 h 1436682"/>
                <a:gd name="connsiteX41" fmla="*/ 500834 w 1334324"/>
                <a:gd name="connsiteY41" fmla="*/ 2879 h 1436682"/>
                <a:gd name="connsiteX42" fmla="*/ 342737 w 1334324"/>
                <a:gd name="connsiteY42" fmla="*/ 2879 h 1436682"/>
                <a:gd name="connsiteX43" fmla="*/ 261552 w 1334324"/>
                <a:gd name="connsiteY43" fmla="*/ 37062 h 1436682"/>
                <a:gd name="connsiteX44" fmla="*/ 176094 w 1334324"/>
                <a:gd name="connsiteY44" fmla="*/ 101156 h 1436682"/>
                <a:gd name="connsiteX45" fmla="*/ 137638 w 1334324"/>
                <a:gd name="connsiteY45" fmla="*/ 139612 h 1436682"/>
                <a:gd name="connsiteX46" fmla="*/ 99182 w 1334324"/>
                <a:gd name="connsiteY46" fmla="*/ 186614 h 14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4324" h="1436682">
                  <a:moveTo>
                    <a:pt x="99182" y="186614"/>
                  </a:moveTo>
                  <a:cubicBezTo>
                    <a:pt x="45770" y="290944"/>
                    <a:pt x="-7641" y="395274"/>
                    <a:pt x="905" y="481444"/>
                  </a:cubicBezTo>
                  <a:cubicBezTo>
                    <a:pt x="9451" y="567614"/>
                    <a:pt x="89923" y="663754"/>
                    <a:pt x="150456" y="703634"/>
                  </a:cubicBezTo>
                  <a:cubicBezTo>
                    <a:pt x="210989" y="743514"/>
                    <a:pt x="316387" y="718590"/>
                    <a:pt x="364101" y="720726"/>
                  </a:cubicBezTo>
                  <a:cubicBezTo>
                    <a:pt x="411815" y="722862"/>
                    <a:pt x="412527" y="713604"/>
                    <a:pt x="436740" y="716453"/>
                  </a:cubicBezTo>
                  <a:cubicBezTo>
                    <a:pt x="460953" y="719302"/>
                    <a:pt x="492288" y="724287"/>
                    <a:pt x="509380" y="737818"/>
                  </a:cubicBezTo>
                  <a:cubicBezTo>
                    <a:pt x="526472" y="751349"/>
                    <a:pt x="535017" y="780547"/>
                    <a:pt x="539290" y="797638"/>
                  </a:cubicBezTo>
                  <a:cubicBezTo>
                    <a:pt x="543563" y="814729"/>
                    <a:pt x="539290" y="823987"/>
                    <a:pt x="535017" y="840367"/>
                  </a:cubicBezTo>
                  <a:cubicBezTo>
                    <a:pt x="530744" y="856747"/>
                    <a:pt x="525759" y="878111"/>
                    <a:pt x="513653" y="895915"/>
                  </a:cubicBezTo>
                  <a:cubicBezTo>
                    <a:pt x="501547" y="913719"/>
                    <a:pt x="462378" y="947190"/>
                    <a:pt x="462378" y="947190"/>
                  </a:cubicBezTo>
                  <a:lnTo>
                    <a:pt x="462378" y="947190"/>
                  </a:lnTo>
                  <a:cubicBezTo>
                    <a:pt x="455257" y="958584"/>
                    <a:pt x="429619" y="989919"/>
                    <a:pt x="419649" y="1015556"/>
                  </a:cubicBezTo>
                  <a:cubicBezTo>
                    <a:pt x="409679" y="1041193"/>
                    <a:pt x="405406" y="1071816"/>
                    <a:pt x="402557" y="1101014"/>
                  </a:cubicBezTo>
                  <a:cubicBezTo>
                    <a:pt x="399708" y="1130212"/>
                    <a:pt x="401845" y="1166532"/>
                    <a:pt x="402557" y="1190745"/>
                  </a:cubicBezTo>
                  <a:cubicBezTo>
                    <a:pt x="403269" y="1214958"/>
                    <a:pt x="402557" y="1229913"/>
                    <a:pt x="406830" y="1246292"/>
                  </a:cubicBezTo>
                  <a:cubicBezTo>
                    <a:pt x="411103" y="1262671"/>
                    <a:pt x="416801" y="1273354"/>
                    <a:pt x="428195" y="1289021"/>
                  </a:cubicBezTo>
                  <a:cubicBezTo>
                    <a:pt x="439589" y="1304688"/>
                    <a:pt x="458106" y="1325341"/>
                    <a:pt x="475197" y="1340296"/>
                  </a:cubicBezTo>
                  <a:cubicBezTo>
                    <a:pt x="492289" y="1355251"/>
                    <a:pt x="512228" y="1369494"/>
                    <a:pt x="530744" y="1378752"/>
                  </a:cubicBezTo>
                  <a:cubicBezTo>
                    <a:pt x="549260" y="1388010"/>
                    <a:pt x="562079" y="1390147"/>
                    <a:pt x="586292" y="1395844"/>
                  </a:cubicBezTo>
                  <a:cubicBezTo>
                    <a:pt x="610505" y="1401541"/>
                    <a:pt x="653946" y="1407238"/>
                    <a:pt x="676023" y="1412935"/>
                  </a:cubicBezTo>
                  <a:cubicBezTo>
                    <a:pt x="698100" y="1418632"/>
                    <a:pt x="695963" y="1426466"/>
                    <a:pt x="718752" y="1430027"/>
                  </a:cubicBezTo>
                  <a:cubicBezTo>
                    <a:pt x="741541" y="1433588"/>
                    <a:pt x="790679" y="1433588"/>
                    <a:pt x="812755" y="1434300"/>
                  </a:cubicBezTo>
                  <a:cubicBezTo>
                    <a:pt x="834831" y="1435012"/>
                    <a:pt x="826998" y="1439285"/>
                    <a:pt x="851211" y="1434300"/>
                  </a:cubicBezTo>
                  <a:cubicBezTo>
                    <a:pt x="875424" y="1429315"/>
                    <a:pt x="925987" y="1414360"/>
                    <a:pt x="958034" y="1404390"/>
                  </a:cubicBezTo>
                  <a:cubicBezTo>
                    <a:pt x="990081" y="1394420"/>
                    <a:pt x="1015718" y="1385873"/>
                    <a:pt x="1043492" y="1374479"/>
                  </a:cubicBezTo>
                  <a:cubicBezTo>
                    <a:pt x="1071266" y="1363085"/>
                    <a:pt x="1101888" y="1353114"/>
                    <a:pt x="1124677" y="1336023"/>
                  </a:cubicBezTo>
                  <a:cubicBezTo>
                    <a:pt x="1147466" y="1318932"/>
                    <a:pt x="1163134" y="1294007"/>
                    <a:pt x="1180225" y="1271930"/>
                  </a:cubicBezTo>
                  <a:cubicBezTo>
                    <a:pt x="1197316" y="1249853"/>
                    <a:pt x="1211559" y="1227064"/>
                    <a:pt x="1227226" y="1203563"/>
                  </a:cubicBezTo>
                  <a:cubicBezTo>
                    <a:pt x="1242893" y="1180062"/>
                    <a:pt x="1262121" y="1162971"/>
                    <a:pt x="1274228" y="1130924"/>
                  </a:cubicBezTo>
                  <a:cubicBezTo>
                    <a:pt x="1286335" y="1098877"/>
                    <a:pt x="1292032" y="1049027"/>
                    <a:pt x="1299866" y="1011283"/>
                  </a:cubicBezTo>
                  <a:cubicBezTo>
                    <a:pt x="1307700" y="973539"/>
                    <a:pt x="1315533" y="945053"/>
                    <a:pt x="1321230" y="904461"/>
                  </a:cubicBezTo>
                  <a:cubicBezTo>
                    <a:pt x="1326927" y="863869"/>
                    <a:pt x="1333337" y="809745"/>
                    <a:pt x="1334049" y="767728"/>
                  </a:cubicBezTo>
                  <a:cubicBezTo>
                    <a:pt x="1334761" y="725711"/>
                    <a:pt x="1334761" y="697938"/>
                    <a:pt x="1325503" y="652360"/>
                  </a:cubicBezTo>
                  <a:cubicBezTo>
                    <a:pt x="1316245" y="606782"/>
                    <a:pt x="1297729" y="541976"/>
                    <a:pt x="1278501" y="494262"/>
                  </a:cubicBezTo>
                  <a:cubicBezTo>
                    <a:pt x="1259273" y="446548"/>
                    <a:pt x="1232212" y="400971"/>
                    <a:pt x="1210135" y="366076"/>
                  </a:cubicBezTo>
                  <a:cubicBezTo>
                    <a:pt x="1188058" y="331181"/>
                    <a:pt x="1170254" y="314088"/>
                    <a:pt x="1146041" y="284890"/>
                  </a:cubicBezTo>
                  <a:cubicBezTo>
                    <a:pt x="1121828" y="255692"/>
                    <a:pt x="1092630" y="212964"/>
                    <a:pt x="1064856" y="190887"/>
                  </a:cubicBezTo>
                  <a:cubicBezTo>
                    <a:pt x="1037082" y="168810"/>
                    <a:pt x="1013581" y="169523"/>
                    <a:pt x="979398" y="152431"/>
                  </a:cubicBezTo>
                  <a:cubicBezTo>
                    <a:pt x="945215" y="135339"/>
                    <a:pt x="903198" y="107565"/>
                    <a:pt x="859757" y="88337"/>
                  </a:cubicBezTo>
                  <a:cubicBezTo>
                    <a:pt x="816316" y="69109"/>
                    <a:pt x="760769" y="49881"/>
                    <a:pt x="718752" y="37062"/>
                  </a:cubicBezTo>
                  <a:cubicBezTo>
                    <a:pt x="676735" y="24243"/>
                    <a:pt x="643976" y="17122"/>
                    <a:pt x="607656" y="11425"/>
                  </a:cubicBezTo>
                  <a:cubicBezTo>
                    <a:pt x="571336" y="5728"/>
                    <a:pt x="544987" y="4303"/>
                    <a:pt x="500834" y="2879"/>
                  </a:cubicBezTo>
                  <a:cubicBezTo>
                    <a:pt x="456681" y="1455"/>
                    <a:pt x="382617" y="-2818"/>
                    <a:pt x="342737" y="2879"/>
                  </a:cubicBezTo>
                  <a:cubicBezTo>
                    <a:pt x="302857" y="8576"/>
                    <a:pt x="289326" y="20683"/>
                    <a:pt x="261552" y="37062"/>
                  </a:cubicBezTo>
                  <a:cubicBezTo>
                    <a:pt x="233778" y="53441"/>
                    <a:pt x="196746" y="84064"/>
                    <a:pt x="176094" y="101156"/>
                  </a:cubicBezTo>
                  <a:cubicBezTo>
                    <a:pt x="155442" y="118248"/>
                    <a:pt x="137638" y="139612"/>
                    <a:pt x="137638" y="139612"/>
                  </a:cubicBezTo>
                  <a:lnTo>
                    <a:pt x="99182" y="186614"/>
                  </a:lnTo>
                  <a:close/>
                </a:path>
              </a:pathLst>
            </a:custGeom>
            <a:solidFill>
              <a:schemeClr val="accent1">
                <a:alpha val="12122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B5242C-CE6C-C9D9-3353-5A1DD7CB775B}"/>
                </a:ext>
              </a:extLst>
            </p:cNvPr>
            <p:cNvCxnSpPr>
              <a:cxnSpLocks/>
            </p:cNvCxnSpPr>
            <p:nvPr/>
          </p:nvCxnSpPr>
          <p:spPr>
            <a:xfrm>
              <a:off x="4075439" y="2173276"/>
              <a:ext cx="0" cy="900124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ED997A-599A-96CC-208F-77A05CA87454}"/>
                </a:ext>
              </a:extLst>
            </p:cNvPr>
            <p:cNvCxnSpPr>
              <a:cxnSpLocks/>
            </p:cNvCxnSpPr>
            <p:nvPr/>
          </p:nvCxnSpPr>
          <p:spPr>
            <a:xfrm>
              <a:off x="3898900" y="2794305"/>
              <a:ext cx="685919" cy="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E15F6D-4926-9B31-C91E-53CA6A8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4308475" y="3501885"/>
              <a:ext cx="622419" cy="4510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07ECE7-9F29-33F6-54C2-28B2AF0F3CA8}"/>
                </a:ext>
              </a:extLst>
            </p:cNvPr>
            <p:cNvCxnSpPr>
              <a:cxnSpLocks/>
            </p:cNvCxnSpPr>
            <p:nvPr/>
          </p:nvCxnSpPr>
          <p:spPr>
            <a:xfrm>
              <a:off x="4472314" y="2949575"/>
              <a:ext cx="0" cy="69532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43435F7-7C2D-7626-F78E-8CB63E04E029}"/>
                </a:ext>
              </a:extLst>
            </p:cNvPr>
            <p:cNvSpPr/>
            <p:nvPr/>
          </p:nvSpPr>
          <p:spPr>
            <a:xfrm>
              <a:off x="4075439" y="2511425"/>
              <a:ext cx="45719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6DCDAA-B124-5E56-7C7F-A31FE82DCC2F}"/>
                </a:ext>
              </a:extLst>
            </p:cNvPr>
            <p:cNvSpPr/>
            <p:nvPr/>
          </p:nvSpPr>
          <p:spPr>
            <a:xfrm>
              <a:off x="4052578" y="249745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D73D003-0DE5-E762-D436-69BAA6E85AAB}"/>
                </a:ext>
              </a:extLst>
            </p:cNvPr>
            <p:cNvSpPr/>
            <p:nvPr/>
          </p:nvSpPr>
          <p:spPr>
            <a:xfrm>
              <a:off x="4309933" y="277144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078ACA-D536-D040-1192-79229E09396F}"/>
                </a:ext>
              </a:extLst>
            </p:cNvPr>
            <p:cNvSpPr/>
            <p:nvPr/>
          </p:nvSpPr>
          <p:spPr>
            <a:xfrm>
              <a:off x="4449454" y="3209221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65F2F90-D052-B0E0-1B76-AE2B2E2E4FA6}"/>
                </a:ext>
              </a:extLst>
            </p:cNvPr>
            <p:cNvSpPr/>
            <p:nvPr/>
          </p:nvSpPr>
          <p:spPr>
            <a:xfrm>
              <a:off x="4882059" y="347902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B2AD04E-679D-FB96-2276-45627E373663}"/>
                </a:ext>
              </a:extLst>
            </p:cNvPr>
            <p:cNvSpPr/>
            <p:nvPr/>
          </p:nvSpPr>
          <p:spPr>
            <a:xfrm>
              <a:off x="4076700" y="2514600"/>
              <a:ext cx="255566" cy="289299"/>
            </a:xfrm>
            <a:custGeom>
              <a:avLst/>
              <a:gdLst>
                <a:gd name="connsiteX0" fmla="*/ 0 w 255566"/>
                <a:gd name="connsiteY0" fmla="*/ 0 h 289299"/>
                <a:gd name="connsiteX1" fmla="*/ 9525 w 255566"/>
                <a:gd name="connsiteY1" fmla="*/ 82550 h 289299"/>
                <a:gd name="connsiteX2" fmla="*/ 41275 w 255566"/>
                <a:gd name="connsiteY2" fmla="*/ 142875 h 289299"/>
                <a:gd name="connsiteX3" fmla="*/ 95250 w 255566"/>
                <a:gd name="connsiteY3" fmla="*/ 209550 h 289299"/>
                <a:gd name="connsiteX4" fmla="*/ 127000 w 255566"/>
                <a:gd name="connsiteY4" fmla="*/ 241300 h 289299"/>
                <a:gd name="connsiteX5" fmla="*/ 180975 w 255566"/>
                <a:gd name="connsiteY5" fmla="*/ 269875 h 289299"/>
                <a:gd name="connsiteX6" fmla="*/ 222250 w 255566"/>
                <a:gd name="connsiteY6" fmla="*/ 279400 h 289299"/>
                <a:gd name="connsiteX7" fmla="*/ 254000 w 255566"/>
                <a:gd name="connsiteY7" fmla="*/ 282575 h 28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566" h="289299">
                  <a:moveTo>
                    <a:pt x="0" y="0"/>
                  </a:moveTo>
                  <a:cubicBezTo>
                    <a:pt x="1323" y="29369"/>
                    <a:pt x="2646" y="58738"/>
                    <a:pt x="9525" y="82550"/>
                  </a:cubicBezTo>
                  <a:cubicBezTo>
                    <a:pt x="16404" y="106362"/>
                    <a:pt x="26988" y="121708"/>
                    <a:pt x="41275" y="142875"/>
                  </a:cubicBezTo>
                  <a:cubicBezTo>
                    <a:pt x="55563" y="164042"/>
                    <a:pt x="80962" y="193146"/>
                    <a:pt x="95250" y="209550"/>
                  </a:cubicBezTo>
                  <a:cubicBezTo>
                    <a:pt x="109538" y="225954"/>
                    <a:pt x="112713" y="231246"/>
                    <a:pt x="127000" y="241300"/>
                  </a:cubicBezTo>
                  <a:cubicBezTo>
                    <a:pt x="141287" y="251354"/>
                    <a:pt x="165100" y="263525"/>
                    <a:pt x="180975" y="269875"/>
                  </a:cubicBezTo>
                  <a:cubicBezTo>
                    <a:pt x="196850" y="276225"/>
                    <a:pt x="210079" y="277283"/>
                    <a:pt x="222250" y="279400"/>
                  </a:cubicBezTo>
                  <a:cubicBezTo>
                    <a:pt x="234421" y="281517"/>
                    <a:pt x="262467" y="298450"/>
                    <a:pt x="254000" y="282575"/>
                  </a:cubicBezTo>
                </a:path>
              </a:pathLst>
            </a:cu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7D0D2E-7EF6-3B21-97CC-775612839FC2}"/>
                </a:ext>
              </a:extLst>
            </p:cNvPr>
            <p:cNvSpPr/>
            <p:nvPr/>
          </p:nvSpPr>
          <p:spPr>
            <a:xfrm>
              <a:off x="4124108" y="266903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7DF62BE-680F-AE2B-09AD-4DD0290FD2C1}"/>
                </a:ext>
              </a:extLst>
            </p:cNvPr>
            <p:cNvSpPr/>
            <p:nvPr/>
          </p:nvSpPr>
          <p:spPr>
            <a:xfrm>
              <a:off x="4473474" y="3235325"/>
              <a:ext cx="422376" cy="269926"/>
            </a:xfrm>
            <a:custGeom>
              <a:avLst/>
              <a:gdLst>
                <a:gd name="connsiteX0" fmla="*/ 101 w 422376"/>
                <a:gd name="connsiteY0" fmla="*/ 0 h 269926"/>
                <a:gd name="connsiteX1" fmla="*/ 6451 w 422376"/>
                <a:gd name="connsiteY1" fmla="*/ 76200 h 269926"/>
                <a:gd name="connsiteX2" fmla="*/ 41376 w 422376"/>
                <a:gd name="connsiteY2" fmla="*/ 136525 h 269926"/>
                <a:gd name="connsiteX3" fmla="*/ 89001 w 422376"/>
                <a:gd name="connsiteY3" fmla="*/ 180975 h 269926"/>
                <a:gd name="connsiteX4" fmla="*/ 146151 w 422376"/>
                <a:gd name="connsiteY4" fmla="*/ 215900 h 269926"/>
                <a:gd name="connsiteX5" fmla="*/ 196951 w 422376"/>
                <a:gd name="connsiteY5" fmla="*/ 234950 h 269926"/>
                <a:gd name="connsiteX6" fmla="*/ 263626 w 422376"/>
                <a:gd name="connsiteY6" fmla="*/ 238125 h 269926"/>
                <a:gd name="connsiteX7" fmla="*/ 292201 w 422376"/>
                <a:gd name="connsiteY7" fmla="*/ 250825 h 269926"/>
                <a:gd name="connsiteX8" fmla="*/ 323951 w 422376"/>
                <a:gd name="connsiteY8" fmla="*/ 263525 h 269926"/>
                <a:gd name="connsiteX9" fmla="*/ 349351 w 422376"/>
                <a:gd name="connsiteY9" fmla="*/ 269875 h 269926"/>
                <a:gd name="connsiteX10" fmla="*/ 381101 w 422376"/>
                <a:gd name="connsiteY10" fmla="*/ 266700 h 269926"/>
                <a:gd name="connsiteX11" fmla="*/ 422376 w 422376"/>
                <a:gd name="connsiteY11" fmla="*/ 269875 h 269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376" h="269926">
                  <a:moveTo>
                    <a:pt x="101" y="0"/>
                  </a:moveTo>
                  <a:cubicBezTo>
                    <a:pt x="-164" y="26723"/>
                    <a:pt x="-428" y="53446"/>
                    <a:pt x="6451" y="76200"/>
                  </a:cubicBezTo>
                  <a:cubicBezTo>
                    <a:pt x="13330" y="98954"/>
                    <a:pt x="27618" y="119063"/>
                    <a:pt x="41376" y="136525"/>
                  </a:cubicBezTo>
                  <a:cubicBezTo>
                    <a:pt x="55134" y="153987"/>
                    <a:pt x="71539" y="167746"/>
                    <a:pt x="89001" y="180975"/>
                  </a:cubicBezTo>
                  <a:cubicBezTo>
                    <a:pt x="106464" y="194204"/>
                    <a:pt x="128159" y="206904"/>
                    <a:pt x="146151" y="215900"/>
                  </a:cubicBezTo>
                  <a:cubicBezTo>
                    <a:pt x="164143" y="224896"/>
                    <a:pt x="177372" y="231246"/>
                    <a:pt x="196951" y="234950"/>
                  </a:cubicBezTo>
                  <a:cubicBezTo>
                    <a:pt x="216530" y="238654"/>
                    <a:pt x="247751" y="235479"/>
                    <a:pt x="263626" y="238125"/>
                  </a:cubicBezTo>
                  <a:cubicBezTo>
                    <a:pt x="279501" y="240771"/>
                    <a:pt x="282147" y="246592"/>
                    <a:pt x="292201" y="250825"/>
                  </a:cubicBezTo>
                  <a:cubicBezTo>
                    <a:pt x="302255" y="255058"/>
                    <a:pt x="314426" y="260350"/>
                    <a:pt x="323951" y="263525"/>
                  </a:cubicBezTo>
                  <a:cubicBezTo>
                    <a:pt x="333476" y="266700"/>
                    <a:pt x="339826" y="269346"/>
                    <a:pt x="349351" y="269875"/>
                  </a:cubicBezTo>
                  <a:cubicBezTo>
                    <a:pt x="358876" y="270404"/>
                    <a:pt x="368930" y="266700"/>
                    <a:pt x="381101" y="266700"/>
                  </a:cubicBezTo>
                  <a:cubicBezTo>
                    <a:pt x="393272" y="266700"/>
                    <a:pt x="407824" y="268287"/>
                    <a:pt x="422376" y="269875"/>
                  </a:cubicBezTo>
                </a:path>
              </a:pathLst>
            </a:cu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A8B154-39BE-9F48-B99A-A92CD26391AD}"/>
                </a:ext>
              </a:extLst>
            </p:cNvPr>
            <p:cNvSpPr/>
            <p:nvPr/>
          </p:nvSpPr>
          <p:spPr>
            <a:xfrm>
              <a:off x="4927778" y="2926715"/>
              <a:ext cx="45719" cy="45719"/>
            </a:xfrm>
            <a:prstGeom prst="ellipse">
              <a:avLst/>
            </a:prstGeom>
            <a:solidFill>
              <a:schemeClr val="accent1">
                <a:alpha val="6932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7F8BE91-3CE3-8EE6-68B5-3AFB26E01295}"/>
                </a:ext>
              </a:extLst>
            </p:cNvPr>
            <p:cNvCxnSpPr>
              <a:endCxn id="23" idx="2"/>
            </p:cNvCxnSpPr>
            <p:nvPr/>
          </p:nvCxnSpPr>
          <p:spPr>
            <a:xfrm>
              <a:off x="3898900" y="2691894"/>
              <a:ext cx="225208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4E3A3B-A880-6B75-BB8F-42A97815C050}"/>
                </a:ext>
              </a:extLst>
            </p:cNvPr>
            <p:cNvCxnSpPr>
              <a:stCxn id="23" idx="4"/>
            </p:cNvCxnSpPr>
            <p:nvPr/>
          </p:nvCxnSpPr>
          <p:spPr>
            <a:xfrm flipH="1">
              <a:off x="4146967" y="2714754"/>
              <a:ext cx="1" cy="2511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77CC794-A374-2073-9F79-4871EBD25320}"/>
                </a:ext>
              </a:extLst>
            </p:cNvPr>
            <p:cNvSpPr/>
            <p:nvPr/>
          </p:nvSpPr>
          <p:spPr>
            <a:xfrm>
              <a:off x="3905247" y="2698750"/>
              <a:ext cx="238128" cy="250825"/>
            </a:xfrm>
            <a:custGeom>
              <a:avLst/>
              <a:gdLst>
                <a:gd name="connsiteX0" fmla="*/ 3178 w 238128"/>
                <a:gd name="connsiteY0" fmla="*/ 0 h 250825"/>
                <a:gd name="connsiteX1" fmla="*/ 3178 w 238128"/>
                <a:gd name="connsiteY1" fmla="*/ 60325 h 250825"/>
                <a:gd name="connsiteX2" fmla="*/ 19053 w 238128"/>
                <a:gd name="connsiteY2" fmla="*/ 73025 h 250825"/>
                <a:gd name="connsiteX3" fmla="*/ 38103 w 238128"/>
                <a:gd name="connsiteY3" fmla="*/ 85725 h 250825"/>
                <a:gd name="connsiteX4" fmla="*/ 47628 w 238128"/>
                <a:gd name="connsiteY4" fmla="*/ 136525 h 250825"/>
                <a:gd name="connsiteX5" fmla="*/ 57153 w 238128"/>
                <a:gd name="connsiteY5" fmla="*/ 146050 h 250825"/>
                <a:gd name="connsiteX6" fmla="*/ 76203 w 238128"/>
                <a:gd name="connsiteY6" fmla="*/ 152400 h 250825"/>
                <a:gd name="connsiteX7" fmla="*/ 85728 w 238128"/>
                <a:gd name="connsiteY7" fmla="*/ 161925 h 250825"/>
                <a:gd name="connsiteX8" fmla="*/ 95253 w 238128"/>
                <a:gd name="connsiteY8" fmla="*/ 168275 h 250825"/>
                <a:gd name="connsiteX9" fmla="*/ 111128 w 238128"/>
                <a:gd name="connsiteY9" fmla="*/ 193675 h 250825"/>
                <a:gd name="connsiteX10" fmla="*/ 130178 w 238128"/>
                <a:gd name="connsiteY10" fmla="*/ 200025 h 250825"/>
                <a:gd name="connsiteX11" fmla="*/ 139703 w 238128"/>
                <a:gd name="connsiteY11" fmla="*/ 203200 h 250825"/>
                <a:gd name="connsiteX12" fmla="*/ 149228 w 238128"/>
                <a:gd name="connsiteY12" fmla="*/ 212725 h 250825"/>
                <a:gd name="connsiteX13" fmla="*/ 161928 w 238128"/>
                <a:gd name="connsiteY13" fmla="*/ 231775 h 250825"/>
                <a:gd name="connsiteX14" fmla="*/ 193678 w 238128"/>
                <a:gd name="connsiteY14" fmla="*/ 234950 h 250825"/>
                <a:gd name="connsiteX15" fmla="*/ 203203 w 238128"/>
                <a:gd name="connsiteY15" fmla="*/ 238125 h 250825"/>
                <a:gd name="connsiteX16" fmla="*/ 222253 w 238128"/>
                <a:gd name="connsiteY16" fmla="*/ 250825 h 250825"/>
                <a:gd name="connsiteX17" fmla="*/ 238128 w 238128"/>
                <a:gd name="connsiteY17" fmla="*/ 250825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38128" h="250825">
                  <a:moveTo>
                    <a:pt x="3178" y="0"/>
                  </a:moveTo>
                  <a:cubicBezTo>
                    <a:pt x="1408" y="21235"/>
                    <a:pt x="-2989" y="39767"/>
                    <a:pt x="3178" y="60325"/>
                  </a:cubicBezTo>
                  <a:cubicBezTo>
                    <a:pt x="7167" y="73622"/>
                    <a:pt x="9607" y="67777"/>
                    <a:pt x="19053" y="73025"/>
                  </a:cubicBezTo>
                  <a:cubicBezTo>
                    <a:pt x="25724" y="76731"/>
                    <a:pt x="38103" y="85725"/>
                    <a:pt x="38103" y="85725"/>
                  </a:cubicBezTo>
                  <a:cubicBezTo>
                    <a:pt x="55559" y="111910"/>
                    <a:pt x="31677" y="72720"/>
                    <a:pt x="47628" y="136525"/>
                  </a:cubicBezTo>
                  <a:cubicBezTo>
                    <a:pt x="48717" y="140881"/>
                    <a:pt x="53228" y="143869"/>
                    <a:pt x="57153" y="146050"/>
                  </a:cubicBezTo>
                  <a:cubicBezTo>
                    <a:pt x="63004" y="149301"/>
                    <a:pt x="76203" y="152400"/>
                    <a:pt x="76203" y="152400"/>
                  </a:cubicBezTo>
                  <a:cubicBezTo>
                    <a:pt x="79378" y="155575"/>
                    <a:pt x="82279" y="159050"/>
                    <a:pt x="85728" y="161925"/>
                  </a:cubicBezTo>
                  <a:cubicBezTo>
                    <a:pt x="88659" y="164368"/>
                    <a:pt x="93231" y="165039"/>
                    <a:pt x="95253" y="168275"/>
                  </a:cubicBezTo>
                  <a:cubicBezTo>
                    <a:pt x="106873" y="186867"/>
                    <a:pt x="93717" y="185937"/>
                    <a:pt x="111128" y="193675"/>
                  </a:cubicBezTo>
                  <a:cubicBezTo>
                    <a:pt x="117245" y="196393"/>
                    <a:pt x="123828" y="197908"/>
                    <a:pt x="130178" y="200025"/>
                  </a:cubicBezTo>
                  <a:lnTo>
                    <a:pt x="139703" y="203200"/>
                  </a:lnTo>
                  <a:cubicBezTo>
                    <a:pt x="142878" y="206375"/>
                    <a:pt x="146737" y="208989"/>
                    <a:pt x="149228" y="212725"/>
                  </a:cubicBezTo>
                  <a:cubicBezTo>
                    <a:pt x="154457" y="220569"/>
                    <a:pt x="149186" y="227854"/>
                    <a:pt x="161928" y="231775"/>
                  </a:cubicBezTo>
                  <a:cubicBezTo>
                    <a:pt x="172094" y="234903"/>
                    <a:pt x="183095" y="233892"/>
                    <a:pt x="193678" y="234950"/>
                  </a:cubicBezTo>
                  <a:cubicBezTo>
                    <a:pt x="196853" y="236008"/>
                    <a:pt x="200277" y="236500"/>
                    <a:pt x="203203" y="238125"/>
                  </a:cubicBezTo>
                  <a:cubicBezTo>
                    <a:pt x="209874" y="241831"/>
                    <a:pt x="214621" y="250825"/>
                    <a:pt x="222253" y="250825"/>
                  </a:cubicBezTo>
                  <a:lnTo>
                    <a:pt x="238128" y="250825"/>
                  </a:ln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CF080-68E3-5F47-429F-376F5A7DA31E}"/>
                    </a:ext>
                  </a:extLst>
                </p:cNvPr>
                <p:cNvSpPr txBox="1"/>
                <p:nvPr/>
              </p:nvSpPr>
              <p:spPr>
                <a:xfrm>
                  <a:off x="4075437" y="2475866"/>
                  <a:ext cx="4380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CFCF080-68E3-5F47-429F-376F5A7DA3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5437" y="2475866"/>
                  <a:ext cx="438005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196E07-8239-541C-BB83-5F787DAC32FD}"/>
                    </a:ext>
                  </a:extLst>
                </p:cNvPr>
                <p:cNvSpPr txBox="1"/>
                <p:nvPr/>
              </p:nvSpPr>
              <p:spPr>
                <a:xfrm>
                  <a:off x="4676847" y="2356619"/>
                  <a:ext cx="47942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4196E07-8239-541C-BB83-5F787DAC3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847" y="2356619"/>
                  <a:ext cx="479427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8D5046B-5594-749B-E721-D51794B28457}"/>
                    </a:ext>
                  </a:extLst>
                </p:cNvPr>
                <p:cNvSpPr txBox="1"/>
                <p:nvPr/>
              </p:nvSpPr>
              <p:spPr>
                <a:xfrm>
                  <a:off x="4821495" y="2701748"/>
                  <a:ext cx="4380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8D5046B-5594-749B-E721-D51794B28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1495" y="2701748"/>
                  <a:ext cx="438005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476B662-844E-E485-40D2-32FA39502BBE}"/>
                </a:ext>
              </a:extLst>
            </p:cNvPr>
            <p:cNvCxnSpPr>
              <a:endCxn id="25" idx="2"/>
            </p:cNvCxnSpPr>
            <p:nvPr/>
          </p:nvCxnSpPr>
          <p:spPr>
            <a:xfrm>
              <a:off x="4755009" y="2949574"/>
              <a:ext cx="1727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A9AC77-53E1-41AE-2E15-0D2298B45AD6}"/>
                </a:ext>
              </a:extLst>
            </p:cNvPr>
            <p:cNvCxnSpPr>
              <a:stCxn id="25" idx="4"/>
            </p:cNvCxnSpPr>
            <p:nvPr/>
          </p:nvCxnSpPr>
          <p:spPr>
            <a:xfrm flipH="1">
              <a:off x="4950637" y="2972434"/>
              <a:ext cx="1" cy="175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D399463-7FE4-6626-45C0-A7A71E7A1B37}"/>
                </a:ext>
              </a:extLst>
            </p:cNvPr>
            <p:cNvSpPr/>
            <p:nvPr/>
          </p:nvSpPr>
          <p:spPr>
            <a:xfrm>
              <a:off x="4749724" y="2952750"/>
              <a:ext cx="193751" cy="193675"/>
            </a:xfrm>
            <a:custGeom>
              <a:avLst/>
              <a:gdLst>
                <a:gd name="connsiteX0" fmla="*/ 3251 w 193751"/>
                <a:gd name="connsiteY0" fmla="*/ 0 h 193675"/>
                <a:gd name="connsiteX1" fmla="*/ 3251 w 193751"/>
                <a:gd name="connsiteY1" fmla="*/ 66675 h 193675"/>
                <a:gd name="connsiteX2" fmla="*/ 9601 w 193751"/>
                <a:gd name="connsiteY2" fmla="*/ 76200 h 193675"/>
                <a:gd name="connsiteX3" fmla="*/ 19126 w 193751"/>
                <a:gd name="connsiteY3" fmla="*/ 79375 h 193675"/>
                <a:gd name="connsiteX4" fmla="*/ 35001 w 193751"/>
                <a:gd name="connsiteY4" fmla="*/ 107950 h 193675"/>
                <a:gd name="connsiteX5" fmla="*/ 38176 w 193751"/>
                <a:gd name="connsiteY5" fmla="*/ 133350 h 193675"/>
                <a:gd name="connsiteX6" fmla="*/ 63576 w 193751"/>
                <a:gd name="connsiteY6" fmla="*/ 139700 h 193675"/>
                <a:gd name="connsiteX7" fmla="*/ 73101 w 193751"/>
                <a:gd name="connsiteY7" fmla="*/ 136525 h 193675"/>
                <a:gd name="connsiteX8" fmla="*/ 76276 w 193751"/>
                <a:gd name="connsiteY8" fmla="*/ 146050 h 193675"/>
                <a:gd name="connsiteX9" fmla="*/ 95326 w 193751"/>
                <a:gd name="connsiteY9" fmla="*/ 155575 h 193675"/>
                <a:gd name="connsiteX10" fmla="*/ 104851 w 193751"/>
                <a:gd name="connsiteY10" fmla="*/ 161925 h 193675"/>
                <a:gd name="connsiteX11" fmla="*/ 111201 w 193751"/>
                <a:gd name="connsiteY11" fmla="*/ 171450 h 193675"/>
                <a:gd name="connsiteX12" fmla="*/ 155651 w 193751"/>
                <a:gd name="connsiteY12" fmla="*/ 180975 h 193675"/>
                <a:gd name="connsiteX13" fmla="*/ 174701 w 193751"/>
                <a:gd name="connsiteY13" fmla="*/ 190500 h 193675"/>
                <a:gd name="connsiteX14" fmla="*/ 193751 w 193751"/>
                <a:gd name="connsiteY14" fmla="*/ 193675 h 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751" h="193675">
                  <a:moveTo>
                    <a:pt x="3251" y="0"/>
                  </a:moveTo>
                  <a:cubicBezTo>
                    <a:pt x="875" y="26135"/>
                    <a:pt x="-2690" y="40929"/>
                    <a:pt x="3251" y="66675"/>
                  </a:cubicBezTo>
                  <a:cubicBezTo>
                    <a:pt x="4109" y="70393"/>
                    <a:pt x="6621" y="73816"/>
                    <a:pt x="9601" y="76200"/>
                  </a:cubicBezTo>
                  <a:cubicBezTo>
                    <a:pt x="12214" y="78291"/>
                    <a:pt x="15951" y="78317"/>
                    <a:pt x="19126" y="79375"/>
                  </a:cubicBezTo>
                  <a:cubicBezTo>
                    <a:pt x="33682" y="101210"/>
                    <a:pt x="29413" y="91185"/>
                    <a:pt x="35001" y="107950"/>
                  </a:cubicBezTo>
                  <a:cubicBezTo>
                    <a:pt x="36059" y="116417"/>
                    <a:pt x="35260" y="125331"/>
                    <a:pt x="38176" y="133350"/>
                  </a:cubicBezTo>
                  <a:cubicBezTo>
                    <a:pt x="43453" y="147863"/>
                    <a:pt x="52989" y="142347"/>
                    <a:pt x="63576" y="139700"/>
                  </a:cubicBezTo>
                  <a:cubicBezTo>
                    <a:pt x="66823" y="138888"/>
                    <a:pt x="69926" y="137583"/>
                    <a:pt x="73101" y="136525"/>
                  </a:cubicBezTo>
                  <a:cubicBezTo>
                    <a:pt x="74159" y="139700"/>
                    <a:pt x="74185" y="143437"/>
                    <a:pt x="76276" y="146050"/>
                  </a:cubicBezTo>
                  <a:cubicBezTo>
                    <a:pt x="82342" y="153633"/>
                    <a:pt x="87657" y="151740"/>
                    <a:pt x="95326" y="155575"/>
                  </a:cubicBezTo>
                  <a:cubicBezTo>
                    <a:pt x="98739" y="157282"/>
                    <a:pt x="101676" y="159808"/>
                    <a:pt x="104851" y="161925"/>
                  </a:cubicBezTo>
                  <a:cubicBezTo>
                    <a:pt x="106968" y="165100"/>
                    <a:pt x="108503" y="168752"/>
                    <a:pt x="111201" y="171450"/>
                  </a:cubicBezTo>
                  <a:cubicBezTo>
                    <a:pt x="123394" y="183643"/>
                    <a:pt x="138550" y="179420"/>
                    <a:pt x="155651" y="180975"/>
                  </a:cubicBezTo>
                  <a:cubicBezTo>
                    <a:pt x="164214" y="186683"/>
                    <a:pt x="164842" y="188309"/>
                    <a:pt x="174701" y="190500"/>
                  </a:cubicBezTo>
                  <a:cubicBezTo>
                    <a:pt x="180985" y="191897"/>
                    <a:pt x="193751" y="193675"/>
                    <a:pt x="193751" y="193675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28AA753-6042-D841-74C8-985F0EA10ACC}"/>
                    </a:ext>
                  </a:extLst>
                </p:cNvPr>
                <p:cNvSpPr txBox="1"/>
                <p:nvPr/>
              </p:nvSpPr>
              <p:spPr>
                <a:xfrm>
                  <a:off x="4219672" y="3254872"/>
                  <a:ext cx="360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28AA753-6042-D841-74C8-985F0EA10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9672" y="3254872"/>
                  <a:ext cx="360803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5BB0FB-7E13-7C47-A93B-839E98B32A54}"/>
                    </a:ext>
                  </a:extLst>
                </p:cNvPr>
                <p:cNvSpPr txBox="1"/>
                <p:nvPr/>
              </p:nvSpPr>
              <p:spPr>
                <a:xfrm>
                  <a:off x="3821948" y="2470657"/>
                  <a:ext cx="3608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5BB0FB-7E13-7C47-A93B-839E98B32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948" y="2470657"/>
                  <a:ext cx="360803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D8E6D-AA80-E7FB-247B-7082E934E9BC}"/>
                    </a:ext>
                  </a:extLst>
                </p:cNvPr>
                <p:cNvSpPr txBox="1"/>
                <p:nvPr/>
              </p:nvSpPr>
              <p:spPr>
                <a:xfrm>
                  <a:off x="3775358" y="2923690"/>
                  <a:ext cx="729752" cy="253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≧</m:t>
                            </m:r>
                          </m:sub>
                          <m:sup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D8E6D-AA80-E7FB-247B-7082E934E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58" y="2923690"/>
                  <a:ext cx="729752" cy="2537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64C9F21-522B-9931-CFD9-FA9D897E2A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948" y="1749425"/>
              <a:ext cx="0" cy="18954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72ACE7F-ED07-53EF-B666-F3F078E92B20}"/>
                </a:ext>
              </a:extLst>
            </p:cNvPr>
            <p:cNvCxnSpPr/>
            <p:nvPr/>
          </p:nvCxnSpPr>
          <p:spPr>
            <a:xfrm>
              <a:off x="3599948" y="3644900"/>
              <a:ext cx="2070602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B75FB7-A1E5-1404-6D0E-195A50021697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48" y="36449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09AD75F-AE26-F7BD-E49F-6AB81CD3102C}"/>
                </a:ext>
              </a:extLst>
            </p:cNvPr>
            <p:cNvCxnSpPr>
              <a:cxnSpLocks/>
            </p:cNvCxnSpPr>
            <p:nvPr/>
          </p:nvCxnSpPr>
          <p:spPr>
            <a:xfrm>
              <a:off x="4055001" y="36449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6E77AAA-1C2D-42A2-3592-893FAD8F8B5B}"/>
                </a:ext>
              </a:extLst>
            </p:cNvPr>
            <p:cNvCxnSpPr>
              <a:cxnSpLocks/>
            </p:cNvCxnSpPr>
            <p:nvPr/>
          </p:nvCxnSpPr>
          <p:spPr>
            <a:xfrm>
              <a:off x="4294439" y="36449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3B289D3-6996-8F0D-A378-B6395FC9E193}"/>
                </a:ext>
              </a:extLst>
            </p:cNvPr>
            <p:cNvCxnSpPr>
              <a:cxnSpLocks/>
            </p:cNvCxnSpPr>
            <p:nvPr/>
          </p:nvCxnSpPr>
          <p:spPr>
            <a:xfrm>
              <a:off x="4524806" y="3648675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D1B59AA-495D-08AF-22E2-FF8063C3E0FE}"/>
                </a:ext>
              </a:extLst>
            </p:cNvPr>
            <p:cNvCxnSpPr>
              <a:cxnSpLocks/>
            </p:cNvCxnSpPr>
            <p:nvPr/>
          </p:nvCxnSpPr>
          <p:spPr>
            <a:xfrm>
              <a:off x="4753330" y="3649275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0A539B2-78AB-0403-7821-E3B2F94D36E8}"/>
                </a:ext>
              </a:extLst>
            </p:cNvPr>
            <p:cNvCxnSpPr>
              <a:cxnSpLocks/>
            </p:cNvCxnSpPr>
            <p:nvPr/>
          </p:nvCxnSpPr>
          <p:spPr>
            <a:xfrm>
              <a:off x="4973497" y="3646100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CD3B923-8872-D3D5-6482-1FFE3ADFD4CC}"/>
                </a:ext>
              </a:extLst>
            </p:cNvPr>
            <p:cNvCxnSpPr>
              <a:cxnSpLocks/>
            </p:cNvCxnSpPr>
            <p:nvPr/>
          </p:nvCxnSpPr>
          <p:spPr>
            <a:xfrm>
              <a:off x="5201081" y="3644899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9D0B1C6-E1A3-07B9-C346-06CC55A12F6B}"/>
                </a:ext>
              </a:extLst>
            </p:cNvPr>
            <p:cNvCxnSpPr>
              <a:cxnSpLocks/>
            </p:cNvCxnSpPr>
            <p:nvPr/>
          </p:nvCxnSpPr>
          <p:spPr>
            <a:xfrm>
              <a:off x="5409763" y="3644898"/>
              <a:ext cx="0" cy="45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97CCF0-70F4-5FF0-882A-9F8360247A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3432775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B7153BF-DF50-602D-36CC-573C1130D312}"/>
                    </a:ext>
                  </a:extLst>
                </p:cNvPr>
                <p:cNvSpPr txBox="1"/>
                <p:nvPr/>
              </p:nvSpPr>
              <p:spPr>
                <a:xfrm>
                  <a:off x="4045711" y="3738623"/>
                  <a:ext cx="139377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dirty="0" smtClean="0"/>
                          <m:t>Definitions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1., 4,. </m:t>
                        </m:r>
                        <m:r>
                          <m:rPr>
                            <m:sty m:val="p"/>
                          </m:rPr>
                          <a:rPr lang="en-US" sz="900" b="0" i="0" dirty="0" smtClean="0"/>
                          <m:t>and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5.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FB7153BF-DF50-602D-36CC-573C1130D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5711" y="3738623"/>
                  <a:ext cx="1393779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A6F511-916B-136A-37F8-4AE712717B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3216171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D525C1B-2897-2068-D1CB-C6F605930D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3000810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269B461-F234-281F-0EBF-FB8FC1BDF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489" y="2803899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1320F2-1759-E9A8-BDE2-DD6F60D5D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7446" y="2623338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7E6B9E8-AC6D-5521-F765-C1B7425FB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393" y="2413600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75AD6AC-ABE7-593A-E542-81251874A9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8865" y="2216750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823CC86-D2FC-3315-BBB3-1B0AC3ADEE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63393" y="2023075"/>
              <a:ext cx="325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4C3EB83-6393-4E68-3A43-1E1E198779A8}"/>
              </a:ext>
            </a:extLst>
          </p:cNvPr>
          <p:cNvGrpSpPr/>
          <p:nvPr/>
        </p:nvGrpSpPr>
        <p:grpSpPr>
          <a:xfrm>
            <a:off x="6747968" y="557846"/>
            <a:ext cx="1819605" cy="2067386"/>
            <a:chOff x="6905295" y="1727625"/>
            <a:chExt cx="1819605" cy="2067386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79AA3B90-308B-00B7-4162-95AD53D07D81}"/>
                </a:ext>
              </a:extLst>
            </p:cNvPr>
            <p:cNvSpPr/>
            <p:nvPr/>
          </p:nvSpPr>
          <p:spPr>
            <a:xfrm>
              <a:off x="7260904" y="2014542"/>
              <a:ext cx="1334324" cy="1436682"/>
            </a:xfrm>
            <a:custGeom>
              <a:avLst/>
              <a:gdLst>
                <a:gd name="connsiteX0" fmla="*/ 99182 w 1334324"/>
                <a:gd name="connsiteY0" fmla="*/ 186614 h 1436682"/>
                <a:gd name="connsiteX1" fmla="*/ 905 w 1334324"/>
                <a:gd name="connsiteY1" fmla="*/ 481444 h 1436682"/>
                <a:gd name="connsiteX2" fmla="*/ 150456 w 1334324"/>
                <a:gd name="connsiteY2" fmla="*/ 703634 h 1436682"/>
                <a:gd name="connsiteX3" fmla="*/ 364101 w 1334324"/>
                <a:gd name="connsiteY3" fmla="*/ 720726 h 1436682"/>
                <a:gd name="connsiteX4" fmla="*/ 436740 w 1334324"/>
                <a:gd name="connsiteY4" fmla="*/ 716453 h 1436682"/>
                <a:gd name="connsiteX5" fmla="*/ 509380 w 1334324"/>
                <a:gd name="connsiteY5" fmla="*/ 737818 h 1436682"/>
                <a:gd name="connsiteX6" fmla="*/ 539290 w 1334324"/>
                <a:gd name="connsiteY6" fmla="*/ 797638 h 1436682"/>
                <a:gd name="connsiteX7" fmla="*/ 535017 w 1334324"/>
                <a:gd name="connsiteY7" fmla="*/ 840367 h 1436682"/>
                <a:gd name="connsiteX8" fmla="*/ 513653 w 1334324"/>
                <a:gd name="connsiteY8" fmla="*/ 895915 h 1436682"/>
                <a:gd name="connsiteX9" fmla="*/ 462378 w 1334324"/>
                <a:gd name="connsiteY9" fmla="*/ 947190 h 1436682"/>
                <a:gd name="connsiteX10" fmla="*/ 462378 w 1334324"/>
                <a:gd name="connsiteY10" fmla="*/ 947190 h 1436682"/>
                <a:gd name="connsiteX11" fmla="*/ 419649 w 1334324"/>
                <a:gd name="connsiteY11" fmla="*/ 1015556 h 1436682"/>
                <a:gd name="connsiteX12" fmla="*/ 402557 w 1334324"/>
                <a:gd name="connsiteY12" fmla="*/ 1101014 h 1436682"/>
                <a:gd name="connsiteX13" fmla="*/ 402557 w 1334324"/>
                <a:gd name="connsiteY13" fmla="*/ 1190745 h 1436682"/>
                <a:gd name="connsiteX14" fmla="*/ 406830 w 1334324"/>
                <a:gd name="connsiteY14" fmla="*/ 1246292 h 1436682"/>
                <a:gd name="connsiteX15" fmla="*/ 428195 w 1334324"/>
                <a:gd name="connsiteY15" fmla="*/ 1289021 h 1436682"/>
                <a:gd name="connsiteX16" fmla="*/ 475197 w 1334324"/>
                <a:gd name="connsiteY16" fmla="*/ 1340296 h 1436682"/>
                <a:gd name="connsiteX17" fmla="*/ 530744 w 1334324"/>
                <a:gd name="connsiteY17" fmla="*/ 1378752 h 1436682"/>
                <a:gd name="connsiteX18" fmla="*/ 586292 w 1334324"/>
                <a:gd name="connsiteY18" fmla="*/ 1395844 h 1436682"/>
                <a:gd name="connsiteX19" fmla="*/ 676023 w 1334324"/>
                <a:gd name="connsiteY19" fmla="*/ 1412935 h 1436682"/>
                <a:gd name="connsiteX20" fmla="*/ 718752 w 1334324"/>
                <a:gd name="connsiteY20" fmla="*/ 1430027 h 1436682"/>
                <a:gd name="connsiteX21" fmla="*/ 812755 w 1334324"/>
                <a:gd name="connsiteY21" fmla="*/ 1434300 h 1436682"/>
                <a:gd name="connsiteX22" fmla="*/ 851211 w 1334324"/>
                <a:gd name="connsiteY22" fmla="*/ 1434300 h 1436682"/>
                <a:gd name="connsiteX23" fmla="*/ 958034 w 1334324"/>
                <a:gd name="connsiteY23" fmla="*/ 1404390 h 1436682"/>
                <a:gd name="connsiteX24" fmla="*/ 1043492 w 1334324"/>
                <a:gd name="connsiteY24" fmla="*/ 1374479 h 1436682"/>
                <a:gd name="connsiteX25" fmla="*/ 1124677 w 1334324"/>
                <a:gd name="connsiteY25" fmla="*/ 1336023 h 1436682"/>
                <a:gd name="connsiteX26" fmla="*/ 1180225 w 1334324"/>
                <a:gd name="connsiteY26" fmla="*/ 1271930 h 1436682"/>
                <a:gd name="connsiteX27" fmla="*/ 1227226 w 1334324"/>
                <a:gd name="connsiteY27" fmla="*/ 1203563 h 1436682"/>
                <a:gd name="connsiteX28" fmla="*/ 1274228 w 1334324"/>
                <a:gd name="connsiteY28" fmla="*/ 1130924 h 1436682"/>
                <a:gd name="connsiteX29" fmla="*/ 1299866 w 1334324"/>
                <a:gd name="connsiteY29" fmla="*/ 1011283 h 1436682"/>
                <a:gd name="connsiteX30" fmla="*/ 1321230 w 1334324"/>
                <a:gd name="connsiteY30" fmla="*/ 904461 h 1436682"/>
                <a:gd name="connsiteX31" fmla="*/ 1334049 w 1334324"/>
                <a:gd name="connsiteY31" fmla="*/ 767728 h 1436682"/>
                <a:gd name="connsiteX32" fmla="*/ 1325503 w 1334324"/>
                <a:gd name="connsiteY32" fmla="*/ 652360 h 1436682"/>
                <a:gd name="connsiteX33" fmla="*/ 1278501 w 1334324"/>
                <a:gd name="connsiteY33" fmla="*/ 494262 h 1436682"/>
                <a:gd name="connsiteX34" fmla="*/ 1210135 w 1334324"/>
                <a:gd name="connsiteY34" fmla="*/ 366076 h 1436682"/>
                <a:gd name="connsiteX35" fmla="*/ 1146041 w 1334324"/>
                <a:gd name="connsiteY35" fmla="*/ 284890 h 1436682"/>
                <a:gd name="connsiteX36" fmla="*/ 1064856 w 1334324"/>
                <a:gd name="connsiteY36" fmla="*/ 190887 h 1436682"/>
                <a:gd name="connsiteX37" fmla="*/ 979398 w 1334324"/>
                <a:gd name="connsiteY37" fmla="*/ 152431 h 1436682"/>
                <a:gd name="connsiteX38" fmla="*/ 859757 w 1334324"/>
                <a:gd name="connsiteY38" fmla="*/ 88337 h 1436682"/>
                <a:gd name="connsiteX39" fmla="*/ 718752 w 1334324"/>
                <a:gd name="connsiteY39" fmla="*/ 37062 h 1436682"/>
                <a:gd name="connsiteX40" fmla="*/ 607656 w 1334324"/>
                <a:gd name="connsiteY40" fmla="*/ 11425 h 1436682"/>
                <a:gd name="connsiteX41" fmla="*/ 500834 w 1334324"/>
                <a:gd name="connsiteY41" fmla="*/ 2879 h 1436682"/>
                <a:gd name="connsiteX42" fmla="*/ 342737 w 1334324"/>
                <a:gd name="connsiteY42" fmla="*/ 2879 h 1436682"/>
                <a:gd name="connsiteX43" fmla="*/ 261552 w 1334324"/>
                <a:gd name="connsiteY43" fmla="*/ 37062 h 1436682"/>
                <a:gd name="connsiteX44" fmla="*/ 176094 w 1334324"/>
                <a:gd name="connsiteY44" fmla="*/ 101156 h 1436682"/>
                <a:gd name="connsiteX45" fmla="*/ 137638 w 1334324"/>
                <a:gd name="connsiteY45" fmla="*/ 139612 h 1436682"/>
                <a:gd name="connsiteX46" fmla="*/ 99182 w 1334324"/>
                <a:gd name="connsiteY46" fmla="*/ 186614 h 143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334324" h="1436682">
                  <a:moveTo>
                    <a:pt x="99182" y="186614"/>
                  </a:moveTo>
                  <a:cubicBezTo>
                    <a:pt x="45770" y="290944"/>
                    <a:pt x="-7641" y="395274"/>
                    <a:pt x="905" y="481444"/>
                  </a:cubicBezTo>
                  <a:cubicBezTo>
                    <a:pt x="9451" y="567614"/>
                    <a:pt x="89923" y="663754"/>
                    <a:pt x="150456" y="703634"/>
                  </a:cubicBezTo>
                  <a:cubicBezTo>
                    <a:pt x="210989" y="743514"/>
                    <a:pt x="316387" y="718590"/>
                    <a:pt x="364101" y="720726"/>
                  </a:cubicBezTo>
                  <a:cubicBezTo>
                    <a:pt x="411815" y="722862"/>
                    <a:pt x="412527" y="713604"/>
                    <a:pt x="436740" y="716453"/>
                  </a:cubicBezTo>
                  <a:cubicBezTo>
                    <a:pt x="460953" y="719302"/>
                    <a:pt x="492288" y="724287"/>
                    <a:pt x="509380" y="737818"/>
                  </a:cubicBezTo>
                  <a:cubicBezTo>
                    <a:pt x="526472" y="751349"/>
                    <a:pt x="535017" y="780547"/>
                    <a:pt x="539290" y="797638"/>
                  </a:cubicBezTo>
                  <a:cubicBezTo>
                    <a:pt x="543563" y="814729"/>
                    <a:pt x="539290" y="823987"/>
                    <a:pt x="535017" y="840367"/>
                  </a:cubicBezTo>
                  <a:cubicBezTo>
                    <a:pt x="530744" y="856747"/>
                    <a:pt x="525759" y="878111"/>
                    <a:pt x="513653" y="895915"/>
                  </a:cubicBezTo>
                  <a:cubicBezTo>
                    <a:pt x="501547" y="913719"/>
                    <a:pt x="462378" y="947190"/>
                    <a:pt x="462378" y="947190"/>
                  </a:cubicBezTo>
                  <a:lnTo>
                    <a:pt x="462378" y="947190"/>
                  </a:lnTo>
                  <a:cubicBezTo>
                    <a:pt x="455257" y="958584"/>
                    <a:pt x="429619" y="989919"/>
                    <a:pt x="419649" y="1015556"/>
                  </a:cubicBezTo>
                  <a:cubicBezTo>
                    <a:pt x="409679" y="1041193"/>
                    <a:pt x="405406" y="1071816"/>
                    <a:pt x="402557" y="1101014"/>
                  </a:cubicBezTo>
                  <a:cubicBezTo>
                    <a:pt x="399708" y="1130212"/>
                    <a:pt x="401845" y="1166532"/>
                    <a:pt x="402557" y="1190745"/>
                  </a:cubicBezTo>
                  <a:cubicBezTo>
                    <a:pt x="403269" y="1214958"/>
                    <a:pt x="402557" y="1229913"/>
                    <a:pt x="406830" y="1246292"/>
                  </a:cubicBezTo>
                  <a:cubicBezTo>
                    <a:pt x="411103" y="1262671"/>
                    <a:pt x="416801" y="1273354"/>
                    <a:pt x="428195" y="1289021"/>
                  </a:cubicBezTo>
                  <a:cubicBezTo>
                    <a:pt x="439589" y="1304688"/>
                    <a:pt x="458106" y="1325341"/>
                    <a:pt x="475197" y="1340296"/>
                  </a:cubicBezTo>
                  <a:cubicBezTo>
                    <a:pt x="492289" y="1355251"/>
                    <a:pt x="512228" y="1369494"/>
                    <a:pt x="530744" y="1378752"/>
                  </a:cubicBezTo>
                  <a:cubicBezTo>
                    <a:pt x="549260" y="1388010"/>
                    <a:pt x="562079" y="1390147"/>
                    <a:pt x="586292" y="1395844"/>
                  </a:cubicBezTo>
                  <a:cubicBezTo>
                    <a:pt x="610505" y="1401541"/>
                    <a:pt x="653946" y="1407238"/>
                    <a:pt x="676023" y="1412935"/>
                  </a:cubicBezTo>
                  <a:cubicBezTo>
                    <a:pt x="698100" y="1418632"/>
                    <a:pt x="695963" y="1426466"/>
                    <a:pt x="718752" y="1430027"/>
                  </a:cubicBezTo>
                  <a:cubicBezTo>
                    <a:pt x="741541" y="1433588"/>
                    <a:pt x="790679" y="1433588"/>
                    <a:pt x="812755" y="1434300"/>
                  </a:cubicBezTo>
                  <a:cubicBezTo>
                    <a:pt x="834831" y="1435012"/>
                    <a:pt x="826998" y="1439285"/>
                    <a:pt x="851211" y="1434300"/>
                  </a:cubicBezTo>
                  <a:cubicBezTo>
                    <a:pt x="875424" y="1429315"/>
                    <a:pt x="925987" y="1414360"/>
                    <a:pt x="958034" y="1404390"/>
                  </a:cubicBezTo>
                  <a:cubicBezTo>
                    <a:pt x="990081" y="1394420"/>
                    <a:pt x="1015718" y="1385873"/>
                    <a:pt x="1043492" y="1374479"/>
                  </a:cubicBezTo>
                  <a:cubicBezTo>
                    <a:pt x="1071266" y="1363085"/>
                    <a:pt x="1101888" y="1353114"/>
                    <a:pt x="1124677" y="1336023"/>
                  </a:cubicBezTo>
                  <a:cubicBezTo>
                    <a:pt x="1147466" y="1318932"/>
                    <a:pt x="1163134" y="1294007"/>
                    <a:pt x="1180225" y="1271930"/>
                  </a:cubicBezTo>
                  <a:cubicBezTo>
                    <a:pt x="1197316" y="1249853"/>
                    <a:pt x="1211559" y="1227064"/>
                    <a:pt x="1227226" y="1203563"/>
                  </a:cubicBezTo>
                  <a:cubicBezTo>
                    <a:pt x="1242893" y="1180062"/>
                    <a:pt x="1262121" y="1162971"/>
                    <a:pt x="1274228" y="1130924"/>
                  </a:cubicBezTo>
                  <a:cubicBezTo>
                    <a:pt x="1286335" y="1098877"/>
                    <a:pt x="1292032" y="1049027"/>
                    <a:pt x="1299866" y="1011283"/>
                  </a:cubicBezTo>
                  <a:cubicBezTo>
                    <a:pt x="1307700" y="973539"/>
                    <a:pt x="1315533" y="945053"/>
                    <a:pt x="1321230" y="904461"/>
                  </a:cubicBezTo>
                  <a:cubicBezTo>
                    <a:pt x="1326927" y="863869"/>
                    <a:pt x="1333337" y="809745"/>
                    <a:pt x="1334049" y="767728"/>
                  </a:cubicBezTo>
                  <a:cubicBezTo>
                    <a:pt x="1334761" y="725711"/>
                    <a:pt x="1334761" y="697938"/>
                    <a:pt x="1325503" y="652360"/>
                  </a:cubicBezTo>
                  <a:cubicBezTo>
                    <a:pt x="1316245" y="606782"/>
                    <a:pt x="1297729" y="541976"/>
                    <a:pt x="1278501" y="494262"/>
                  </a:cubicBezTo>
                  <a:cubicBezTo>
                    <a:pt x="1259273" y="446548"/>
                    <a:pt x="1232212" y="400971"/>
                    <a:pt x="1210135" y="366076"/>
                  </a:cubicBezTo>
                  <a:cubicBezTo>
                    <a:pt x="1188058" y="331181"/>
                    <a:pt x="1170254" y="314088"/>
                    <a:pt x="1146041" y="284890"/>
                  </a:cubicBezTo>
                  <a:cubicBezTo>
                    <a:pt x="1121828" y="255692"/>
                    <a:pt x="1092630" y="212964"/>
                    <a:pt x="1064856" y="190887"/>
                  </a:cubicBezTo>
                  <a:cubicBezTo>
                    <a:pt x="1037082" y="168810"/>
                    <a:pt x="1013581" y="169523"/>
                    <a:pt x="979398" y="152431"/>
                  </a:cubicBezTo>
                  <a:cubicBezTo>
                    <a:pt x="945215" y="135339"/>
                    <a:pt x="903198" y="107565"/>
                    <a:pt x="859757" y="88337"/>
                  </a:cubicBezTo>
                  <a:cubicBezTo>
                    <a:pt x="816316" y="69109"/>
                    <a:pt x="760769" y="49881"/>
                    <a:pt x="718752" y="37062"/>
                  </a:cubicBezTo>
                  <a:cubicBezTo>
                    <a:pt x="676735" y="24243"/>
                    <a:pt x="643976" y="17122"/>
                    <a:pt x="607656" y="11425"/>
                  </a:cubicBezTo>
                  <a:cubicBezTo>
                    <a:pt x="571336" y="5728"/>
                    <a:pt x="544987" y="4303"/>
                    <a:pt x="500834" y="2879"/>
                  </a:cubicBezTo>
                  <a:cubicBezTo>
                    <a:pt x="456681" y="1455"/>
                    <a:pt x="382617" y="-2818"/>
                    <a:pt x="342737" y="2879"/>
                  </a:cubicBezTo>
                  <a:cubicBezTo>
                    <a:pt x="302857" y="8576"/>
                    <a:pt x="289326" y="20683"/>
                    <a:pt x="261552" y="37062"/>
                  </a:cubicBezTo>
                  <a:cubicBezTo>
                    <a:pt x="233778" y="53441"/>
                    <a:pt x="196746" y="84064"/>
                    <a:pt x="176094" y="101156"/>
                  </a:cubicBezTo>
                  <a:cubicBezTo>
                    <a:pt x="155442" y="118248"/>
                    <a:pt x="137638" y="139612"/>
                    <a:pt x="137638" y="139612"/>
                  </a:cubicBezTo>
                  <a:lnTo>
                    <a:pt x="99182" y="186614"/>
                  </a:lnTo>
                  <a:close/>
                </a:path>
              </a:pathLst>
            </a:custGeom>
            <a:solidFill>
              <a:schemeClr val="accent1">
                <a:alpha val="12122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5E749F-836E-70AF-0357-2719AA9DD7AD}"/>
                </a:ext>
              </a:extLst>
            </p:cNvPr>
            <p:cNvCxnSpPr/>
            <p:nvPr/>
          </p:nvCxnSpPr>
          <p:spPr>
            <a:xfrm>
              <a:off x="7260904" y="2384413"/>
              <a:ext cx="0" cy="581025"/>
            </a:xfrm>
            <a:prstGeom prst="line">
              <a:avLst/>
            </a:prstGeom>
            <a:ln w="190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E17229-D52F-0C98-9998-55AF9C705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9786" y="2744489"/>
              <a:ext cx="603420" cy="1888"/>
            </a:xfrm>
            <a:prstGeom prst="line">
              <a:avLst/>
            </a:prstGeom>
            <a:ln w="190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E58E0E7-2B34-A988-B10A-702C63E6AD31}"/>
                </a:ext>
              </a:extLst>
            </p:cNvPr>
            <p:cNvCxnSpPr/>
            <p:nvPr/>
          </p:nvCxnSpPr>
          <p:spPr>
            <a:xfrm>
              <a:off x="7662591" y="3058794"/>
              <a:ext cx="0" cy="581025"/>
            </a:xfrm>
            <a:prstGeom prst="line">
              <a:avLst/>
            </a:prstGeom>
            <a:ln w="190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D168B53-2061-08A2-41F1-15A598CDB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2645" y="3449336"/>
              <a:ext cx="603420" cy="1888"/>
            </a:xfrm>
            <a:prstGeom prst="line">
              <a:avLst/>
            </a:prstGeom>
            <a:ln w="190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12789A-EF5F-FBE1-72B7-D30438F75222}"/>
                </a:ext>
              </a:extLst>
            </p:cNvPr>
            <p:cNvCxnSpPr/>
            <p:nvPr/>
          </p:nvCxnSpPr>
          <p:spPr>
            <a:xfrm flipH="1">
              <a:off x="7240427" y="2482850"/>
              <a:ext cx="476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6C992B1-640C-6668-FD6F-CF98B331B573}"/>
                </a:ext>
              </a:extLst>
            </p:cNvPr>
            <p:cNvCxnSpPr/>
            <p:nvPr/>
          </p:nvCxnSpPr>
          <p:spPr>
            <a:xfrm flipH="1">
              <a:off x="7638618" y="3193544"/>
              <a:ext cx="47625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14C9611-7B38-8DFC-608C-4E366F741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4070" y="2718400"/>
              <a:ext cx="0" cy="50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223338-3712-CA14-70FD-CA0B9E293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8895" y="3423896"/>
              <a:ext cx="0" cy="5018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B0A8735-CADF-DDA3-B1A5-762835E13326}"/>
                </a:ext>
              </a:extLst>
            </p:cNvPr>
            <p:cNvCxnSpPr/>
            <p:nvPr/>
          </p:nvCxnSpPr>
          <p:spPr>
            <a:xfrm flipV="1">
              <a:off x="7339746" y="1727625"/>
              <a:ext cx="0" cy="1678455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9DA137E-61D1-55C0-5543-C31DCEB892AB}"/>
                </a:ext>
              </a:extLst>
            </p:cNvPr>
            <p:cNvCxnSpPr/>
            <p:nvPr/>
          </p:nvCxnSpPr>
          <p:spPr>
            <a:xfrm flipV="1">
              <a:off x="6927850" y="2617602"/>
              <a:ext cx="1797050" cy="39675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3699986-3635-1B2B-3F45-5C92F8832CE3}"/>
                </a:ext>
              </a:extLst>
            </p:cNvPr>
            <p:cNvSpPr/>
            <p:nvPr/>
          </p:nvSpPr>
          <p:spPr>
            <a:xfrm>
              <a:off x="7316886" y="262266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9889CC5-6CC1-FD66-6DE3-93A3596BDD1A}"/>
                    </a:ext>
                  </a:extLst>
                </p:cNvPr>
                <p:cNvSpPr txBox="1"/>
                <p:nvPr/>
              </p:nvSpPr>
              <p:spPr>
                <a:xfrm>
                  <a:off x="7288052" y="2420193"/>
                  <a:ext cx="80355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A9889CC5-6CC1-FD66-6DE3-93A3596B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052" y="2420193"/>
                  <a:ext cx="803553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A5EAC8-A549-924E-838B-34BF5D363BB0}"/>
                    </a:ext>
                  </a:extLst>
                </p:cNvPr>
                <p:cNvSpPr txBox="1"/>
                <p:nvPr/>
              </p:nvSpPr>
              <p:spPr>
                <a:xfrm>
                  <a:off x="7736395" y="2894156"/>
                  <a:ext cx="8449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</m:d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A5EAC8-A549-924E-838B-34BF5D363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395" y="2894156"/>
                  <a:ext cx="844975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91A315E-383D-046E-215C-E2D4F4E5FD37}"/>
                    </a:ext>
                  </a:extLst>
                </p:cNvPr>
                <p:cNvSpPr txBox="1"/>
                <p:nvPr/>
              </p:nvSpPr>
              <p:spPr>
                <a:xfrm>
                  <a:off x="6905295" y="2676420"/>
                  <a:ext cx="450764" cy="253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9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≧</m:t>
                            </m:r>
                          </m:sub>
                          <m:sup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91A315E-383D-046E-215C-E2D4F4E5F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5295" y="2676420"/>
                  <a:ext cx="450764" cy="25372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2CC5E33-A0F1-B517-14DA-94B66BCCFAEA}"/>
                    </a:ext>
                  </a:extLst>
                </p:cNvPr>
                <p:cNvSpPr txBox="1"/>
                <p:nvPr/>
              </p:nvSpPr>
              <p:spPr>
                <a:xfrm>
                  <a:off x="7371496" y="3564179"/>
                  <a:ext cx="118333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0" dirty="0" smtClean="0"/>
                          <m:t>Definitions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2. </m:t>
                        </m:r>
                        <m:r>
                          <m:rPr>
                            <m:sty m:val="p"/>
                          </m:rPr>
                          <a:rPr lang="en-US" sz="900" b="0" i="0" dirty="0" smtClean="0"/>
                          <m:t>and</m:t>
                        </m:r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 3.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2CC5E33-A0F1-B517-14DA-94B66BCCF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1496" y="3564179"/>
                  <a:ext cx="1183337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07C1969C-9174-D1EF-A011-54EBF88D9693}"/>
                </a:ext>
              </a:extLst>
            </p:cNvPr>
            <p:cNvSpPr/>
            <p:nvPr/>
          </p:nvSpPr>
          <p:spPr>
            <a:xfrm>
              <a:off x="6927850" y="2670175"/>
              <a:ext cx="412750" cy="648452"/>
            </a:xfrm>
            <a:custGeom>
              <a:avLst/>
              <a:gdLst>
                <a:gd name="connsiteX0" fmla="*/ 0 w 412750"/>
                <a:gd name="connsiteY0" fmla="*/ 0 h 648452"/>
                <a:gd name="connsiteX1" fmla="*/ 3175 w 412750"/>
                <a:gd name="connsiteY1" fmla="*/ 38100 h 648452"/>
                <a:gd name="connsiteX2" fmla="*/ 6350 w 412750"/>
                <a:gd name="connsiteY2" fmla="*/ 50800 h 648452"/>
                <a:gd name="connsiteX3" fmla="*/ 15875 w 412750"/>
                <a:gd name="connsiteY3" fmla="*/ 79375 h 648452"/>
                <a:gd name="connsiteX4" fmla="*/ 19050 w 412750"/>
                <a:gd name="connsiteY4" fmla="*/ 88900 h 648452"/>
                <a:gd name="connsiteX5" fmla="*/ 25400 w 412750"/>
                <a:gd name="connsiteY5" fmla="*/ 117475 h 648452"/>
                <a:gd name="connsiteX6" fmla="*/ 28575 w 412750"/>
                <a:gd name="connsiteY6" fmla="*/ 127000 h 648452"/>
                <a:gd name="connsiteX7" fmla="*/ 41275 w 412750"/>
                <a:gd name="connsiteY7" fmla="*/ 152400 h 648452"/>
                <a:gd name="connsiteX8" fmla="*/ 44450 w 412750"/>
                <a:gd name="connsiteY8" fmla="*/ 165100 h 648452"/>
                <a:gd name="connsiteX9" fmla="*/ 57150 w 412750"/>
                <a:gd name="connsiteY9" fmla="*/ 187325 h 648452"/>
                <a:gd name="connsiteX10" fmla="*/ 60325 w 412750"/>
                <a:gd name="connsiteY10" fmla="*/ 196850 h 648452"/>
                <a:gd name="connsiteX11" fmla="*/ 79375 w 412750"/>
                <a:gd name="connsiteY11" fmla="*/ 215900 h 648452"/>
                <a:gd name="connsiteX12" fmla="*/ 98425 w 412750"/>
                <a:gd name="connsiteY12" fmla="*/ 228600 h 648452"/>
                <a:gd name="connsiteX13" fmla="*/ 117475 w 412750"/>
                <a:gd name="connsiteY13" fmla="*/ 234950 h 648452"/>
                <a:gd name="connsiteX14" fmla="*/ 127000 w 412750"/>
                <a:gd name="connsiteY14" fmla="*/ 238125 h 648452"/>
                <a:gd name="connsiteX15" fmla="*/ 142875 w 412750"/>
                <a:gd name="connsiteY15" fmla="*/ 254000 h 648452"/>
                <a:gd name="connsiteX16" fmla="*/ 149225 w 412750"/>
                <a:gd name="connsiteY16" fmla="*/ 263525 h 648452"/>
                <a:gd name="connsiteX17" fmla="*/ 146050 w 412750"/>
                <a:gd name="connsiteY17" fmla="*/ 276225 h 648452"/>
                <a:gd name="connsiteX18" fmla="*/ 155575 w 412750"/>
                <a:gd name="connsiteY18" fmla="*/ 298450 h 648452"/>
                <a:gd name="connsiteX19" fmla="*/ 161925 w 412750"/>
                <a:gd name="connsiteY19" fmla="*/ 317500 h 648452"/>
                <a:gd name="connsiteX20" fmla="*/ 165100 w 412750"/>
                <a:gd name="connsiteY20" fmla="*/ 327025 h 648452"/>
                <a:gd name="connsiteX21" fmla="*/ 177800 w 412750"/>
                <a:gd name="connsiteY21" fmla="*/ 346075 h 648452"/>
                <a:gd name="connsiteX22" fmla="*/ 206375 w 412750"/>
                <a:gd name="connsiteY22" fmla="*/ 355600 h 648452"/>
                <a:gd name="connsiteX23" fmla="*/ 215900 w 412750"/>
                <a:gd name="connsiteY23" fmla="*/ 358775 h 648452"/>
                <a:gd name="connsiteX24" fmla="*/ 234950 w 412750"/>
                <a:gd name="connsiteY24" fmla="*/ 371475 h 648452"/>
                <a:gd name="connsiteX25" fmla="*/ 244475 w 412750"/>
                <a:gd name="connsiteY25" fmla="*/ 377825 h 648452"/>
                <a:gd name="connsiteX26" fmla="*/ 250825 w 412750"/>
                <a:gd name="connsiteY26" fmla="*/ 390525 h 648452"/>
                <a:gd name="connsiteX27" fmla="*/ 254000 w 412750"/>
                <a:gd name="connsiteY27" fmla="*/ 400050 h 648452"/>
                <a:gd name="connsiteX28" fmla="*/ 263525 w 412750"/>
                <a:gd name="connsiteY28" fmla="*/ 419100 h 648452"/>
                <a:gd name="connsiteX29" fmla="*/ 260350 w 412750"/>
                <a:gd name="connsiteY29" fmla="*/ 428625 h 648452"/>
                <a:gd name="connsiteX30" fmla="*/ 266700 w 412750"/>
                <a:gd name="connsiteY30" fmla="*/ 466725 h 648452"/>
                <a:gd name="connsiteX31" fmla="*/ 273050 w 412750"/>
                <a:gd name="connsiteY31" fmla="*/ 488950 h 648452"/>
                <a:gd name="connsiteX32" fmla="*/ 282575 w 412750"/>
                <a:gd name="connsiteY32" fmla="*/ 498475 h 648452"/>
                <a:gd name="connsiteX33" fmla="*/ 298450 w 412750"/>
                <a:gd name="connsiteY33" fmla="*/ 514350 h 648452"/>
                <a:gd name="connsiteX34" fmla="*/ 336550 w 412750"/>
                <a:gd name="connsiteY34" fmla="*/ 520700 h 648452"/>
                <a:gd name="connsiteX35" fmla="*/ 355600 w 412750"/>
                <a:gd name="connsiteY35" fmla="*/ 533400 h 648452"/>
                <a:gd name="connsiteX36" fmla="*/ 365125 w 412750"/>
                <a:gd name="connsiteY36" fmla="*/ 539750 h 648452"/>
                <a:gd name="connsiteX37" fmla="*/ 374650 w 412750"/>
                <a:gd name="connsiteY37" fmla="*/ 542925 h 648452"/>
                <a:gd name="connsiteX38" fmla="*/ 384175 w 412750"/>
                <a:gd name="connsiteY38" fmla="*/ 574675 h 648452"/>
                <a:gd name="connsiteX39" fmla="*/ 390525 w 412750"/>
                <a:gd name="connsiteY39" fmla="*/ 584200 h 648452"/>
                <a:gd name="connsiteX40" fmla="*/ 393700 w 412750"/>
                <a:gd name="connsiteY40" fmla="*/ 593725 h 648452"/>
                <a:gd name="connsiteX41" fmla="*/ 400050 w 412750"/>
                <a:gd name="connsiteY41" fmla="*/ 603250 h 648452"/>
                <a:gd name="connsiteX42" fmla="*/ 406400 w 412750"/>
                <a:gd name="connsiteY42" fmla="*/ 622300 h 648452"/>
                <a:gd name="connsiteX43" fmla="*/ 406400 w 412750"/>
                <a:gd name="connsiteY43" fmla="*/ 647700 h 648452"/>
                <a:gd name="connsiteX44" fmla="*/ 412750 w 412750"/>
                <a:gd name="connsiteY44" fmla="*/ 647700 h 64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12750" h="648452">
                  <a:moveTo>
                    <a:pt x="0" y="0"/>
                  </a:moveTo>
                  <a:cubicBezTo>
                    <a:pt x="1058" y="12700"/>
                    <a:pt x="1594" y="25454"/>
                    <a:pt x="3175" y="38100"/>
                  </a:cubicBezTo>
                  <a:cubicBezTo>
                    <a:pt x="3716" y="42430"/>
                    <a:pt x="5096" y="46620"/>
                    <a:pt x="6350" y="50800"/>
                  </a:cubicBezTo>
                  <a:cubicBezTo>
                    <a:pt x="9235" y="60417"/>
                    <a:pt x="12700" y="69850"/>
                    <a:pt x="15875" y="79375"/>
                  </a:cubicBezTo>
                  <a:cubicBezTo>
                    <a:pt x="16933" y="82550"/>
                    <a:pt x="18394" y="85618"/>
                    <a:pt x="19050" y="88900"/>
                  </a:cubicBezTo>
                  <a:cubicBezTo>
                    <a:pt x="21232" y="99812"/>
                    <a:pt x="22411" y="107013"/>
                    <a:pt x="25400" y="117475"/>
                  </a:cubicBezTo>
                  <a:cubicBezTo>
                    <a:pt x="26319" y="120693"/>
                    <a:pt x="27190" y="123953"/>
                    <a:pt x="28575" y="127000"/>
                  </a:cubicBezTo>
                  <a:cubicBezTo>
                    <a:pt x="32492" y="135618"/>
                    <a:pt x="38979" y="143217"/>
                    <a:pt x="41275" y="152400"/>
                  </a:cubicBezTo>
                  <a:cubicBezTo>
                    <a:pt x="42333" y="156633"/>
                    <a:pt x="42918" y="161014"/>
                    <a:pt x="44450" y="165100"/>
                  </a:cubicBezTo>
                  <a:cubicBezTo>
                    <a:pt x="52799" y="187365"/>
                    <a:pt x="47938" y="168902"/>
                    <a:pt x="57150" y="187325"/>
                  </a:cubicBezTo>
                  <a:cubicBezTo>
                    <a:pt x="58647" y="190318"/>
                    <a:pt x="58828" y="193857"/>
                    <a:pt x="60325" y="196850"/>
                  </a:cubicBezTo>
                  <a:cubicBezTo>
                    <a:pt x="65602" y="207404"/>
                    <a:pt x="69181" y="208764"/>
                    <a:pt x="79375" y="215900"/>
                  </a:cubicBezTo>
                  <a:cubicBezTo>
                    <a:pt x="85627" y="220277"/>
                    <a:pt x="91185" y="226187"/>
                    <a:pt x="98425" y="228600"/>
                  </a:cubicBezTo>
                  <a:lnTo>
                    <a:pt x="117475" y="234950"/>
                  </a:lnTo>
                  <a:lnTo>
                    <a:pt x="127000" y="238125"/>
                  </a:lnTo>
                  <a:cubicBezTo>
                    <a:pt x="143933" y="263525"/>
                    <a:pt x="121708" y="232833"/>
                    <a:pt x="142875" y="254000"/>
                  </a:cubicBezTo>
                  <a:cubicBezTo>
                    <a:pt x="145573" y="256698"/>
                    <a:pt x="147108" y="260350"/>
                    <a:pt x="149225" y="263525"/>
                  </a:cubicBezTo>
                  <a:cubicBezTo>
                    <a:pt x="148167" y="267758"/>
                    <a:pt x="146050" y="271861"/>
                    <a:pt x="146050" y="276225"/>
                  </a:cubicBezTo>
                  <a:cubicBezTo>
                    <a:pt x="146050" y="290923"/>
                    <a:pt x="150390" y="286784"/>
                    <a:pt x="155575" y="298450"/>
                  </a:cubicBezTo>
                  <a:cubicBezTo>
                    <a:pt x="158293" y="304567"/>
                    <a:pt x="159808" y="311150"/>
                    <a:pt x="161925" y="317500"/>
                  </a:cubicBezTo>
                  <a:lnTo>
                    <a:pt x="165100" y="327025"/>
                  </a:lnTo>
                  <a:cubicBezTo>
                    <a:pt x="168083" y="335975"/>
                    <a:pt x="168071" y="340670"/>
                    <a:pt x="177800" y="346075"/>
                  </a:cubicBezTo>
                  <a:lnTo>
                    <a:pt x="206375" y="355600"/>
                  </a:lnTo>
                  <a:cubicBezTo>
                    <a:pt x="209550" y="356658"/>
                    <a:pt x="213115" y="356919"/>
                    <a:pt x="215900" y="358775"/>
                  </a:cubicBezTo>
                  <a:lnTo>
                    <a:pt x="234950" y="371475"/>
                  </a:lnTo>
                  <a:lnTo>
                    <a:pt x="244475" y="377825"/>
                  </a:lnTo>
                  <a:cubicBezTo>
                    <a:pt x="246592" y="382058"/>
                    <a:pt x="248961" y="386175"/>
                    <a:pt x="250825" y="390525"/>
                  </a:cubicBezTo>
                  <a:cubicBezTo>
                    <a:pt x="252143" y="393601"/>
                    <a:pt x="252503" y="397057"/>
                    <a:pt x="254000" y="400050"/>
                  </a:cubicBezTo>
                  <a:cubicBezTo>
                    <a:pt x="266310" y="424669"/>
                    <a:pt x="255545" y="395159"/>
                    <a:pt x="263525" y="419100"/>
                  </a:cubicBezTo>
                  <a:cubicBezTo>
                    <a:pt x="262467" y="422275"/>
                    <a:pt x="260350" y="425278"/>
                    <a:pt x="260350" y="428625"/>
                  </a:cubicBezTo>
                  <a:cubicBezTo>
                    <a:pt x="260350" y="435251"/>
                    <a:pt x="264897" y="458612"/>
                    <a:pt x="266700" y="466725"/>
                  </a:cubicBezTo>
                  <a:cubicBezTo>
                    <a:pt x="267053" y="468313"/>
                    <a:pt x="271282" y="486298"/>
                    <a:pt x="273050" y="488950"/>
                  </a:cubicBezTo>
                  <a:cubicBezTo>
                    <a:pt x="275541" y="492686"/>
                    <a:pt x="279700" y="495026"/>
                    <a:pt x="282575" y="498475"/>
                  </a:cubicBezTo>
                  <a:cubicBezTo>
                    <a:pt x="290415" y="507882"/>
                    <a:pt x="286377" y="509176"/>
                    <a:pt x="298450" y="514350"/>
                  </a:cubicBezTo>
                  <a:cubicBezTo>
                    <a:pt x="307088" y="518052"/>
                    <a:pt x="330949" y="520000"/>
                    <a:pt x="336550" y="520700"/>
                  </a:cubicBezTo>
                  <a:lnTo>
                    <a:pt x="355600" y="533400"/>
                  </a:lnTo>
                  <a:cubicBezTo>
                    <a:pt x="358775" y="535517"/>
                    <a:pt x="361505" y="538543"/>
                    <a:pt x="365125" y="539750"/>
                  </a:cubicBezTo>
                  <a:lnTo>
                    <a:pt x="374650" y="542925"/>
                  </a:lnTo>
                  <a:cubicBezTo>
                    <a:pt x="388939" y="564359"/>
                    <a:pt x="373031" y="537529"/>
                    <a:pt x="384175" y="574675"/>
                  </a:cubicBezTo>
                  <a:cubicBezTo>
                    <a:pt x="385271" y="578330"/>
                    <a:pt x="388818" y="580787"/>
                    <a:pt x="390525" y="584200"/>
                  </a:cubicBezTo>
                  <a:cubicBezTo>
                    <a:pt x="392022" y="587193"/>
                    <a:pt x="392203" y="590732"/>
                    <a:pt x="393700" y="593725"/>
                  </a:cubicBezTo>
                  <a:cubicBezTo>
                    <a:pt x="395407" y="597138"/>
                    <a:pt x="398500" y="599763"/>
                    <a:pt x="400050" y="603250"/>
                  </a:cubicBezTo>
                  <a:cubicBezTo>
                    <a:pt x="402768" y="609367"/>
                    <a:pt x="406400" y="622300"/>
                    <a:pt x="406400" y="622300"/>
                  </a:cubicBezTo>
                  <a:cubicBezTo>
                    <a:pt x="404283" y="630767"/>
                    <a:pt x="400050" y="639233"/>
                    <a:pt x="406400" y="647700"/>
                  </a:cubicBezTo>
                  <a:cubicBezTo>
                    <a:pt x="407670" y="649393"/>
                    <a:pt x="410633" y="647700"/>
                    <a:pt x="412750" y="64770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2C1ED9F-4447-AE24-A7E6-D9667C3F6C8E}"/>
              </a:ext>
            </a:extLst>
          </p:cNvPr>
          <p:cNvGrpSpPr/>
          <p:nvPr/>
        </p:nvGrpSpPr>
        <p:grpSpPr>
          <a:xfrm>
            <a:off x="9512476" y="759700"/>
            <a:ext cx="2279650" cy="1610994"/>
            <a:chOff x="9563100" y="1447800"/>
            <a:chExt cx="2279650" cy="1610994"/>
          </a:xfrm>
        </p:grpSpPr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0AC7785-A216-1B6D-E110-C9D3E051943A}"/>
                </a:ext>
              </a:extLst>
            </p:cNvPr>
            <p:cNvSpPr/>
            <p:nvPr/>
          </p:nvSpPr>
          <p:spPr>
            <a:xfrm>
              <a:off x="9763833" y="1939915"/>
              <a:ext cx="1184420" cy="975335"/>
            </a:xfrm>
            <a:custGeom>
              <a:avLst/>
              <a:gdLst>
                <a:gd name="connsiteX0" fmla="*/ 92130 w 1184420"/>
                <a:gd name="connsiteY0" fmla="*/ 203068 h 975335"/>
                <a:gd name="connsiteX1" fmla="*/ 15930 w 1184420"/>
                <a:gd name="connsiteY1" fmla="*/ 390393 h 975335"/>
                <a:gd name="connsiteX2" fmla="*/ 55 w 1184420"/>
                <a:gd name="connsiteY2" fmla="*/ 517393 h 975335"/>
                <a:gd name="connsiteX3" fmla="*/ 12755 w 1184420"/>
                <a:gd name="connsiteY3" fmla="*/ 612643 h 975335"/>
                <a:gd name="connsiteX4" fmla="*/ 60380 w 1184420"/>
                <a:gd name="connsiteY4" fmla="*/ 739643 h 975335"/>
                <a:gd name="connsiteX5" fmla="*/ 133405 w 1184420"/>
                <a:gd name="connsiteY5" fmla="*/ 844418 h 975335"/>
                <a:gd name="connsiteX6" fmla="*/ 171505 w 1184420"/>
                <a:gd name="connsiteY6" fmla="*/ 866643 h 975335"/>
                <a:gd name="connsiteX7" fmla="*/ 260405 w 1184420"/>
                <a:gd name="connsiteY7" fmla="*/ 914268 h 975335"/>
                <a:gd name="connsiteX8" fmla="*/ 330255 w 1184420"/>
                <a:gd name="connsiteY8" fmla="*/ 936493 h 975335"/>
                <a:gd name="connsiteX9" fmla="*/ 463605 w 1184420"/>
                <a:gd name="connsiteY9" fmla="*/ 965068 h 975335"/>
                <a:gd name="connsiteX10" fmla="*/ 542980 w 1184420"/>
                <a:gd name="connsiteY10" fmla="*/ 968243 h 975335"/>
                <a:gd name="connsiteX11" fmla="*/ 631880 w 1184420"/>
                <a:gd name="connsiteY11" fmla="*/ 974593 h 975335"/>
                <a:gd name="connsiteX12" fmla="*/ 720780 w 1184420"/>
                <a:gd name="connsiteY12" fmla="*/ 949193 h 975335"/>
                <a:gd name="connsiteX13" fmla="*/ 822380 w 1184420"/>
                <a:gd name="connsiteY13" fmla="*/ 898393 h 975335"/>
                <a:gd name="connsiteX14" fmla="*/ 904930 w 1184420"/>
                <a:gd name="connsiteY14" fmla="*/ 850768 h 975335"/>
                <a:gd name="connsiteX15" fmla="*/ 1012880 w 1184420"/>
                <a:gd name="connsiteY15" fmla="*/ 736468 h 975335"/>
                <a:gd name="connsiteX16" fmla="*/ 1079555 w 1184420"/>
                <a:gd name="connsiteY16" fmla="*/ 618993 h 975335"/>
                <a:gd name="connsiteX17" fmla="*/ 1120830 w 1184420"/>
                <a:gd name="connsiteY17" fmla="*/ 533268 h 975335"/>
                <a:gd name="connsiteX18" fmla="*/ 1152580 w 1184420"/>
                <a:gd name="connsiteY18" fmla="*/ 438018 h 975335"/>
                <a:gd name="connsiteX19" fmla="*/ 1171630 w 1184420"/>
                <a:gd name="connsiteY19" fmla="*/ 342768 h 975335"/>
                <a:gd name="connsiteX20" fmla="*/ 1184330 w 1184420"/>
                <a:gd name="connsiteY20" fmla="*/ 222118 h 975335"/>
                <a:gd name="connsiteX21" fmla="*/ 1165280 w 1184420"/>
                <a:gd name="connsiteY21" fmla="*/ 130043 h 975335"/>
                <a:gd name="connsiteX22" fmla="*/ 1104955 w 1184420"/>
                <a:gd name="connsiteY22" fmla="*/ 104643 h 975335"/>
                <a:gd name="connsiteX23" fmla="*/ 1060505 w 1184420"/>
                <a:gd name="connsiteY23" fmla="*/ 110993 h 975335"/>
                <a:gd name="connsiteX24" fmla="*/ 1025580 w 1184420"/>
                <a:gd name="connsiteY24" fmla="*/ 126868 h 975335"/>
                <a:gd name="connsiteX25" fmla="*/ 936680 w 1184420"/>
                <a:gd name="connsiteY25" fmla="*/ 212593 h 975335"/>
                <a:gd name="connsiteX26" fmla="*/ 892230 w 1184420"/>
                <a:gd name="connsiteY26" fmla="*/ 301493 h 975335"/>
                <a:gd name="connsiteX27" fmla="*/ 873180 w 1184420"/>
                <a:gd name="connsiteY27" fmla="*/ 361818 h 975335"/>
                <a:gd name="connsiteX28" fmla="*/ 866830 w 1184420"/>
                <a:gd name="connsiteY28" fmla="*/ 393568 h 975335"/>
                <a:gd name="connsiteX29" fmla="*/ 828730 w 1184420"/>
                <a:gd name="connsiteY29" fmla="*/ 466593 h 975335"/>
                <a:gd name="connsiteX30" fmla="*/ 784280 w 1184420"/>
                <a:gd name="connsiteY30" fmla="*/ 517393 h 975335"/>
                <a:gd name="connsiteX31" fmla="*/ 727130 w 1184420"/>
                <a:gd name="connsiteY31" fmla="*/ 545968 h 975335"/>
                <a:gd name="connsiteX32" fmla="*/ 657280 w 1184420"/>
                <a:gd name="connsiteY32" fmla="*/ 542793 h 975335"/>
                <a:gd name="connsiteX33" fmla="*/ 628705 w 1184420"/>
                <a:gd name="connsiteY33" fmla="*/ 507868 h 975335"/>
                <a:gd name="connsiteX34" fmla="*/ 616005 w 1184420"/>
                <a:gd name="connsiteY34" fmla="*/ 444368 h 975335"/>
                <a:gd name="connsiteX35" fmla="*/ 616005 w 1184420"/>
                <a:gd name="connsiteY35" fmla="*/ 399918 h 975335"/>
                <a:gd name="connsiteX36" fmla="*/ 628705 w 1184420"/>
                <a:gd name="connsiteY36" fmla="*/ 352293 h 975335"/>
                <a:gd name="connsiteX37" fmla="*/ 641405 w 1184420"/>
                <a:gd name="connsiteY37" fmla="*/ 295143 h 975335"/>
                <a:gd name="connsiteX38" fmla="*/ 641405 w 1184420"/>
                <a:gd name="connsiteY38" fmla="*/ 279268 h 975335"/>
                <a:gd name="connsiteX39" fmla="*/ 635055 w 1184420"/>
                <a:gd name="connsiteY39" fmla="*/ 241168 h 975335"/>
                <a:gd name="connsiteX40" fmla="*/ 606480 w 1184420"/>
                <a:gd name="connsiteY40" fmla="*/ 187193 h 975335"/>
                <a:gd name="connsiteX41" fmla="*/ 571555 w 1184420"/>
                <a:gd name="connsiteY41" fmla="*/ 161793 h 975335"/>
                <a:gd name="connsiteX42" fmla="*/ 514405 w 1184420"/>
                <a:gd name="connsiteY42" fmla="*/ 155443 h 975335"/>
                <a:gd name="connsiteX43" fmla="*/ 482655 w 1184420"/>
                <a:gd name="connsiteY43" fmla="*/ 171318 h 975335"/>
                <a:gd name="connsiteX44" fmla="*/ 441380 w 1184420"/>
                <a:gd name="connsiteY44" fmla="*/ 225293 h 975335"/>
                <a:gd name="connsiteX45" fmla="*/ 425505 w 1184420"/>
                <a:gd name="connsiteY45" fmla="*/ 250693 h 975335"/>
                <a:gd name="connsiteX46" fmla="*/ 403280 w 1184420"/>
                <a:gd name="connsiteY46" fmla="*/ 260218 h 975335"/>
                <a:gd name="connsiteX47" fmla="*/ 349305 w 1184420"/>
                <a:gd name="connsiteY47" fmla="*/ 253868 h 975335"/>
                <a:gd name="connsiteX48" fmla="*/ 327080 w 1184420"/>
                <a:gd name="connsiteY48" fmla="*/ 247518 h 975335"/>
                <a:gd name="connsiteX49" fmla="*/ 323905 w 1184420"/>
                <a:gd name="connsiteY49" fmla="*/ 203068 h 975335"/>
                <a:gd name="connsiteX50" fmla="*/ 342955 w 1184420"/>
                <a:gd name="connsiteY50" fmla="*/ 171318 h 975335"/>
                <a:gd name="connsiteX51" fmla="*/ 365180 w 1184420"/>
                <a:gd name="connsiteY51" fmla="*/ 152268 h 975335"/>
                <a:gd name="connsiteX52" fmla="*/ 406455 w 1184420"/>
                <a:gd name="connsiteY52" fmla="*/ 126868 h 975335"/>
                <a:gd name="connsiteX53" fmla="*/ 406455 w 1184420"/>
                <a:gd name="connsiteY53" fmla="*/ 126868 h 975335"/>
                <a:gd name="connsiteX54" fmla="*/ 438205 w 1184420"/>
                <a:gd name="connsiteY54" fmla="*/ 66543 h 975335"/>
                <a:gd name="connsiteX55" fmla="*/ 422330 w 1184420"/>
                <a:gd name="connsiteY55" fmla="*/ 3043 h 975335"/>
                <a:gd name="connsiteX56" fmla="*/ 362005 w 1184420"/>
                <a:gd name="connsiteY56" fmla="*/ 9393 h 975335"/>
                <a:gd name="connsiteX57" fmla="*/ 362005 w 1184420"/>
                <a:gd name="connsiteY57" fmla="*/ 22093 h 975335"/>
                <a:gd name="connsiteX58" fmla="*/ 320730 w 1184420"/>
                <a:gd name="connsiteY58" fmla="*/ 34793 h 975335"/>
                <a:gd name="connsiteX59" fmla="*/ 254055 w 1184420"/>
                <a:gd name="connsiteY59" fmla="*/ 22093 h 975335"/>
                <a:gd name="connsiteX60" fmla="*/ 231830 w 1184420"/>
                <a:gd name="connsiteY60" fmla="*/ 28443 h 975335"/>
                <a:gd name="connsiteX61" fmla="*/ 219130 w 1184420"/>
                <a:gd name="connsiteY61" fmla="*/ 66543 h 975335"/>
                <a:gd name="connsiteX62" fmla="*/ 174680 w 1184420"/>
                <a:gd name="connsiteY62" fmla="*/ 123693 h 975335"/>
                <a:gd name="connsiteX63" fmla="*/ 139755 w 1184420"/>
                <a:gd name="connsiteY63" fmla="*/ 164968 h 975335"/>
                <a:gd name="connsiteX64" fmla="*/ 92130 w 1184420"/>
                <a:gd name="connsiteY64" fmla="*/ 203068 h 9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184420" h="975335">
                  <a:moveTo>
                    <a:pt x="92130" y="203068"/>
                  </a:moveTo>
                  <a:cubicBezTo>
                    <a:pt x="71492" y="240639"/>
                    <a:pt x="31276" y="338006"/>
                    <a:pt x="15930" y="390393"/>
                  </a:cubicBezTo>
                  <a:cubicBezTo>
                    <a:pt x="584" y="442781"/>
                    <a:pt x="584" y="480351"/>
                    <a:pt x="55" y="517393"/>
                  </a:cubicBezTo>
                  <a:cubicBezTo>
                    <a:pt x="-474" y="554435"/>
                    <a:pt x="2701" y="575601"/>
                    <a:pt x="12755" y="612643"/>
                  </a:cubicBezTo>
                  <a:cubicBezTo>
                    <a:pt x="22809" y="649685"/>
                    <a:pt x="40272" y="701014"/>
                    <a:pt x="60380" y="739643"/>
                  </a:cubicBezTo>
                  <a:cubicBezTo>
                    <a:pt x="80488" y="778272"/>
                    <a:pt x="114884" y="823251"/>
                    <a:pt x="133405" y="844418"/>
                  </a:cubicBezTo>
                  <a:cubicBezTo>
                    <a:pt x="151926" y="865585"/>
                    <a:pt x="150338" y="855001"/>
                    <a:pt x="171505" y="866643"/>
                  </a:cubicBezTo>
                  <a:cubicBezTo>
                    <a:pt x="192672" y="878285"/>
                    <a:pt x="233947" y="902626"/>
                    <a:pt x="260405" y="914268"/>
                  </a:cubicBezTo>
                  <a:cubicBezTo>
                    <a:pt x="286863" y="925910"/>
                    <a:pt x="296388" y="928026"/>
                    <a:pt x="330255" y="936493"/>
                  </a:cubicBezTo>
                  <a:cubicBezTo>
                    <a:pt x="364122" y="944960"/>
                    <a:pt x="428151" y="959776"/>
                    <a:pt x="463605" y="965068"/>
                  </a:cubicBezTo>
                  <a:cubicBezTo>
                    <a:pt x="499059" y="970360"/>
                    <a:pt x="514934" y="966656"/>
                    <a:pt x="542980" y="968243"/>
                  </a:cubicBezTo>
                  <a:cubicBezTo>
                    <a:pt x="571026" y="969830"/>
                    <a:pt x="602247" y="977768"/>
                    <a:pt x="631880" y="974593"/>
                  </a:cubicBezTo>
                  <a:cubicBezTo>
                    <a:pt x="661513" y="971418"/>
                    <a:pt x="689030" y="961893"/>
                    <a:pt x="720780" y="949193"/>
                  </a:cubicBezTo>
                  <a:cubicBezTo>
                    <a:pt x="752530" y="936493"/>
                    <a:pt x="791688" y="914797"/>
                    <a:pt x="822380" y="898393"/>
                  </a:cubicBezTo>
                  <a:cubicBezTo>
                    <a:pt x="853072" y="881989"/>
                    <a:pt x="873180" y="877755"/>
                    <a:pt x="904930" y="850768"/>
                  </a:cubicBezTo>
                  <a:cubicBezTo>
                    <a:pt x="936680" y="823781"/>
                    <a:pt x="983776" y="775097"/>
                    <a:pt x="1012880" y="736468"/>
                  </a:cubicBezTo>
                  <a:cubicBezTo>
                    <a:pt x="1041984" y="697839"/>
                    <a:pt x="1061563" y="652860"/>
                    <a:pt x="1079555" y="618993"/>
                  </a:cubicBezTo>
                  <a:cubicBezTo>
                    <a:pt x="1097547" y="585126"/>
                    <a:pt x="1108659" y="563430"/>
                    <a:pt x="1120830" y="533268"/>
                  </a:cubicBezTo>
                  <a:cubicBezTo>
                    <a:pt x="1133001" y="503106"/>
                    <a:pt x="1144113" y="469768"/>
                    <a:pt x="1152580" y="438018"/>
                  </a:cubicBezTo>
                  <a:cubicBezTo>
                    <a:pt x="1161047" y="406268"/>
                    <a:pt x="1166338" y="378751"/>
                    <a:pt x="1171630" y="342768"/>
                  </a:cubicBezTo>
                  <a:cubicBezTo>
                    <a:pt x="1176922" y="306785"/>
                    <a:pt x="1185388" y="257572"/>
                    <a:pt x="1184330" y="222118"/>
                  </a:cubicBezTo>
                  <a:cubicBezTo>
                    <a:pt x="1183272" y="186664"/>
                    <a:pt x="1178509" y="149622"/>
                    <a:pt x="1165280" y="130043"/>
                  </a:cubicBezTo>
                  <a:cubicBezTo>
                    <a:pt x="1152051" y="110464"/>
                    <a:pt x="1122418" y="107818"/>
                    <a:pt x="1104955" y="104643"/>
                  </a:cubicBezTo>
                  <a:cubicBezTo>
                    <a:pt x="1087493" y="101468"/>
                    <a:pt x="1073734" y="107289"/>
                    <a:pt x="1060505" y="110993"/>
                  </a:cubicBezTo>
                  <a:cubicBezTo>
                    <a:pt x="1047276" y="114697"/>
                    <a:pt x="1046218" y="109935"/>
                    <a:pt x="1025580" y="126868"/>
                  </a:cubicBezTo>
                  <a:cubicBezTo>
                    <a:pt x="1004943" y="143801"/>
                    <a:pt x="958905" y="183489"/>
                    <a:pt x="936680" y="212593"/>
                  </a:cubicBezTo>
                  <a:cubicBezTo>
                    <a:pt x="914455" y="241697"/>
                    <a:pt x="902813" y="276622"/>
                    <a:pt x="892230" y="301493"/>
                  </a:cubicBezTo>
                  <a:cubicBezTo>
                    <a:pt x="881647" y="326364"/>
                    <a:pt x="877413" y="346472"/>
                    <a:pt x="873180" y="361818"/>
                  </a:cubicBezTo>
                  <a:cubicBezTo>
                    <a:pt x="868947" y="377164"/>
                    <a:pt x="874238" y="376106"/>
                    <a:pt x="866830" y="393568"/>
                  </a:cubicBezTo>
                  <a:cubicBezTo>
                    <a:pt x="859422" y="411030"/>
                    <a:pt x="842488" y="445955"/>
                    <a:pt x="828730" y="466593"/>
                  </a:cubicBezTo>
                  <a:cubicBezTo>
                    <a:pt x="814972" y="487231"/>
                    <a:pt x="801213" y="504164"/>
                    <a:pt x="784280" y="517393"/>
                  </a:cubicBezTo>
                  <a:cubicBezTo>
                    <a:pt x="767347" y="530622"/>
                    <a:pt x="748297" y="541735"/>
                    <a:pt x="727130" y="545968"/>
                  </a:cubicBezTo>
                  <a:cubicBezTo>
                    <a:pt x="705963" y="550201"/>
                    <a:pt x="673684" y="549143"/>
                    <a:pt x="657280" y="542793"/>
                  </a:cubicBezTo>
                  <a:cubicBezTo>
                    <a:pt x="640876" y="536443"/>
                    <a:pt x="635584" y="524272"/>
                    <a:pt x="628705" y="507868"/>
                  </a:cubicBezTo>
                  <a:cubicBezTo>
                    <a:pt x="621826" y="491464"/>
                    <a:pt x="618122" y="462360"/>
                    <a:pt x="616005" y="444368"/>
                  </a:cubicBezTo>
                  <a:cubicBezTo>
                    <a:pt x="613888" y="426376"/>
                    <a:pt x="613888" y="415264"/>
                    <a:pt x="616005" y="399918"/>
                  </a:cubicBezTo>
                  <a:cubicBezTo>
                    <a:pt x="618122" y="384572"/>
                    <a:pt x="624472" y="369755"/>
                    <a:pt x="628705" y="352293"/>
                  </a:cubicBezTo>
                  <a:cubicBezTo>
                    <a:pt x="632938" y="334831"/>
                    <a:pt x="641405" y="295143"/>
                    <a:pt x="641405" y="295143"/>
                  </a:cubicBezTo>
                  <a:cubicBezTo>
                    <a:pt x="643522" y="282972"/>
                    <a:pt x="642463" y="288264"/>
                    <a:pt x="641405" y="279268"/>
                  </a:cubicBezTo>
                  <a:cubicBezTo>
                    <a:pt x="640347" y="270272"/>
                    <a:pt x="640876" y="256514"/>
                    <a:pt x="635055" y="241168"/>
                  </a:cubicBezTo>
                  <a:cubicBezTo>
                    <a:pt x="629234" y="225822"/>
                    <a:pt x="617063" y="200422"/>
                    <a:pt x="606480" y="187193"/>
                  </a:cubicBezTo>
                  <a:cubicBezTo>
                    <a:pt x="595897" y="173964"/>
                    <a:pt x="586901" y="167085"/>
                    <a:pt x="571555" y="161793"/>
                  </a:cubicBezTo>
                  <a:cubicBezTo>
                    <a:pt x="556209" y="156501"/>
                    <a:pt x="529222" y="153856"/>
                    <a:pt x="514405" y="155443"/>
                  </a:cubicBezTo>
                  <a:cubicBezTo>
                    <a:pt x="499588" y="157030"/>
                    <a:pt x="494826" y="159676"/>
                    <a:pt x="482655" y="171318"/>
                  </a:cubicBezTo>
                  <a:cubicBezTo>
                    <a:pt x="470484" y="182960"/>
                    <a:pt x="450905" y="212064"/>
                    <a:pt x="441380" y="225293"/>
                  </a:cubicBezTo>
                  <a:cubicBezTo>
                    <a:pt x="431855" y="238522"/>
                    <a:pt x="431855" y="244872"/>
                    <a:pt x="425505" y="250693"/>
                  </a:cubicBezTo>
                  <a:cubicBezTo>
                    <a:pt x="419155" y="256514"/>
                    <a:pt x="415980" y="259689"/>
                    <a:pt x="403280" y="260218"/>
                  </a:cubicBezTo>
                  <a:cubicBezTo>
                    <a:pt x="390580" y="260747"/>
                    <a:pt x="362005" y="255985"/>
                    <a:pt x="349305" y="253868"/>
                  </a:cubicBezTo>
                  <a:cubicBezTo>
                    <a:pt x="336605" y="251751"/>
                    <a:pt x="331313" y="255985"/>
                    <a:pt x="327080" y="247518"/>
                  </a:cubicBezTo>
                  <a:cubicBezTo>
                    <a:pt x="322847" y="239051"/>
                    <a:pt x="321259" y="215768"/>
                    <a:pt x="323905" y="203068"/>
                  </a:cubicBezTo>
                  <a:cubicBezTo>
                    <a:pt x="326551" y="190368"/>
                    <a:pt x="336076" y="179785"/>
                    <a:pt x="342955" y="171318"/>
                  </a:cubicBezTo>
                  <a:cubicBezTo>
                    <a:pt x="349834" y="162851"/>
                    <a:pt x="354597" y="159676"/>
                    <a:pt x="365180" y="152268"/>
                  </a:cubicBezTo>
                  <a:cubicBezTo>
                    <a:pt x="375763" y="144860"/>
                    <a:pt x="406455" y="126868"/>
                    <a:pt x="406455" y="126868"/>
                  </a:cubicBezTo>
                  <a:lnTo>
                    <a:pt x="406455" y="126868"/>
                  </a:lnTo>
                  <a:cubicBezTo>
                    <a:pt x="411747" y="116814"/>
                    <a:pt x="435559" y="87180"/>
                    <a:pt x="438205" y="66543"/>
                  </a:cubicBezTo>
                  <a:cubicBezTo>
                    <a:pt x="440851" y="45906"/>
                    <a:pt x="435030" y="12568"/>
                    <a:pt x="422330" y="3043"/>
                  </a:cubicBezTo>
                  <a:cubicBezTo>
                    <a:pt x="409630" y="-6482"/>
                    <a:pt x="362005" y="9393"/>
                    <a:pt x="362005" y="9393"/>
                  </a:cubicBezTo>
                  <a:cubicBezTo>
                    <a:pt x="351951" y="12568"/>
                    <a:pt x="368884" y="17860"/>
                    <a:pt x="362005" y="22093"/>
                  </a:cubicBezTo>
                  <a:cubicBezTo>
                    <a:pt x="355126" y="26326"/>
                    <a:pt x="338722" y="34793"/>
                    <a:pt x="320730" y="34793"/>
                  </a:cubicBezTo>
                  <a:cubicBezTo>
                    <a:pt x="302738" y="34793"/>
                    <a:pt x="268872" y="23151"/>
                    <a:pt x="254055" y="22093"/>
                  </a:cubicBezTo>
                  <a:cubicBezTo>
                    <a:pt x="239238" y="21035"/>
                    <a:pt x="237651" y="21035"/>
                    <a:pt x="231830" y="28443"/>
                  </a:cubicBezTo>
                  <a:cubicBezTo>
                    <a:pt x="226009" y="35851"/>
                    <a:pt x="228655" y="50668"/>
                    <a:pt x="219130" y="66543"/>
                  </a:cubicBezTo>
                  <a:cubicBezTo>
                    <a:pt x="209605" y="82418"/>
                    <a:pt x="187909" y="107289"/>
                    <a:pt x="174680" y="123693"/>
                  </a:cubicBezTo>
                  <a:cubicBezTo>
                    <a:pt x="161451" y="140097"/>
                    <a:pt x="150867" y="154914"/>
                    <a:pt x="139755" y="164968"/>
                  </a:cubicBezTo>
                  <a:cubicBezTo>
                    <a:pt x="128643" y="175022"/>
                    <a:pt x="112768" y="165497"/>
                    <a:pt x="92130" y="203068"/>
                  </a:cubicBezTo>
                  <a:close/>
                </a:path>
              </a:pathLst>
            </a:custGeom>
            <a:solidFill>
              <a:schemeClr val="accent1">
                <a:alpha val="8661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CFD5E7A5-C4E1-2632-0188-A36A0EB677EF}"/>
                </a:ext>
              </a:extLst>
            </p:cNvPr>
            <p:cNvCxnSpPr>
              <a:stCxn id="97" idx="2"/>
            </p:cNvCxnSpPr>
            <p:nvPr/>
          </p:nvCxnSpPr>
          <p:spPr>
            <a:xfrm flipH="1" flipV="1">
              <a:off x="9763833" y="1520683"/>
              <a:ext cx="55" cy="936625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6C4B8756-E811-CA2F-D20F-66FA3A9E5A61}"/>
                </a:ext>
              </a:extLst>
            </p:cNvPr>
            <p:cNvCxnSpPr>
              <a:cxnSpLocks/>
              <a:stCxn id="97" idx="11"/>
            </p:cNvCxnSpPr>
            <p:nvPr/>
          </p:nvCxnSpPr>
          <p:spPr>
            <a:xfrm>
              <a:off x="10395713" y="2914508"/>
              <a:ext cx="1069975" cy="0"/>
            </a:xfrm>
            <a:prstGeom prst="straightConnector1">
              <a:avLst/>
            </a:prstGeom>
            <a:ln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19F720C-665E-3EB8-3D47-ED8332D5B493}"/>
                </a:ext>
              </a:extLst>
            </p:cNvPr>
            <p:cNvCxnSpPr/>
            <p:nvPr/>
          </p:nvCxnSpPr>
          <p:spPr>
            <a:xfrm flipV="1">
              <a:off x="9563100" y="1447800"/>
              <a:ext cx="0" cy="1597024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CC1075C-3FE9-5F6E-27EC-5BBF8DCC419C}"/>
                </a:ext>
              </a:extLst>
            </p:cNvPr>
            <p:cNvCxnSpPr/>
            <p:nvPr/>
          </p:nvCxnSpPr>
          <p:spPr>
            <a:xfrm>
              <a:off x="9569450" y="3044824"/>
              <a:ext cx="2273300" cy="1397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598A70E-A71B-3906-CA66-A543B75BFC3A}"/>
                    </a:ext>
                  </a:extLst>
                </p:cNvPr>
                <p:cNvSpPr txBox="1"/>
                <p:nvPr/>
              </p:nvSpPr>
              <p:spPr>
                <a:xfrm>
                  <a:off x="10016030" y="2384838"/>
                  <a:ext cx="2989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598A70E-A71B-3906-CA66-A543B75BF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6030" y="2384838"/>
                  <a:ext cx="298928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303DCEE-7D15-BE78-48D4-0A95090C54A9}"/>
                    </a:ext>
                  </a:extLst>
                </p:cNvPr>
                <p:cNvSpPr txBox="1"/>
                <p:nvPr/>
              </p:nvSpPr>
              <p:spPr>
                <a:xfrm>
                  <a:off x="10197844" y="1727625"/>
                  <a:ext cx="590675" cy="253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≧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9303DCEE-7D15-BE78-48D4-0A95090C5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844" y="1727625"/>
                  <a:ext cx="590675" cy="25372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44B647-0460-B6A1-0B39-420EC2F8814F}"/>
                </a:ext>
              </a:extLst>
            </p:cNvPr>
            <p:cNvCxnSpPr/>
            <p:nvPr/>
          </p:nvCxnSpPr>
          <p:spPr>
            <a:xfrm>
              <a:off x="9763833" y="1520683"/>
              <a:ext cx="1431217" cy="139382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0BEFEE0-83DF-3DE7-B987-51CC56960119}"/>
                </a:ext>
              </a:extLst>
            </p:cNvPr>
            <p:cNvCxnSpPr>
              <a:cxnSpLocks/>
            </p:cNvCxnSpPr>
            <p:nvPr/>
          </p:nvCxnSpPr>
          <p:spPr>
            <a:xfrm>
              <a:off x="9757424" y="1687500"/>
              <a:ext cx="1262765" cy="1227008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3F818A-87F5-DF1C-4575-AC857AEFEF03}"/>
                </a:ext>
              </a:extLst>
            </p:cNvPr>
            <p:cNvCxnSpPr/>
            <p:nvPr/>
          </p:nvCxnSpPr>
          <p:spPr>
            <a:xfrm>
              <a:off x="9935283" y="1519941"/>
              <a:ext cx="1431217" cy="139382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B78E4A-73F2-4EB0-152E-3E306D8ACA12}"/>
                </a:ext>
              </a:extLst>
            </p:cNvPr>
            <p:cNvCxnSpPr>
              <a:cxnSpLocks/>
            </p:cNvCxnSpPr>
            <p:nvPr/>
          </p:nvCxnSpPr>
          <p:spPr>
            <a:xfrm>
              <a:off x="10099675" y="1519199"/>
              <a:ext cx="1412022" cy="137495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A2218F4-8A33-D7FE-CCE7-9C7589430505}"/>
                </a:ext>
              </a:extLst>
            </p:cNvPr>
            <p:cNvCxnSpPr>
              <a:cxnSpLocks/>
            </p:cNvCxnSpPr>
            <p:nvPr/>
          </p:nvCxnSpPr>
          <p:spPr>
            <a:xfrm>
              <a:off x="9757423" y="1843804"/>
              <a:ext cx="1093808" cy="1069962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BE10326-0353-F2EE-C8F3-10D834FDDC76}"/>
                </a:ext>
              </a:extLst>
            </p:cNvPr>
            <p:cNvCxnSpPr>
              <a:cxnSpLocks/>
            </p:cNvCxnSpPr>
            <p:nvPr/>
          </p:nvCxnSpPr>
          <p:spPr>
            <a:xfrm>
              <a:off x="9757282" y="2014542"/>
              <a:ext cx="927997" cy="90601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586786F-E92F-1AD4-5B1E-B0762AE0C422}"/>
                </a:ext>
              </a:extLst>
            </p:cNvPr>
            <p:cNvCxnSpPr>
              <a:cxnSpLocks/>
            </p:cNvCxnSpPr>
            <p:nvPr/>
          </p:nvCxnSpPr>
          <p:spPr>
            <a:xfrm>
              <a:off x="9763513" y="2192514"/>
              <a:ext cx="756710" cy="734835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DD84CBB-9961-54C1-FF37-85765483EAED}"/>
                </a:ext>
              </a:extLst>
            </p:cNvPr>
            <p:cNvCxnSpPr>
              <a:cxnSpLocks/>
              <a:endCxn id="97" idx="10"/>
            </p:cNvCxnSpPr>
            <p:nvPr/>
          </p:nvCxnSpPr>
          <p:spPr>
            <a:xfrm>
              <a:off x="9757281" y="2367311"/>
              <a:ext cx="549532" cy="540847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4BF428-4C2E-E9F4-8A50-57C42A7672D8}"/>
                </a:ext>
              </a:extLst>
            </p:cNvPr>
            <p:cNvCxnSpPr>
              <a:cxnSpLocks/>
              <a:endCxn id="97" idx="8"/>
            </p:cNvCxnSpPr>
            <p:nvPr/>
          </p:nvCxnSpPr>
          <p:spPr>
            <a:xfrm>
              <a:off x="9783087" y="2587845"/>
              <a:ext cx="311001" cy="288563"/>
            </a:xfrm>
            <a:prstGeom prst="line">
              <a:avLst/>
            </a:prstGeom>
            <a:ln w="31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06EEDF9-79D5-ABC0-D51F-E32E25109D9C}"/>
              </a:ext>
            </a:extLst>
          </p:cNvPr>
          <p:cNvGrpSpPr/>
          <p:nvPr/>
        </p:nvGrpSpPr>
        <p:grpSpPr>
          <a:xfrm>
            <a:off x="9043969" y="3813177"/>
            <a:ext cx="2624147" cy="1797120"/>
            <a:chOff x="9505950" y="3733730"/>
            <a:chExt cx="2624147" cy="17971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2219F8FF-26F1-0957-6287-5475DCD7E356}"/>
                    </a:ext>
                  </a:extLst>
                </p:cNvPr>
                <p:cNvSpPr txBox="1"/>
                <p:nvPr/>
              </p:nvSpPr>
              <p:spPr>
                <a:xfrm>
                  <a:off x="10860711" y="3846125"/>
                  <a:ext cx="1269386" cy="2604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≧</m:t>
                                </m:r>
                              </m:sub>
                              <m: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𝒴</m:t>
                            </m:r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2219F8FF-26F1-0957-6287-5475DCD7E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711" y="3846125"/>
                  <a:ext cx="1269386" cy="26045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5D4ADB86-0108-036D-5905-148FA86EE390}"/>
                </a:ext>
              </a:extLst>
            </p:cNvPr>
            <p:cNvCxnSpPr/>
            <p:nvPr/>
          </p:nvCxnSpPr>
          <p:spPr>
            <a:xfrm flipV="1">
              <a:off x="9505950" y="3733730"/>
              <a:ext cx="0" cy="179712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28E431D-DC51-25D9-43FB-F85AD1FBC87E}"/>
                </a:ext>
              </a:extLst>
            </p:cNvPr>
            <p:cNvCxnSpPr>
              <a:cxnSpLocks/>
            </p:cNvCxnSpPr>
            <p:nvPr/>
          </p:nvCxnSpPr>
          <p:spPr>
            <a:xfrm>
              <a:off x="9505950" y="5530850"/>
              <a:ext cx="1924050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4442FE-E0F8-1EAE-F112-24178E174E2C}"/>
                </a:ext>
              </a:extLst>
            </p:cNvPr>
            <p:cNvSpPr/>
            <p:nvPr/>
          </p:nvSpPr>
          <p:spPr>
            <a:xfrm>
              <a:off x="10330387" y="4781550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1764E3C-497C-AC07-C6A2-5109C77539DA}"/>
                </a:ext>
              </a:extLst>
            </p:cNvPr>
            <p:cNvCxnSpPr>
              <a:endCxn id="134" idx="2"/>
            </p:cNvCxnSpPr>
            <p:nvPr/>
          </p:nvCxnSpPr>
          <p:spPr>
            <a:xfrm flipV="1">
              <a:off x="9639300" y="4804410"/>
              <a:ext cx="691087" cy="25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9B018D3-D4C9-922D-76FA-2C398C38F40D}"/>
                </a:ext>
              </a:extLst>
            </p:cNvPr>
            <p:cNvCxnSpPr/>
            <p:nvPr/>
          </p:nvCxnSpPr>
          <p:spPr>
            <a:xfrm>
              <a:off x="10353246" y="4827269"/>
              <a:ext cx="0" cy="630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538B755-4FD8-A9F7-C621-B22CD90BD418}"/>
                </a:ext>
              </a:extLst>
            </p:cNvPr>
            <p:cNvCxnSpPr>
              <a:stCxn id="129" idx="21"/>
            </p:cNvCxnSpPr>
            <p:nvPr/>
          </p:nvCxnSpPr>
          <p:spPr>
            <a:xfrm flipV="1">
              <a:off x="10118725" y="4804409"/>
              <a:ext cx="102555" cy="135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A9F1EC0-2410-2F77-04ED-4C13CEDB9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0776" y="4804408"/>
              <a:ext cx="152623" cy="202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E022E85-3368-6241-2864-81F39B056F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6168" y="4879869"/>
              <a:ext cx="147078" cy="1973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FE65D6E-CD33-71C3-39E3-4F3B5E7326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3497" y="5006975"/>
              <a:ext cx="89749" cy="1241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EAFEC54-FDC4-FA04-5189-189545449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71664" y="4804408"/>
              <a:ext cx="44875" cy="6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7A06710-54CB-4FF8-4E8D-24133E412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13399" y="5113229"/>
              <a:ext cx="44875" cy="60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B256F36-1E72-98DE-3E2A-A42B2BD14BBA}"/>
                </a:ext>
              </a:extLst>
            </p:cNvPr>
            <p:cNvCxnSpPr/>
            <p:nvPr/>
          </p:nvCxnSpPr>
          <p:spPr>
            <a:xfrm>
              <a:off x="9959975" y="4804408"/>
              <a:ext cx="393271" cy="4787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F22DF35-322C-63E3-AC22-319C783E0BB3}"/>
                </a:ext>
              </a:extLst>
            </p:cNvPr>
            <p:cNvCxnSpPr>
              <a:cxnSpLocks/>
            </p:cNvCxnSpPr>
            <p:nvPr/>
          </p:nvCxnSpPr>
          <p:spPr>
            <a:xfrm>
              <a:off x="9858995" y="4804408"/>
              <a:ext cx="496455" cy="5897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DD98697-DEC2-F10D-E919-4F068C34A5DF}"/>
                </a:ext>
              </a:extLst>
            </p:cNvPr>
            <p:cNvCxnSpPr>
              <a:cxnSpLocks/>
            </p:cNvCxnSpPr>
            <p:nvPr/>
          </p:nvCxnSpPr>
          <p:spPr>
            <a:xfrm>
              <a:off x="9757417" y="4810758"/>
              <a:ext cx="589958" cy="688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950D4E0-F84D-08C1-339F-57FCEB406C72}"/>
                </a:ext>
              </a:extLst>
            </p:cNvPr>
            <p:cNvCxnSpPr>
              <a:cxnSpLocks/>
            </p:cNvCxnSpPr>
            <p:nvPr/>
          </p:nvCxnSpPr>
          <p:spPr>
            <a:xfrm>
              <a:off x="9658693" y="4810758"/>
              <a:ext cx="589958" cy="6885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1993A671-6FA1-C93E-1A3F-053CDABA6DFA}"/>
                </a:ext>
              </a:extLst>
            </p:cNvPr>
            <p:cNvSpPr/>
            <p:nvPr/>
          </p:nvSpPr>
          <p:spPr>
            <a:xfrm>
              <a:off x="10248900" y="5454650"/>
              <a:ext cx="101905" cy="53975"/>
            </a:xfrm>
            <a:custGeom>
              <a:avLst/>
              <a:gdLst>
                <a:gd name="connsiteX0" fmla="*/ 0 w 101905"/>
                <a:gd name="connsiteY0" fmla="*/ 47625 h 53975"/>
                <a:gd name="connsiteX1" fmla="*/ 53975 w 101905"/>
                <a:gd name="connsiteY1" fmla="*/ 53975 h 53975"/>
                <a:gd name="connsiteX2" fmla="*/ 79375 w 101905"/>
                <a:gd name="connsiteY2" fmla="*/ 47625 h 53975"/>
                <a:gd name="connsiteX3" fmla="*/ 98425 w 101905"/>
                <a:gd name="connsiteY3" fmla="*/ 41275 h 53975"/>
                <a:gd name="connsiteX4" fmla="*/ 101600 w 101905"/>
                <a:gd name="connsiteY4" fmla="*/ 15875 h 53975"/>
                <a:gd name="connsiteX5" fmla="*/ 101600 w 101905"/>
                <a:gd name="connsiteY5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905" h="53975">
                  <a:moveTo>
                    <a:pt x="0" y="47625"/>
                  </a:moveTo>
                  <a:cubicBezTo>
                    <a:pt x="20373" y="50800"/>
                    <a:pt x="40746" y="53975"/>
                    <a:pt x="53975" y="53975"/>
                  </a:cubicBezTo>
                  <a:cubicBezTo>
                    <a:pt x="67204" y="53975"/>
                    <a:pt x="79375" y="47625"/>
                    <a:pt x="79375" y="47625"/>
                  </a:cubicBezTo>
                  <a:cubicBezTo>
                    <a:pt x="86783" y="45508"/>
                    <a:pt x="94721" y="46567"/>
                    <a:pt x="98425" y="41275"/>
                  </a:cubicBezTo>
                  <a:cubicBezTo>
                    <a:pt x="102129" y="35983"/>
                    <a:pt x="101600" y="15875"/>
                    <a:pt x="101600" y="15875"/>
                  </a:cubicBezTo>
                  <a:cubicBezTo>
                    <a:pt x="102129" y="8996"/>
                    <a:pt x="101864" y="4498"/>
                    <a:pt x="101600" y="0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FE926C7-F9FE-597B-272E-807A8E12E684}"/>
                </a:ext>
              </a:extLst>
            </p:cNvPr>
            <p:cNvSpPr/>
            <p:nvPr/>
          </p:nvSpPr>
          <p:spPr>
            <a:xfrm>
              <a:off x="10813254" y="3910822"/>
              <a:ext cx="136525" cy="135925"/>
            </a:xfrm>
            <a:prstGeom prst="rect">
              <a:avLst/>
            </a:prstGeom>
            <a:noFill/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F6732411-BF4F-2536-6F8A-F0E835A4B89C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 flipV="1">
              <a:off x="10813304" y="3910822"/>
              <a:ext cx="68213" cy="6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BC06A51-275B-AAFE-8284-3D9F22853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29015" y="3910015"/>
              <a:ext cx="120764" cy="135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7972C0-C73E-B9B4-9D2F-3D925CEFEC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9397" y="3985220"/>
              <a:ext cx="68213" cy="69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C4B28EF-916E-A8F4-A0D3-5FF29E864F03}"/>
                </a:ext>
              </a:extLst>
            </p:cNvPr>
            <p:cNvSpPr/>
            <p:nvPr/>
          </p:nvSpPr>
          <p:spPr>
            <a:xfrm>
              <a:off x="10811492" y="4202957"/>
              <a:ext cx="136525" cy="135925"/>
            </a:xfrm>
            <a:prstGeom prst="rect">
              <a:avLst/>
            </a:prstGeom>
            <a:noFill/>
            <a:ln w="317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10349C5-16F9-BC70-AFC6-DC00AE584EBE}"/>
                </a:ext>
              </a:extLst>
            </p:cNvPr>
            <p:cNvCxnSpPr>
              <a:cxnSpLocks/>
              <a:endCxn id="174" idx="3"/>
            </p:cNvCxnSpPr>
            <p:nvPr/>
          </p:nvCxnSpPr>
          <p:spPr>
            <a:xfrm>
              <a:off x="10883278" y="4201323"/>
              <a:ext cx="64739" cy="69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C073DEE-72AA-87BD-2A80-00ADAB40465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7308" y="4203827"/>
              <a:ext cx="129948" cy="1342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8E3A32A-FD2C-BC38-B4DC-1779F249D69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2345" y="4270103"/>
              <a:ext cx="64739" cy="695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64DDBA72-EE27-CA45-74C3-9ADF91D1C9C7}"/>
                </a:ext>
              </a:extLst>
            </p:cNvPr>
            <p:cNvSpPr/>
            <p:nvPr/>
          </p:nvSpPr>
          <p:spPr>
            <a:xfrm>
              <a:off x="9921685" y="4149725"/>
              <a:ext cx="1263963" cy="1165018"/>
            </a:xfrm>
            <a:custGeom>
              <a:avLst/>
              <a:gdLst>
                <a:gd name="connsiteX0" fmla="*/ 143065 w 1263963"/>
                <a:gd name="connsiteY0" fmla="*/ 679450 h 1165018"/>
                <a:gd name="connsiteX1" fmla="*/ 190 w 1263963"/>
                <a:gd name="connsiteY1" fmla="*/ 301625 h 1165018"/>
                <a:gd name="connsiteX2" fmla="*/ 117665 w 1263963"/>
                <a:gd name="connsiteY2" fmla="*/ 63500 h 1165018"/>
                <a:gd name="connsiteX3" fmla="*/ 327215 w 1263963"/>
                <a:gd name="connsiteY3" fmla="*/ 0 h 1165018"/>
                <a:gd name="connsiteX4" fmla="*/ 501840 w 1263963"/>
                <a:gd name="connsiteY4" fmla="*/ 63500 h 1165018"/>
                <a:gd name="connsiteX5" fmla="*/ 581215 w 1263963"/>
                <a:gd name="connsiteY5" fmla="*/ 215900 h 1165018"/>
                <a:gd name="connsiteX6" fmla="*/ 581215 w 1263963"/>
                <a:gd name="connsiteY6" fmla="*/ 339725 h 1165018"/>
                <a:gd name="connsiteX7" fmla="*/ 625665 w 1263963"/>
                <a:gd name="connsiteY7" fmla="*/ 485775 h 1165018"/>
                <a:gd name="connsiteX8" fmla="*/ 727265 w 1263963"/>
                <a:gd name="connsiteY8" fmla="*/ 561975 h 1165018"/>
                <a:gd name="connsiteX9" fmla="*/ 809815 w 1263963"/>
                <a:gd name="connsiteY9" fmla="*/ 574675 h 1165018"/>
                <a:gd name="connsiteX10" fmla="*/ 943165 w 1263963"/>
                <a:gd name="connsiteY10" fmla="*/ 568325 h 1165018"/>
                <a:gd name="connsiteX11" fmla="*/ 1095565 w 1263963"/>
                <a:gd name="connsiteY11" fmla="*/ 596900 h 1165018"/>
                <a:gd name="connsiteX12" fmla="*/ 1216215 w 1263963"/>
                <a:gd name="connsiteY12" fmla="*/ 688975 h 1165018"/>
                <a:gd name="connsiteX13" fmla="*/ 1263840 w 1263963"/>
                <a:gd name="connsiteY13" fmla="*/ 850900 h 1165018"/>
                <a:gd name="connsiteX14" fmla="*/ 1225740 w 1263963"/>
                <a:gd name="connsiteY14" fmla="*/ 990600 h 1165018"/>
                <a:gd name="connsiteX15" fmla="*/ 1108265 w 1263963"/>
                <a:gd name="connsiteY15" fmla="*/ 1123950 h 1165018"/>
                <a:gd name="connsiteX16" fmla="*/ 949515 w 1263963"/>
                <a:gd name="connsiteY16" fmla="*/ 1162050 h 1165018"/>
                <a:gd name="connsiteX17" fmla="*/ 746315 w 1263963"/>
                <a:gd name="connsiteY17" fmla="*/ 1155700 h 1165018"/>
                <a:gd name="connsiteX18" fmla="*/ 552640 w 1263963"/>
                <a:gd name="connsiteY18" fmla="*/ 1101725 h 1165018"/>
                <a:gd name="connsiteX19" fmla="*/ 393890 w 1263963"/>
                <a:gd name="connsiteY19" fmla="*/ 1009650 h 1165018"/>
                <a:gd name="connsiteX20" fmla="*/ 285940 w 1263963"/>
                <a:gd name="connsiteY20" fmla="*/ 923925 h 1165018"/>
                <a:gd name="connsiteX21" fmla="*/ 197040 w 1263963"/>
                <a:gd name="connsiteY21" fmla="*/ 790575 h 1165018"/>
                <a:gd name="connsiteX22" fmla="*/ 143065 w 1263963"/>
                <a:gd name="connsiteY22" fmla="*/ 679450 h 116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63963" h="1165018">
                  <a:moveTo>
                    <a:pt x="143065" y="679450"/>
                  </a:moveTo>
                  <a:cubicBezTo>
                    <a:pt x="110257" y="597958"/>
                    <a:pt x="4423" y="404283"/>
                    <a:pt x="190" y="301625"/>
                  </a:cubicBezTo>
                  <a:cubicBezTo>
                    <a:pt x="-4043" y="198967"/>
                    <a:pt x="63161" y="113771"/>
                    <a:pt x="117665" y="63500"/>
                  </a:cubicBezTo>
                  <a:cubicBezTo>
                    <a:pt x="172169" y="13229"/>
                    <a:pt x="263186" y="0"/>
                    <a:pt x="327215" y="0"/>
                  </a:cubicBezTo>
                  <a:cubicBezTo>
                    <a:pt x="391244" y="0"/>
                    <a:pt x="459507" y="27517"/>
                    <a:pt x="501840" y="63500"/>
                  </a:cubicBezTo>
                  <a:cubicBezTo>
                    <a:pt x="544173" y="99483"/>
                    <a:pt x="567986" y="169862"/>
                    <a:pt x="581215" y="215900"/>
                  </a:cubicBezTo>
                  <a:cubicBezTo>
                    <a:pt x="594444" y="261938"/>
                    <a:pt x="573807" y="294746"/>
                    <a:pt x="581215" y="339725"/>
                  </a:cubicBezTo>
                  <a:cubicBezTo>
                    <a:pt x="588623" y="384704"/>
                    <a:pt x="601323" y="448733"/>
                    <a:pt x="625665" y="485775"/>
                  </a:cubicBezTo>
                  <a:cubicBezTo>
                    <a:pt x="650007" y="522817"/>
                    <a:pt x="696573" y="547158"/>
                    <a:pt x="727265" y="561975"/>
                  </a:cubicBezTo>
                  <a:cubicBezTo>
                    <a:pt x="757957" y="576792"/>
                    <a:pt x="773832" y="573617"/>
                    <a:pt x="809815" y="574675"/>
                  </a:cubicBezTo>
                  <a:cubicBezTo>
                    <a:pt x="845798" y="575733"/>
                    <a:pt x="895540" y="564621"/>
                    <a:pt x="943165" y="568325"/>
                  </a:cubicBezTo>
                  <a:cubicBezTo>
                    <a:pt x="990790" y="572029"/>
                    <a:pt x="1050057" y="576792"/>
                    <a:pt x="1095565" y="596900"/>
                  </a:cubicBezTo>
                  <a:cubicBezTo>
                    <a:pt x="1141073" y="617008"/>
                    <a:pt x="1188169" y="646642"/>
                    <a:pt x="1216215" y="688975"/>
                  </a:cubicBezTo>
                  <a:cubicBezTo>
                    <a:pt x="1244261" y="731308"/>
                    <a:pt x="1262253" y="800629"/>
                    <a:pt x="1263840" y="850900"/>
                  </a:cubicBezTo>
                  <a:cubicBezTo>
                    <a:pt x="1265427" y="901171"/>
                    <a:pt x="1251669" y="945092"/>
                    <a:pt x="1225740" y="990600"/>
                  </a:cubicBezTo>
                  <a:cubicBezTo>
                    <a:pt x="1199811" y="1036108"/>
                    <a:pt x="1154303" y="1095375"/>
                    <a:pt x="1108265" y="1123950"/>
                  </a:cubicBezTo>
                  <a:cubicBezTo>
                    <a:pt x="1062227" y="1152525"/>
                    <a:pt x="1009840" y="1156758"/>
                    <a:pt x="949515" y="1162050"/>
                  </a:cubicBezTo>
                  <a:cubicBezTo>
                    <a:pt x="889190" y="1167342"/>
                    <a:pt x="812461" y="1165754"/>
                    <a:pt x="746315" y="1155700"/>
                  </a:cubicBezTo>
                  <a:cubicBezTo>
                    <a:pt x="680169" y="1145646"/>
                    <a:pt x="611377" y="1126067"/>
                    <a:pt x="552640" y="1101725"/>
                  </a:cubicBezTo>
                  <a:cubicBezTo>
                    <a:pt x="493903" y="1077383"/>
                    <a:pt x="438340" y="1039283"/>
                    <a:pt x="393890" y="1009650"/>
                  </a:cubicBezTo>
                  <a:cubicBezTo>
                    <a:pt x="349440" y="980017"/>
                    <a:pt x="318748" y="960438"/>
                    <a:pt x="285940" y="923925"/>
                  </a:cubicBezTo>
                  <a:cubicBezTo>
                    <a:pt x="253132" y="887413"/>
                    <a:pt x="220323" y="830263"/>
                    <a:pt x="197040" y="790575"/>
                  </a:cubicBezTo>
                  <a:cubicBezTo>
                    <a:pt x="173757" y="750888"/>
                    <a:pt x="175873" y="760942"/>
                    <a:pt x="143065" y="679450"/>
                  </a:cubicBezTo>
                  <a:close/>
                </a:path>
              </a:pathLst>
            </a:custGeom>
            <a:solidFill>
              <a:schemeClr val="accent1">
                <a:alpha val="10749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EA7BF0C5-9FD8-AB27-0BF8-A13C6FF773BC}"/>
                    </a:ext>
                  </a:extLst>
                </p:cNvPr>
                <p:cNvSpPr txBox="1"/>
                <p:nvPr/>
              </p:nvSpPr>
              <p:spPr>
                <a:xfrm>
                  <a:off x="10290702" y="4708678"/>
                  <a:ext cx="3329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EA7BF0C5-9FD8-AB27-0BF8-A13C6FF77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702" y="4708678"/>
                  <a:ext cx="332975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C5DA703-855B-0D6F-3D0E-06C445EF0F16}"/>
                    </a:ext>
                  </a:extLst>
                </p:cNvPr>
                <p:cNvSpPr txBox="1"/>
                <p:nvPr/>
              </p:nvSpPr>
              <p:spPr>
                <a:xfrm>
                  <a:off x="10685279" y="4865315"/>
                  <a:ext cx="29892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FC5DA703-855B-0D6F-3D0E-06C445EF0F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5279" y="4865315"/>
                  <a:ext cx="298928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656A61C-834F-17EF-706E-7560FB281655}"/>
                    </a:ext>
                  </a:extLst>
                </p:cNvPr>
                <p:cNvSpPr txBox="1"/>
                <p:nvPr/>
              </p:nvSpPr>
              <p:spPr>
                <a:xfrm>
                  <a:off x="10915647" y="4138124"/>
                  <a:ext cx="624723" cy="253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≧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8656A61C-834F-17EF-706E-7560FB281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5647" y="4138124"/>
                  <a:ext cx="624723" cy="25372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701FFBA1-9103-3AC8-8246-73EB9DFBD503}"/>
              </a:ext>
            </a:extLst>
          </p:cNvPr>
          <p:cNvGrpSpPr/>
          <p:nvPr/>
        </p:nvGrpSpPr>
        <p:grpSpPr>
          <a:xfrm>
            <a:off x="4060825" y="3439866"/>
            <a:ext cx="3572048" cy="2465047"/>
            <a:chOff x="4060825" y="3439866"/>
            <a:chExt cx="3572048" cy="2465047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98E94935-695D-5A72-9048-72934BDC0431}"/>
                </a:ext>
              </a:extLst>
            </p:cNvPr>
            <p:cNvSpPr/>
            <p:nvPr/>
          </p:nvSpPr>
          <p:spPr>
            <a:xfrm>
              <a:off x="4218711" y="4044575"/>
              <a:ext cx="1653167" cy="1860338"/>
            </a:xfrm>
            <a:custGeom>
              <a:avLst/>
              <a:gdLst>
                <a:gd name="connsiteX0" fmla="*/ 277356 w 1653167"/>
                <a:gd name="connsiteY0" fmla="*/ 64360 h 1860338"/>
                <a:gd name="connsiteX1" fmla="*/ 84590 w 1653167"/>
                <a:gd name="connsiteY1" fmla="*/ 148386 h 1860338"/>
                <a:gd name="connsiteX2" fmla="*/ 10450 w 1653167"/>
                <a:gd name="connsiteY2" fmla="*/ 262068 h 1860338"/>
                <a:gd name="connsiteX3" fmla="*/ 564 w 1653167"/>
                <a:gd name="connsiteY3" fmla="*/ 355979 h 1860338"/>
                <a:gd name="connsiteX4" fmla="*/ 10450 w 1653167"/>
                <a:gd name="connsiteY4" fmla="*/ 469661 h 1860338"/>
                <a:gd name="connsiteX5" fmla="*/ 54934 w 1653167"/>
                <a:gd name="connsiteY5" fmla="*/ 528974 h 1860338"/>
                <a:gd name="connsiteX6" fmla="*/ 119189 w 1653167"/>
                <a:gd name="connsiteY6" fmla="*/ 578401 h 1860338"/>
                <a:gd name="connsiteX7" fmla="*/ 163673 w 1653167"/>
                <a:gd name="connsiteY7" fmla="*/ 608057 h 1860338"/>
                <a:gd name="connsiteX8" fmla="*/ 237814 w 1653167"/>
                <a:gd name="connsiteY8" fmla="*/ 637713 h 1860338"/>
                <a:gd name="connsiteX9" fmla="*/ 361382 w 1653167"/>
                <a:gd name="connsiteY9" fmla="*/ 682197 h 1860338"/>
                <a:gd name="connsiteX10" fmla="*/ 484949 w 1653167"/>
                <a:gd name="connsiteY10" fmla="*/ 716796 h 1860338"/>
                <a:gd name="connsiteX11" fmla="*/ 618402 w 1653167"/>
                <a:gd name="connsiteY11" fmla="*/ 766223 h 1860338"/>
                <a:gd name="connsiteX12" fmla="*/ 702428 w 1653167"/>
                <a:gd name="connsiteY12" fmla="*/ 790937 h 1860338"/>
                <a:gd name="connsiteX13" fmla="*/ 825996 w 1653167"/>
                <a:gd name="connsiteY13" fmla="*/ 865077 h 1860338"/>
                <a:gd name="connsiteX14" fmla="*/ 870480 w 1653167"/>
                <a:gd name="connsiteY14" fmla="*/ 998530 h 1860338"/>
                <a:gd name="connsiteX15" fmla="*/ 880365 w 1653167"/>
                <a:gd name="connsiteY15" fmla="*/ 1161640 h 1860338"/>
                <a:gd name="connsiteX16" fmla="*/ 845766 w 1653167"/>
                <a:gd name="connsiteY16" fmla="*/ 1265436 h 1860338"/>
                <a:gd name="connsiteX17" fmla="*/ 791397 w 1653167"/>
                <a:gd name="connsiteY17" fmla="*/ 1304978 h 1860338"/>
                <a:gd name="connsiteX18" fmla="*/ 682657 w 1653167"/>
                <a:gd name="connsiteY18" fmla="*/ 1364290 h 1860338"/>
                <a:gd name="connsiteX19" fmla="*/ 568975 w 1653167"/>
                <a:gd name="connsiteY19" fmla="*/ 1389004 h 1860338"/>
                <a:gd name="connsiteX20" fmla="*/ 529433 w 1653167"/>
                <a:gd name="connsiteY20" fmla="*/ 1438431 h 1860338"/>
                <a:gd name="connsiteX21" fmla="*/ 480006 w 1653167"/>
                <a:gd name="connsiteY21" fmla="*/ 1566941 h 1860338"/>
                <a:gd name="connsiteX22" fmla="*/ 499777 w 1653167"/>
                <a:gd name="connsiteY22" fmla="*/ 1675681 h 1860338"/>
                <a:gd name="connsiteX23" fmla="*/ 549204 w 1653167"/>
                <a:gd name="connsiteY23" fmla="*/ 1774535 h 1860338"/>
                <a:gd name="connsiteX24" fmla="*/ 598631 w 1653167"/>
                <a:gd name="connsiteY24" fmla="*/ 1823962 h 1860338"/>
                <a:gd name="connsiteX25" fmla="*/ 712313 w 1653167"/>
                <a:gd name="connsiteY25" fmla="*/ 1858561 h 1860338"/>
                <a:gd name="connsiteX26" fmla="*/ 885308 w 1653167"/>
                <a:gd name="connsiteY26" fmla="*/ 1853618 h 1860338"/>
                <a:gd name="connsiteX27" fmla="*/ 1048417 w 1653167"/>
                <a:gd name="connsiteY27" fmla="*/ 1838790 h 1860338"/>
                <a:gd name="connsiteX28" fmla="*/ 1181870 w 1653167"/>
                <a:gd name="connsiteY28" fmla="*/ 1784420 h 1860338"/>
                <a:gd name="connsiteX29" fmla="*/ 1305438 w 1653167"/>
                <a:gd name="connsiteY29" fmla="*/ 1715222 h 1860338"/>
                <a:gd name="connsiteX30" fmla="*/ 1399349 w 1653167"/>
                <a:gd name="connsiteY30" fmla="*/ 1616368 h 1860338"/>
                <a:gd name="connsiteX31" fmla="*/ 1468547 w 1653167"/>
                <a:gd name="connsiteY31" fmla="*/ 1542228 h 1860338"/>
                <a:gd name="connsiteX32" fmla="*/ 1552573 w 1653167"/>
                <a:gd name="connsiteY32" fmla="*/ 1403832 h 1860338"/>
                <a:gd name="connsiteX33" fmla="*/ 1582229 w 1653167"/>
                <a:gd name="connsiteY33" fmla="*/ 1319806 h 1860338"/>
                <a:gd name="connsiteX34" fmla="*/ 1631656 w 1653167"/>
                <a:gd name="connsiteY34" fmla="*/ 1067728 h 1860338"/>
                <a:gd name="connsiteX35" fmla="*/ 1651427 w 1653167"/>
                <a:gd name="connsiteY35" fmla="*/ 870020 h 1860338"/>
                <a:gd name="connsiteX36" fmla="*/ 1641542 w 1653167"/>
                <a:gd name="connsiteY36" fmla="*/ 637713 h 1860338"/>
                <a:gd name="connsiteX37" fmla="*/ 1557516 w 1653167"/>
                <a:gd name="connsiteY37" fmla="*/ 395521 h 1860338"/>
                <a:gd name="connsiteX38" fmla="*/ 1443833 w 1653167"/>
                <a:gd name="connsiteY38" fmla="*/ 252182 h 1860338"/>
                <a:gd name="connsiteX39" fmla="*/ 1251068 w 1653167"/>
                <a:gd name="connsiteY39" fmla="*/ 113787 h 1860338"/>
                <a:gd name="connsiteX40" fmla="*/ 1018761 w 1653167"/>
                <a:gd name="connsiteY40" fmla="*/ 39646 h 1860338"/>
                <a:gd name="connsiteX41" fmla="*/ 791397 w 1653167"/>
                <a:gd name="connsiteY41" fmla="*/ 9990 h 1860338"/>
                <a:gd name="connsiteX42" fmla="*/ 653001 w 1653167"/>
                <a:gd name="connsiteY42" fmla="*/ 104 h 1860338"/>
                <a:gd name="connsiteX43" fmla="*/ 534376 w 1653167"/>
                <a:gd name="connsiteY43" fmla="*/ 14933 h 1860338"/>
                <a:gd name="connsiteX44" fmla="*/ 425637 w 1653167"/>
                <a:gd name="connsiteY44" fmla="*/ 34703 h 1860338"/>
                <a:gd name="connsiteX45" fmla="*/ 277356 w 1653167"/>
                <a:gd name="connsiteY45" fmla="*/ 64360 h 186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53167" h="1860338">
                  <a:moveTo>
                    <a:pt x="277356" y="64360"/>
                  </a:moveTo>
                  <a:cubicBezTo>
                    <a:pt x="203215" y="89897"/>
                    <a:pt x="129074" y="115435"/>
                    <a:pt x="84590" y="148386"/>
                  </a:cubicBezTo>
                  <a:cubicBezTo>
                    <a:pt x="40106" y="181337"/>
                    <a:pt x="24454" y="227469"/>
                    <a:pt x="10450" y="262068"/>
                  </a:cubicBezTo>
                  <a:cubicBezTo>
                    <a:pt x="-3554" y="296667"/>
                    <a:pt x="564" y="321380"/>
                    <a:pt x="564" y="355979"/>
                  </a:cubicBezTo>
                  <a:cubicBezTo>
                    <a:pt x="564" y="390578"/>
                    <a:pt x="1388" y="440828"/>
                    <a:pt x="10450" y="469661"/>
                  </a:cubicBezTo>
                  <a:cubicBezTo>
                    <a:pt x="19512" y="498494"/>
                    <a:pt x="36811" y="510851"/>
                    <a:pt x="54934" y="528974"/>
                  </a:cubicBezTo>
                  <a:cubicBezTo>
                    <a:pt x="73057" y="547097"/>
                    <a:pt x="101066" y="565221"/>
                    <a:pt x="119189" y="578401"/>
                  </a:cubicBezTo>
                  <a:cubicBezTo>
                    <a:pt x="137312" y="591581"/>
                    <a:pt x="143902" y="598172"/>
                    <a:pt x="163673" y="608057"/>
                  </a:cubicBezTo>
                  <a:cubicBezTo>
                    <a:pt x="183444" y="617942"/>
                    <a:pt x="204863" y="625356"/>
                    <a:pt x="237814" y="637713"/>
                  </a:cubicBezTo>
                  <a:cubicBezTo>
                    <a:pt x="270765" y="650070"/>
                    <a:pt x="320193" y="669017"/>
                    <a:pt x="361382" y="682197"/>
                  </a:cubicBezTo>
                  <a:cubicBezTo>
                    <a:pt x="402571" y="695377"/>
                    <a:pt x="442112" y="702792"/>
                    <a:pt x="484949" y="716796"/>
                  </a:cubicBezTo>
                  <a:cubicBezTo>
                    <a:pt x="527786" y="730800"/>
                    <a:pt x="582156" y="753866"/>
                    <a:pt x="618402" y="766223"/>
                  </a:cubicBezTo>
                  <a:cubicBezTo>
                    <a:pt x="654649" y="778580"/>
                    <a:pt x="667829" y="774461"/>
                    <a:pt x="702428" y="790937"/>
                  </a:cubicBezTo>
                  <a:cubicBezTo>
                    <a:pt x="737027" y="807413"/>
                    <a:pt x="797987" y="830478"/>
                    <a:pt x="825996" y="865077"/>
                  </a:cubicBezTo>
                  <a:cubicBezTo>
                    <a:pt x="854005" y="899676"/>
                    <a:pt x="861419" y="949103"/>
                    <a:pt x="870480" y="998530"/>
                  </a:cubicBezTo>
                  <a:cubicBezTo>
                    <a:pt x="879541" y="1047957"/>
                    <a:pt x="884484" y="1117156"/>
                    <a:pt x="880365" y="1161640"/>
                  </a:cubicBezTo>
                  <a:cubicBezTo>
                    <a:pt x="876246" y="1206124"/>
                    <a:pt x="860594" y="1241546"/>
                    <a:pt x="845766" y="1265436"/>
                  </a:cubicBezTo>
                  <a:cubicBezTo>
                    <a:pt x="830938" y="1289326"/>
                    <a:pt x="818582" y="1288502"/>
                    <a:pt x="791397" y="1304978"/>
                  </a:cubicBezTo>
                  <a:cubicBezTo>
                    <a:pt x="764212" y="1321454"/>
                    <a:pt x="719727" y="1350286"/>
                    <a:pt x="682657" y="1364290"/>
                  </a:cubicBezTo>
                  <a:cubicBezTo>
                    <a:pt x="645587" y="1378294"/>
                    <a:pt x="594512" y="1376647"/>
                    <a:pt x="568975" y="1389004"/>
                  </a:cubicBezTo>
                  <a:cubicBezTo>
                    <a:pt x="543438" y="1401361"/>
                    <a:pt x="544261" y="1408775"/>
                    <a:pt x="529433" y="1438431"/>
                  </a:cubicBezTo>
                  <a:cubicBezTo>
                    <a:pt x="514605" y="1468087"/>
                    <a:pt x="484949" y="1527399"/>
                    <a:pt x="480006" y="1566941"/>
                  </a:cubicBezTo>
                  <a:cubicBezTo>
                    <a:pt x="475063" y="1606483"/>
                    <a:pt x="488244" y="1641082"/>
                    <a:pt x="499777" y="1675681"/>
                  </a:cubicBezTo>
                  <a:cubicBezTo>
                    <a:pt x="511310" y="1710280"/>
                    <a:pt x="532728" y="1749822"/>
                    <a:pt x="549204" y="1774535"/>
                  </a:cubicBezTo>
                  <a:cubicBezTo>
                    <a:pt x="565680" y="1799248"/>
                    <a:pt x="571446" y="1809958"/>
                    <a:pt x="598631" y="1823962"/>
                  </a:cubicBezTo>
                  <a:cubicBezTo>
                    <a:pt x="625816" y="1837966"/>
                    <a:pt x="664533" y="1853618"/>
                    <a:pt x="712313" y="1858561"/>
                  </a:cubicBezTo>
                  <a:cubicBezTo>
                    <a:pt x="760093" y="1863504"/>
                    <a:pt x="829291" y="1856913"/>
                    <a:pt x="885308" y="1853618"/>
                  </a:cubicBezTo>
                  <a:cubicBezTo>
                    <a:pt x="941325" y="1850323"/>
                    <a:pt x="998990" y="1850323"/>
                    <a:pt x="1048417" y="1838790"/>
                  </a:cubicBezTo>
                  <a:cubicBezTo>
                    <a:pt x="1097844" y="1827257"/>
                    <a:pt x="1139033" y="1805015"/>
                    <a:pt x="1181870" y="1784420"/>
                  </a:cubicBezTo>
                  <a:cubicBezTo>
                    <a:pt x="1224707" y="1763825"/>
                    <a:pt x="1269192" y="1743231"/>
                    <a:pt x="1305438" y="1715222"/>
                  </a:cubicBezTo>
                  <a:cubicBezTo>
                    <a:pt x="1341684" y="1687213"/>
                    <a:pt x="1372164" y="1645200"/>
                    <a:pt x="1399349" y="1616368"/>
                  </a:cubicBezTo>
                  <a:cubicBezTo>
                    <a:pt x="1426534" y="1587536"/>
                    <a:pt x="1443010" y="1577651"/>
                    <a:pt x="1468547" y="1542228"/>
                  </a:cubicBezTo>
                  <a:cubicBezTo>
                    <a:pt x="1494084" y="1506805"/>
                    <a:pt x="1533626" y="1440902"/>
                    <a:pt x="1552573" y="1403832"/>
                  </a:cubicBezTo>
                  <a:cubicBezTo>
                    <a:pt x="1571520" y="1366762"/>
                    <a:pt x="1569049" y="1375823"/>
                    <a:pt x="1582229" y="1319806"/>
                  </a:cubicBezTo>
                  <a:cubicBezTo>
                    <a:pt x="1595410" y="1263789"/>
                    <a:pt x="1620123" y="1142692"/>
                    <a:pt x="1631656" y="1067728"/>
                  </a:cubicBezTo>
                  <a:cubicBezTo>
                    <a:pt x="1643189" y="992764"/>
                    <a:pt x="1649779" y="941689"/>
                    <a:pt x="1651427" y="870020"/>
                  </a:cubicBezTo>
                  <a:cubicBezTo>
                    <a:pt x="1653075" y="798351"/>
                    <a:pt x="1657194" y="716796"/>
                    <a:pt x="1641542" y="637713"/>
                  </a:cubicBezTo>
                  <a:cubicBezTo>
                    <a:pt x="1625890" y="558630"/>
                    <a:pt x="1590467" y="459776"/>
                    <a:pt x="1557516" y="395521"/>
                  </a:cubicBezTo>
                  <a:cubicBezTo>
                    <a:pt x="1524565" y="331266"/>
                    <a:pt x="1494908" y="299138"/>
                    <a:pt x="1443833" y="252182"/>
                  </a:cubicBezTo>
                  <a:cubicBezTo>
                    <a:pt x="1392758" y="205226"/>
                    <a:pt x="1321913" y="149210"/>
                    <a:pt x="1251068" y="113787"/>
                  </a:cubicBezTo>
                  <a:cubicBezTo>
                    <a:pt x="1180223" y="78364"/>
                    <a:pt x="1095373" y="56945"/>
                    <a:pt x="1018761" y="39646"/>
                  </a:cubicBezTo>
                  <a:cubicBezTo>
                    <a:pt x="942149" y="22347"/>
                    <a:pt x="852357" y="16580"/>
                    <a:pt x="791397" y="9990"/>
                  </a:cubicBezTo>
                  <a:cubicBezTo>
                    <a:pt x="730437" y="3400"/>
                    <a:pt x="695838" y="-720"/>
                    <a:pt x="653001" y="104"/>
                  </a:cubicBezTo>
                  <a:cubicBezTo>
                    <a:pt x="610164" y="928"/>
                    <a:pt x="572270" y="9166"/>
                    <a:pt x="534376" y="14933"/>
                  </a:cubicBezTo>
                  <a:cubicBezTo>
                    <a:pt x="496482" y="20699"/>
                    <a:pt x="425637" y="34703"/>
                    <a:pt x="425637" y="34703"/>
                  </a:cubicBezTo>
                  <a:lnTo>
                    <a:pt x="277356" y="64360"/>
                  </a:lnTo>
                  <a:close/>
                </a:path>
              </a:pathLst>
            </a:custGeom>
            <a:solidFill>
              <a:schemeClr val="accent1">
                <a:alpha val="1116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94111935-6245-7AD9-8313-58DC1CEB47EC}"/>
                </a:ext>
              </a:extLst>
            </p:cNvPr>
            <p:cNvSpPr/>
            <p:nvPr/>
          </p:nvSpPr>
          <p:spPr>
            <a:xfrm>
              <a:off x="4844617" y="41860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1DB351C2-9E2A-88FC-7110-D81448F9D798}"/>
                </a:ext>
              </a:extLst>
            </p:cNvPr>
            <p:cNvSpPr/>
            <p:nvPr/>
          </p:nvSpPr>
          <p:spPr>
            <a:xfrm>
              <a:off x="4697024" y="429871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E5967BC4-B980-CFA4-9177-85A9059434A4}"/>
                </a:ext>
              </a:extLst>
            </p:cNvPr>
            <p:cNvSpPr/>
            <p:nvPr/>
          </p:nvSpPr>
          <p:spPr>
            <a:xfrm>
              <a:off x="4538810" y="440856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43DA1A8-BC7B-209F-14B1-30161BE4E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1652" y="4209554"/>
              <a:ext cx="400688" cy="1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E1EF83E-236F-E645-D3FB-415933AC5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2218" y="4315897"/>
              <a:ext cx="400688" cy="1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4E3EADC-2665-CACC-9FE8-236EA31DF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5649" y="4425176"/>
              <a:ext cx="400688" cy="1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4E53FD1-8F7F-B1BE-7A2C-2B62103C4F9E}"/>
                </a:ext>
              </a:extLst>
            </p:cNvPr>
            <p:cNvCxnSpPr>
              <a:cxnSpLocks/>
            </p:cNvCxnSpPr>
            <p:nvPr/>
          </p:nvCxnSpPr>
          <p:spPr>
            <a:xfrm>
              <a:off x="4717653" y="4315568"/>
              <a:ext cx="6449" cy="51995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6AA5F82D-5DE7-92A0-42F5-936CECDB0D4A}"/>
                </a:ext>
              </a:extLst>
            </p:cNvPr>
            <p:cNvCxnSpPr>
              <a:cxnSpLocks/>
            </p:cNvCxnSpPr>
            <p:nvPr/>
          </p:nvCxnSpPr>
          <p:spPr>
            <a:xfrm>
              <a:off x="4869209" y="4217571"/>
              <a:ext cx="6449" cy="519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1154280B-57BA-CD05-1858-A2F7ABD1E255}"/>
                </a:ext>
              </a:extLst>
            </p:cNvPr>
            <p:cNvCxnSpPr>
              <a:cxnSpLocks/>
            </p:cNvCxnSpPr>
            <p:nvPr/>
          </p:nvCxnSpPr>
          <p:spPr>
            <a:xfrm>
              <a:off x="4555220" y="4448956"/>
              <a:ext cx="6449" cy="519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5B758AF0-82A9-FD29-7A8C-05590C1571A6}"/>
                </a:ext>
              </a:extLst>
            </p:cNvPr>
            <p:cNvSpPr/>
            <p:nvPr/>
          </p:nvSpPr>
          <p:spPr>
            <a:xfrm>
              <a:off x="4387850" y="3724275"/>
              <a:ext cx="1023300" cy="1003532"/>
            </a:xfrm>
            <a:custGeom>
              <a:avLst/>
              <a:gdLst>
                <a:gd name="connsiteX0" fmla="*/ 50800 w 1023300"/>
                <a:gd name="connsiteY0" fmla="*/ 492125 h 1003532"/>
                <a:gd name="connsiteX1" fmla="*/ 28575 w 1023300"/>
                <a:gd name="connsiteY1" fmla="*/ 476250 h 1003532"/>
                <a:gd name="connsiteX2" fmla="*/ 19050 w 1023300"/>
                <a:gd name="connsiteY2" fmla="*/ 473075 h 1003532"/>
                <a:gd name="connsiteX3" fmla="*/ 9525 w 1023300"/>
                <a:gd name="connsiteY3" fmla="*/ 466725 h 1003532"/>
                <a:gd name="connsiteX4" fmla="*/ 6350 w 1023300"/>
                <a:gd name="connsiteY4" fmla="*/ 457200 h 1003532"/>
                <a:gd name="connsiteX5" fmla="*/ 0 w 1023300"/>
                <a:gd name="connsiteY5" fmla="*/ 434975 h 1003532"/>
                <a:gd name="connsiteX6" fmla="*/ 3175 w 1023300"/>
                <a:gd name="connsiteY6" fmla="*/ 412750 h 1003532"/>
                <a:gd name="connsiteX7" fmla="*/ 12700 w 1023300"/>
                <a:gd name="connsiteY7" fmla="*/ 381000 h 1003532"/>
                <a:gd name="connsiteX8" fmla="*/ 15875 w 1023300"/>
                <a:gd name="connsiteY8" fmla="*/ 371475 h 1003532"/>
                <a:gd name="connsiteX9" fmla="*/ 22225 w 1023300"/>
                <a:gd name="connsiteY9" fmla="*/ 361950 h 1003532"/>
                <a:gd name="connsiteX10" fmla="*/ 31750 w 1023300"/>
                <a:gd name="connsiteY10" fmla="*/ 342900 h 1003532"/>
                <a:gd name="connsiteX11" fmla="*/ 34925 w 1023300"/>
                <a:gd name="connsiteY11" fmla="*/ 327025 h 1003532"/>
                <a:gd name="connsiteX12" fmla="*/ 41275 w 1023300"/>
                <a:gd name="connsiteY12" fmla="*/ 295275 h 1003532"/>
                <a:gd name="connsiteX13" fmla="*/ 47625 w 1023300"/>
                <a:gd name="connsiteY13" fmla="*/ 282575 h 1003532"/>
                <a:gd name="connsiteX14" fmla="*/ 50800 w 1023300"/>
                <a:gd name="connsiteY14" fmla="*/ 273050 h 1003532"/>
                <a:gd name="connsiteX15" fmla="*/ 57150 w 1023300"/>
                <a:gd name="connsiteY15" fmla="*/ 263525 h 1003532"/>
                <a:gd name="connsiteX16" fmla="*/ 63500 w 1023300"/>
                <a:gd name="connsiteY16" fmla="*/ 250825 h 1003532"/>
                <a:gd name="connsiteX17" fmla="*/ 76200 w 1023300"/>
                <a:gd name="connsiteY17" fmla="*/ 238125 h 1003532"/>
                <a:gd name="connsiteX18" fmla="*/ 88900 w 1023300"/>
                <a:gd name="connsiteY18" fmla="*/ 222250 h 1003532"/>
                <a:gd name="connsiteX19" fmla="*/ 104775 w 1023300"/>
                <a:gd name="connsiteY19" fmla="*/ 209550 h 1003532"/>
                <a:gd name="connsiteX20" fmla="*/ 114300 w 1023300"/>
                <a:gd name="connsiteY20" fmla="*/ 200025 h 1003532"/>
                <a:gd name="connsiteX21" fmla="*/ 133350 w 1023300"/>
                <a:gd name="connsiteY21" fmla="*/ 184150 h 1003532"/>
                <a:gd name="connsiteX22" fmla="*/ 146050 w 1023300"/>
                <a:gd name="connsiteY22" fmla="*/ 161925 h 1003532"/>
                <a:gd name="connsiteX23" fmla="*/ 152400 w 1023300"/>
                <a:gd name="connsiteY23" fmla="*/ 152400 h 1003532"/>
                <a:gd name="connsiteX24" fmla="*/ 161925 w 1023300"/>
                <a:gd name="connsiteY24" fmla="*/ 146050 h 1003532"/>
                <a:gd name="connsiteX25" fmla="*/ 180975 w 1023300"/>
                <a:gd name="connsiteY25" fmla="*/ 123825 h 1003532"/>
                <a:gd name="connsiteX26" fmla="*/ 196850 w 1023300"/>
                <a:gd name="connsiteY26" fmla="*/ 101600 h 1003532"/>
                <a:gd name="connsiteX27" fmla="*/ 206375 w 1023300"/>
                <a:gd name="connsiteY27" fmla="*/ 92075 h 1003532"/>
                <a:gd name="connsiteX28" fmla="*/ 215900 w 1023300"/>
                <a:gd name="connsiteY28" fmla="*/ 73025 h 1003532"/>
                <a:gd name="connsiteX29" fmla="*/ 225425 w 1023300"/>
                <a:gd name="connsiteY29" fmla="*/ 60325 h 1003532"/>
                <a:gd name="connsiteX30" fmla="*/ 247650 w 1023300"/>
                <a:gd name="connsiteY30" fmla="*/ 50800 h 1003532"/>
                <a:gd name="connsiteX31" fmla="*/ 273050 w 1023300"/>
                <a:gd name="connsiteY31" fmla="*/ 44450 h 1003532"/>
                <a:gd name="connsiteX32" fmla="*/ 307975 w 1023300"/>
                <a:gd name="connsiteY32" fmla="*/ 50800 h 1003532"/>
                <a:gd name="connsiteX33" fmla="*/ 317500 w 1023300"/>
                <a:gd name="connsiteY33" fmla="*/ 53975 h 1003532"/>
                <a:gd name="connsiteX34" fmla="*/ 323850 w 1023300"/>
                <a:gd name="connsiteY34" fmla="*/ 63500 h 1003532"/>
                <a:gd name="connsiteX35" fmla="*/ 342900 w 1023300"/>
                <a:gd name="connsiteY35" fmla="*/ 38100 h 1003532"/>
                <a:gd name="connsiteX36" fmla="*/ 368300 w 1023300"/>
                <a:gd name="connsiteY36" fmla="*/ 15875 h 1003532"/>
                <a:gd name="connsiteX37" fmla="*/ 381000 w 1023300"/>
                <a:gd name="connsiteY37" fmla="*/ 9525 h 1003532"/>
                <a:gd name="connsiteX38" fmla="*/ 400050 w 1023300"/>
                <a:gd name="connsiteY38" fmla="*/ 0 h 1003532"/>
                <a:gd name="connsiteX39" fmla="*/ 473075 w 1023300"/>
                <a:gd name="connsiteY39" fmla="*/ 3175 h 1003532"/>
                <a:gd name="connsiteX40" fmla="*/ 498475 w 1023300"/>
                <a:gd name="connsiteY40" fmla="*/ 9525 h 1003532"/>
                <a:gd name="connsiteX41" fmla="*/ 530225 w 1023300"/>
                <a:gd name="connsiteY41" fmla="*/ 15875 h 1003532"/>
                <a:gd name="connsiteX42" fmla="*/ 561975 w 1023300"/>
                <a:gd name="connsiteY42" fmla="*/ 25400 h 1003532"/>
                <a:gd name="connsiteX43" fmla="*/ 581025 w 1023300"/>
                <a:gd name="connsiteY43" fmla="*/ 19050 h 1003532"/>
                <a:gd name="connsiteX44" fmla="*/ 596900 w 1023300"/>
                <a:gd name="connsiteY44" fmla="*/ 9525 h 1003532"/>
                <a:gd name="connsiteX45" fmla="*/ 641350 w 1023300"/>
                <a:gd name="connsiteY45" fmla="*/ 3175 h 1003532"/>
                <a:gd name="connsiteX46" fmla="*/ 723900 w 1023300"/>
                <a:gd name="connsiteY46" fmla="*/ 6350 h 1003532"/>
                <a:gd name="connsiteX47" fmla="*/ 758825 w 1023300"/>
                <a:gd name="connsiteY47" fmla="*/ 19050 h 1003532"/>
                <a:gd name="connsiteX48" fmla="*/ 784225 w 1023300"/>
                <a:gd name="connsiteY48" fmla="*/ 25400 h 1003532"/>
                <a:gd name="connsiteX49" fmla="*/ 793750 w 1023300"/>
                <a:gd name="connsiteY49" fmla="*/ 31750 h 1003532"/>
                <a:gd name="connsiteX50" fmla="*/ 815975 w 1023300"/>
                <a:gd name="connsiteY50" fmla="*/ 44450 h 1003532"/>
                <a:gd name="connsiteX51" fmla="*/ 825500 w 1023300"/>
                <a:gd name="connsiteY51" fmla="*/ 57150 h 1003532"/>
                <a:gd name="connsiteX52" fmla="*/ 838200 w 1023300"/>
                <a:gd name="connsiteY52" fmla="*/ 69850 h 1003532"/>
                <a:gd name="connsiteX53" fmla="*/ 844550 w 1023300"/>
                <a:gd name="connsiteY53" fmla="*/ 79375 h 1003532"/>
                <a:gd name="connsiteX54" fmla="*/ 854075 w 1023300"/>
                <a:gd name="connsiteY54" fmla="*/ 92075 h 1003532"/>
                <a:gd name="connsiteX55" fmla="*/ 860425 w 1023300"/>
                <a:gd name="connsiteY55" fmla="*/ 104775 h 1003532"/>
                <a:gd name="connsiteX56" fmla="*/ 904875 w 1023300"/>
                <a:gd name="connsiteY56" fmla="*/ 174625 h 1003532"/>
                <a:gd name="connsiteX57" fmla="*/ 942975 w 1023300"/>
                <a:gd name="connsiteY57" fmla="*/ 225425 h 1003532"/>
                <a:gd name="connsiteX58" fmla="*/ 962025 w 1023300"/>
                <a:gd name="connsiteY58" fmla="*/ 247650 h 1003532"/>
                <a:gd name="connsiteX59" fmla="*/ 971550 w 1023300"/>
                <a:gd name="connsiteY59" fmla="*/ 269875 h 1003532"/>
                <a:gd name="connsiteX60" fmla="*/ 977900 w 1023300"/>
                <a:gd name="connsiteY60" fmla="*/ 279400 h 1003532"/>
                <a:gd name="connsiteX61" fmla="*/ 987425 w 1023300"/>
                <a:gd name="connsiteY61" fmla="*/ 301625 h 1003532"/>
                <a:gd name="connsiteX62" fmla="*/ 984250 w 1023300"/>
                <a:gd name="connsiteY62" fmla="*/ 323850 h 1003532"/>
                <a:gd name="connsiteX63" fmla="*/ 974725 w 1023300"/>
                <a:gd name="connsiteY63" fmla="*/ 336550 h 1003532"/>
                <a:gd name="connsiteX64" fmla="*/ 968375 w 1023300"/>
                <a:gd name="connsiteY64" fmla="*/ 349250 h 1003532"/>
                <a:gd name="connsiteX65" fmla="*/ 962025 w 1023300"/>
                <a:gd name="connsiteY65" fmla="*/ 358775 h 1003532"/>
                <a:gd name="connsiteX66" fmla="*/ 955675 w 1023300"/>
                <a:gd name="connsiteY66" fmla="*/ 384175 h 1003532"/>
                <a:gd name="connsiteX67" fmla="*/ 962025 w 1023300"/>
                <a:gd name="connsiteY67" fmla="*/ 412750 h 1003532"/>
                <a:gd name="connsiteX68" fmla="*/ 981075 w 1023300"/>
                <a:gd name="connsiteY68" fmla="*/ 466725 h 1003532"/>
                <a:gd name="connsiteX69" fmla="*/ 987425 w 1023300"/>
                <a:gd name="connsiteY69" fmla="*/ 488950 h 1003532"/>
                <a:gd name="connsiteX70" fmla="*/ 1000125 w 1023300"/>
                <a:gd name="connsiteY70" fmla="*/ 520700 h 1003532"/>
                <a:gd name="connsiteX71" fmla="*/ 1003300 w 1023300"/>
                <a:gd name="connsiteY71" fmla="*/ 530225 h 1003532"/>
                <a:gd name="connsiteX72" fmla="*/ 1009650 w 1023300"/>
                <a:gd name="connsiteY72" fmla="*/ 539750 h 1003532"/>
                <a:gd name="connsiteX73" fmla="*/ 1019175 w 1023300"/>
                <a:gd name="connsiteY73" fmla="*/ 558800 h 1003532"/>
                <a:gd name="connsiteX74" fmla="*/ 1019175 w 1023300"/>
                <a:gd name="connsiteY74" fmla="*/ 615950 h 1003532"/>
                <a:gd name="connsiteX75" fmla="*/ 1012825 w 1023300"/>
                <a:gd name="connsiteY75" fmla="*/ 628650 h 1003532"/>
                <a:gd name="connsiteX76" fmla="*/ 990600 w 1023300"/>
                <a:gd name="connsiteY76" fmla="*/ 644525 h 1003532"/>
                <a:gd name="connsiteX77" fmla="*/ 971550 w 1023300"/>
                <a:gd name="connsiteY77" fmla="*/ 666750 h 1003532"/>
                <a:gd name="connsiteX78" fmla="*/ 962025 w 1023300"/>
                <a:gd name="connsiteY78" fmla="*/ 669925 h 1003532"/>
                <a:gd name="connsiteX79" fmla="*/ 955675 w 1023300"/>
                <a:gd name="connsiteY79" fmla="*/ 774700 h 1003532"/>
                <a:gd name="connsiteX80" fmla="*/ 952500 w 1023300"/>
                <a:gd name="connsiteY80" fmla="*/ 787400 h 1003532"/>
                <a:gd name="connsiteX81" fmla="*/ 939800 w 1023300"/>
                <a:gd name="connsiteY81" fmla="*/ 809625 h 1003532"/>
                <a:gd name="connsiteX82" fmla="*/ 936625 w 1023300"/>
                <a:gd name="connsiteY82" fmla="*/ 819150 h 1003532"/>
                <a:gd name="connsiteX83" fmla="*/ 923925 w 1023300"/>
                <a:gd name="connsiteY83" fmla="*/ 825500 h 1003532"/>
                <a:gd name="connsiteX84" fmla="*/ 882650 w 1023300"/>
                <a:gd name="connsiteY84" fmla="*/ 844550 h 1003532"/>
                <a:gd name="connsiteX85" fmla="*/ 863600 w 1023300"/>
                <a:gd name="connsiteY85" fmla="*/ 850900 h 1003532"/>
                <a:gd name="connsiteX86" fmla="*/ 850900 w 1023300"/>
                <a:gd name="connsiteY86" fmla="*/ 860425 h 1003532"/>
                <a:gd name="connsiteX87" fmla="*/ 809625 w 1023300"/>
                <a:gd name="connsiteY87" fmla="*/ 895350 h 1003532"/>
                <a:gd name="connsiteX88" fmla="*/ 793750 w 1023300"/>
                <a:gd name="connsiteY88" fmla="*/ 904875 h 1003532"/>
                <a:gd name="connsiteX89" fmla="*/ 774700 w 1023300"/>
                <a:gd name="connsiteY89" fmla="*/ 911225 h 1003532"/>
                <a:gd name="connsiteX90" fmla="*/ 762000 w 1023300"/>
                <a:gd name="connsiteY90" fmla="*/ 933450 h 1003532"/>
                <a:gd name="connsiteX91" fmla="*/ 739775 w 1023300"/>
                <a:gd name="connsiteY91" fmla="*/ 946150 h 1003532"/>
                <a:gd name="connsiteX92" fmla="*/ 723900 w 1023300"/>
                <a:gd name="connsiteY92" fmla="*/ 952500 h 1003532"/>
                <a:gd name="connsiteX93" fmla="*/ 711200 w 1023300"/>
                <a:gd name="connsiteY93" fmla="*/ 958850 h 1003532"/>
                <a:gd name="connsiteX94" fmla="*/ 669925 w 1023300"/>
                <a:gd name="connsiteY94" fmla="*/ 965200 h 1003532"/>
                <a:gd name="connsiteX95" fmla="*/ 647700 w 1023300"/>
                <a:gd name="connsiteY95" fmla="*/ 971550 h 1003532"/>
                <a:gd name="connsiteX96" fmla="*/ 625475 w 1023300"/>
                <a:gd name="connsiteY96" fmla="*/ 981075 h 1003532"/>
                <a:gd name="connsiteX97" fmla="*/ 600075 w 1023300"/>
                <a:gd name="connsiteY97" fmla="*/ 987425 h 1003532"/>
                <a:gd name="connsiteX98" fmla="*/ 584200 w 1023300"/>
                <a:gd name="connsiteY98" fmla="*/ 984250 h 1003532"/>
                <a:gd name="connsiteX99" fmla="*/ 539750 w 1023300"/>
                <a:gd name="connsiteY99" fmla="*/ 993775 h 1003532"/>
                <a:gd name="connsiteX100" fmla="*/ 520700 w 1023300"/>
                <a:gd name="connsiteY100" fmla="*/ 996950 h 1003532"/>
                <a:gd name="connsiteX101" fmla="*/ 508000 w 1023300"/>
                <a:gd name="connsiteY101" fmla="*/ 1000125 h 1003532"/>
                <a:gd name="connsiteX102" fmla="*/ 498475 w 1023300"/>
                <a:gd name="connsiteY102" fmla="*/ 1003300 h 1003532"/>
                <a:gd name="connsiteX103" fmla="*/ 488950 w 1023300"/>
                <a:gd name="connsiteY103" fmla="*/ 1003300 h 100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023300" h="1003532">
                  <a:moveTo>
                    <a:pt x="50800" y="492125"/>
                  </a:moveTo>
                  <a:cubicBezTo>
                    <a:pt x="43392" y="486833"/>
                    <a:pt x="36382" y="480934"/>
                    <a:pt x="28575" y="476250"/>
                  </a:cubicBezTo>
                  <a:cubicBezTo>
                    <a:pt x="25705" y="474528"/>
                    <a:pt x="22043" y="474572"/>
                    <a:pt x="19050" y="473075"/>
                  </a:cubicBezTo>
                  <a:cubicBezTo>
                    <a:pt x="15637" y="471368"/>
                    <a:pt x="12700" y="468842"/>
                    <a:pt x="9525" y="466725"/>
                  </a:cubicBezTo>
                  <a:cubicBezTo>
                    <a:pt x="8467" y="463550"/>
                    <a:pt x="7269" y="460418"/>
                    <a:pt x="6350" y="457200"/>
                  </a:cubicBezTo>
                  <a:cubicBezTo>
                    <a:pt x="-1623" y="429293"/>
                    <a:pt x="7613" y="457813"/>
                    <a:pt x="0" y="434975"/>
                  </a:cubicBezTo>
                  <a:cubicBezTo>
                    <a:pt x="1058" y="427567"/>
                    <a:pt x="1836" y="420113"/>
                    <a:pt x="3175" y="412750"/>
                  </a:cubicBezTo>
                  <a:cubicBezTo>
                    <a:pt x="5094" y="402193"/>
                    <a:pt x="9386" y="390941"/>
                    <a:pt x="12700" y="381000"/>
                  </a:cubicBezTo>
                  <a:cubicBezTo>
                    <a:pt x="13758" y="377825"/>
                    <a:pt x="14019" y="374260"/>
                    <a:pt x="15875" y="371475"/>
                  </a:cubicBezTo>
                  <a:cubicBezTo>
                    <a:pt x="17992" y="368300"/>
                    <a:pt x="20518" y="365363"/>
                    <a:pt x="22225" y="361950"/>
                  </a:cubicBezTo>
                  <a:cubicBezTo>
                    <a:pt x="35370" y="335660"/>
                    <a:pt x="13552" y="370197"/>
                    <a:pt x="31750" y="342900"/>
                  </a:cubicBezTo>
                  <a:cubicBezTo>
                    <a:pt x="32808" y="337608"/>
                    <a:pt x="33960" y="332334"/>
                    <a:pt x="34925" y="327025"/>
                  </a:cubicBezTo>
                  <a:cubicBezTo>
                    <a:pt x="36216" y="319924"/>
                    <a:pt x="38302" y="303203"/>
                    <a:pt x="41275" y="295275"/>
                  </a:cubicBezTo>
                  <a:cubicBezTo>
                    <a:pt x="42937" y="290843"/>
                    <a:pt x="45761" y="286925"/>
                    <a:pt x="47625" y="282575"/>
                  </a:cubicBezTo>
                  <a:cubicBezTo>
                    <a:pt x="48943" y="279499"/>
                    <a:pt x="49303" y="276043"/>
                    <a:pt x="50800" y="273050"/>
                  </a:cubicBezTo>
                  <a:cubicBezTo>
                    <a:pt x="52507" y="269637"/>
                    <a:pt x="55257" y="266838"/>
                    <a:pt x="57150" y="263525"/>
                  </a:cubicBezTo>
                  <a:cubicBezTo>
                    <a:pt x="59498" y="259416"/>
                    <a:pt x="60660" y="254611"/>
                    <a:pt x="63500" y="250825"/>
                  </a:cubicBezTo>
                  <a:cubicBezTo>
                    <a:pt x="67092" y="246036"/>
                    <a:pt x="72223" y="242600"/>
                    <a:pt x="76200" y="238125"/>
                  </a:cubicBezTo>
                  <a:cubicBezTo>
                    <a:pt x="80702" y="233060"/>
                    <a:pt x="84108" y="227042"/>
                    <a:pt x="88900" y="222250"/>
                  </a:cubicBezTo>
                  <a:cubicBezTo>
                    <a:pt x="93692" y="217458"/>
                    <a:pt x="99675" y="214012"/>
                    <a:pt x="104775" y="209550"/>
                  </a:cubicBezTo>
                  <a:cubicBezTo>
                    <a:pt x="108154" y="206593"/>
                    <a:pt x="110851" y="202900"/>
                    <a:pt x="114300" y="200025"/>
                  </a:cubicBezTo>
                  <a:cubicBezTo>
                    <a:pt x="140822" y="177923"/>
                    <a:pt x="105523" y="211977"/>
                    <a:pt x="133350" y="184150"/>
                  </a:cubicBezTo>
                  <a:cubicBezTo>
                    <a:pt x="138502" y="168693"/>
                    <a:pt x="134036" y="178744"/>
                    <a:pt x="146050" y="161925"/>
                  </a:cubicBezTo>
                  <a:cubicBezTo>
                    <a:pt x="148268" y="158820"/>
                    <a:pt x="149702" y="155098"/>
                    <a:pt x="152400" y="152400"/>
                  </a:cubicBezTo>
                  <a:cubicBezTo>
                    <a:pt x="155098" y="149702"/>
                    <a:pt x="158750" y="148167"/>
                    <a:pt x="161925" y="146050"/>
                  </a:cubicBezTo>
                  <a:cubicBezTo>
                    <a:pt x="175522" y="125655"/>
                    <a:pt x="159417" y="148462"/>
                    <a:pt x="180975" y="123825"/>
                  </a:cubicBezTo>
                  <a:cubicBezTo>
                    <a:pt x="221009" y="78072"/>
                    <a:pt x="167216" y="137161"/>
                    <a:pt x="196850" y="101600"/>
                  </a:cubicBezTo>
                  <a:cubicBezTo>
                    <a:pt x="199725" y="98151"/>
                    <a:pt x="203500" y="95524"/>
                    <a:pt x="206375" y="92075"/>
                  </a:cubicBezTo>
                  <a:cubicBezTo>
                    <a:pt x="221459" y="73974"/>
                    <a:pt x="205486" y="91250"/>
                    <a:pt x="215900" y="73025"/>
                  </a:cubicBezTo>
                  <a:cubicBezTo>
                    <a:pt x="218525" y="68431"/>
                    <a:pt x="221683" y="64067"/>
                    <a:pt x="225425" y="60325"/>
                  </a:cubicBezTo>
                  <a:cubicBezTo>
                    <a:pt x="233159" y="52591"/>
                    <a:pt x="237449" y="53715"/>
                    <a:pt x="247650" y="50800"/>
                  </a:cubicBezTo>
                  <a:cubicBezTo>
                    <a:pt x="270430" y="44291"/>
                    <a:pt x="240775" y="50905"/>
                    <a:pt x="273050" y="44450"/>
                  </a:cubicBezTo>
                  <a:cubicBezTo>
                    <a:pt x="281542" y="45865"/>
                    <a:pt x="299100" y="48581"/>
                    <a:pt x="307975" y="50800"/>
                  </a:cubicBezTo>
                  <a:cubicBezTo>
                    <a:pt x="311222" y="51612"/>
                    <a:pt x="314325" y="52917"/>
                    <a:pt x="317500" y="53975"/>
                  </a:cubicBezTo>
                  <a:cubicBezTo>
                    <a:pt x="319617" y="57150"/>
                    <a:pt x="320614" y="65522"/>
                    <a:pt x="323850" y="63500"/>
                  </a:cubicBezTo>
                  <a:cubicBezTo>
                    <a:pt x="332825" y="57891"/>
                    <a:pt x="335416" y="45584"/>
                    <a:pt x="342900" y="38100"/>
                  </a:cubicBezTo>
                  <a:cubicBezTo>
                    <a:pt x="352746" y="28254"/>
                    <a:pt x="356640" y="23162"/>
                    <a:pt x="368300" y="15875"/>
                  </a:cubicBezTo>
                  <a:cubicBezTo>
                    <a:pt x="372314" y="13367"/>
                    <a:pt x="376891" y="11873"/>
                    <a:pt x="381000" y="9525"/>
                  </a:cubicBezTo>
                  <a:cubicBezTo>
                    <a:pt x="398234" y="-323"/>
                    <a:pt x="382586" y="5821"/>
                    <a:pt x="400050" y="0"/>
                  </a:cubicBezTo>
                  <a:cubicBezTo>
                    <a:pt x="424392" y="1058"/>
                    <a:pt x="448824" y="828"/>
                    <a:pt x="473075" y="3175"/>
                  </a:cubicBezTo>
                  <a:cubicBezTo>
                    <a:pt x="481762" y="4016"/>
                    <a:pt x="489917" y="7813"/>
                    <a:pt x="498475" y="9525"/>
                  </a:cubicBezTo>
                  <a:cubicBezTo>
                    <a:pt x="509058" y="11642"/>
                    <a:pt x="519986" y="12462"/>
                    <a:pt x="530225" y="15875"/>
                  </a:cubicBezTo>
                  <a:cubicBezTo>
                    <a:pt x="553415" y="23605"/>
                    <a:pt x="542781" y="20602"/>
                    <a:pt x="561975" y="25400"/>
                  </a:cubicBezTo>
                  <a:cubicBezTo>
                    <a:pt x="568325" y="23283"/>
                    <a:pt x="574931" y="21820"/>
                    <a:pt x="581025" y="19050"/>
                  </a:cubicBezTo>
                  <a:cubicBezTo>
                    <a:pt x="586643" y="16496"/>
                    <a:pt x="591100" y="11634"/>
                    <a:pt x="596900" y="9525"/>
                  </a:cubicBezTo>
                  <a:cubicBezTo>
                    <a:pt x="601696" y="7781"/>
                    <a:pt x="639611" y="3392"/>
                    <a:pt x="641350" y="3175"/>
                  </a:cubicBezTo>
                  <a:cubicBezTo>
                    <a:pt x="668867" y="4233"/>
                    <a:pt x="696483" y="3780"/>
                    <a:pt x="723900" y="6350"/>
                  </a:cubicBezTo>
                  <a:cubicBezTo>
                    <a:pt x="729829" y="6906"/>
                    <a:pt x="752511" y="16682"/>
                    <a:pt x="758825" y="19050"/>
                  </a:cubicBezTo>
                  <a:cubicBezTo>
                    <a:pt x="769983" y="23234"/>
                    <a:pt x="770691" y="22693"/>
                    <a:pt x="784225" y="25400"/>
                  </a:cubicBezTo>
                  <a:cubicBezTo>
                    <a:pt x="787400" y="27517"/>
                    <a:pt x="790437" y="29857"/>
                    <a:pt x="793750" y="31750"/>
                  </a:cubicBezTo>
                  <a:cubicBezTo>
                    <a:pt x="799560" y="35070"/>
                    <a:pt x="810818" y="39293"/>
                    <a:pt x="815975" y="44450"/>
                  </a:cubicBezTo>
                  <a:cubicBezTo>
                    <a:pt x="819717" y="48192"/>
                    <a:pt x="822015" y="53168"/>
                    <a:pt x="825500" y="57150"/>
                  </a:cubicBezTo>
                  <a:cubicBezTo>
                    <a:pt x="829442" y="61656"/>
                    <a:pt x="834304" y="65304"/>
                    <a:pt x="838200" y="69850"/>
                  </a:cubicBezTo>
                  <a:cubicBezTo>
                    <a:pt x="840683" y="72747"/>
                    <a:pt x="842332" y="76270"/>
                    <a:pt x="844550" y="79375"/>
                  </a:cubicBezTo>
                  <a:cubicBezTo>
                    <a:pt x="847626" y="83681"/>
                    <a:pt x="851270" y="87588"/>
                    <a:pt x="854075" y="92075"/>
                  </a:cubicBezTo>
                  <a:cubicBezTo>
                    <a:pt x="856583" y="96089"/>
                    <a:pt x="858025" y="100695"/>
                    <a:pt x="860425" y="104775"/>
                  </a:cubicBezTo>
                  <a:cubicBezTo>
                    <a:pt x="874910" y="129400"/>
                    <a:pt x="888850" y="151316"/>
                    <a:pt x="904875" y="174625"/>
                  </a:cubicBezTo>
                  <a:cubicBezTo>
                    <a:pt x="911826" y="184736"/>
                    <a:pt x="936284" y="218734"/>
                    <a:pt x="942975" y="225425"/>
                  </a:cubicBezTo>
                  <a:cubicBezTo>
                    <a:pt x="951634" y="234084"/>
                    <a:pt x="955237" y="236789"/>
                    <a:pt x="962025" y="247650"/>
                  </a:cubicBezTo>
                  <a:cubicBezTo>
                    <a:pt x="978542" y="274077"/>
                    <a:pt x="960747" y="248270"/>
                    <a:pt x="971550" y="269875"/>
                  </a:cubicBezTo>
                  <a:cubicBezTo>
                    <a:pt x="973257" y="273288"/>
                    <a:pt x="976007" y="276087"/>
                    <a:pt x="977900" y="279400"/>
                  </a:cubicBezTo>
                  <a:cubicBezTo>
                    <a:pt x="984177" y="290385"/>
                    <a:pt x="983863" y="290939"/>
                    <a:pt x="987425" y="301625"/>
                  </a:cubicBezTo>
                  <a:cubicBezTo>
                    <a:pt x="986367" y="309033"/>
                    <a:pt x="986807" y="316817"/>
                    <a:pt x="984250" y="323850"/>
                  </a:cubicBezTo>
                  <a:cubicBezTo>
                    <a:pt x="982442" y="328823"/>
                    <a:pt x="977530" y="332063"/>
                    <a:pt x="974725" y="336550"/>
                  </a:cubicBezTo>
                  <a:cubicBezTo>
                    <a:pt x="972217" y="340564"/>
                    <a:pt x="970723" y="345141"/>
                    <a:pt x="968375" y="349250"/>
                  </a:cubicBezTo>
                  <a:cubicBezTo>
                    <a:pt x="966482" y="352563"/>
                    <a:pt x="964142" y="355600"/>
                    <a:pt x="962025" y="358775"/>
                  </a:cubicBezTo>
                  <a:cubicBezTo>
                    <a:pt x="959908" y="367242"/>
                    <a:pt x="953782" y="375656"/>
                    <a:pt x="955675" y="384175"/>
                  </a:cubicBezTo>
                  <a:cubicBezTo>
                    <a:pt x="957792" y="393700"/>
                    <a:pt x="959414" y="403349"/>
                    <a:pt x="962025" y="412750"/>
                  </a:cubicBezTo>
                  <a:cubicBezTo>
                    <a:pt x="970075" y="441731"/>
                    <a:pt x="971928" y="439284"/>
                    <a:pt x="981075" y="466725"/>
                  </a:cubicBezTo>
                  <a:cubicBezTo>
                    <a:pt x="983511" y="474034"/>
                    <a:pt x="984861" y="481684"/>
                    <a:pt x="987425" y="488950"/>
                  </a:cubicBezTo>
                  <a:cubicBezTo>
                    <a:pt x="991219" y="499699"/>
                    <a:pt x="996520" y="509886"/>
                    <a:pt x="1000125" y="520700"/>
                  </a:cubicBezTo>
                  <a:cubicBezTo>
                    <a:pt x="1001183" y="523875"/>
                    <a:pt x="1001803" y="527232"/>
                    <a:pt x="1003300" y="530225"/>
                  </a:cubicBezTo>
                  <a:cubicBezTo>
                    <a:pt x="1005007" y="533638"/>
                    <a:pt x="1007943" y="536337"/>
                    <a:pt x="1009650" y="539750"/>
                  </a:cubicBezTo>
                  <a:cubicBezTo>
                    <a:pt x="1022795" y="566040"/>
                    <a:pt x="1000977" y="531503"/>
                    <a:pt x="1019175" y="558800"/>
                  </a:cubicBezTo>
                  <a:cubicBezTo>
                    <a:pt x="1024091" y="583381"/>
                    <a:pt x="1025231" y="581631"/>
                    <a:pt x="1019175" y="615950"/>
                  </a:cubicBezTo>
                  <a:cubicBezTo>
                    <a:pt x="1018352" y="620611"/>
                    <a:pt x="1015905" y="625056"/>
                    <a:pt x="1012825" y="628650"/>
                  </a:cubicBezTo>
                  <a:cubicBezTo>
                    <a:pt x="1010200" y="631713"/>
                    <a:pt x="995062" y="641551"/>
                    <a:pt x="990600" y="644525"/>
                  </a:cubicBezTo>
                  <a:cubicBezTo>
                    <a:pt x="984498" y="653678"/>
                    <a:pt x="981349" y="659751"/>
                    <a:pt x="971550" y="666750"/>
                  </a:cubicBezTo>
                  <a:cubicBezTo>
                    <a:pt x="968827" y="668695"/>
                    <a:pt x="965200" y="668867"/>
                    <a:pt x="962025" y="669925"/>
                  </a:cubicBezTo>
                  <a:cubicBezTo>
                    <a:pt x="960466" y="710465"/>
                    <a:pt x="962227" y="738664"/>
                    <a:pt x="955675" y="774700"/>
                  </a:cubicBezTo>
                  <a:cubicBezTo>
                    <a:pt x="954894" y="778993"/>
                    <a:pt x="954032" y="783314"/>
                    <a:pt x="952500" y="787400"/>
                  </a:cubicBezTo>
                  <a:cubicBezTo>
                    <a:pt x="944151" y="809665"/>
                    <a:pt x="949012" y="791202"/>
                    <a:pt x="939800" y="809625"/>
                  </a:cubicBezTo>
                  <a:cubicBezTo>
                    <a:pt x="938303" y="812618"/>
                    <a:pt x="938992" y="816783"/>
                    <a:pt x="936625" y="819150"/>
                  </a:cubicBezTo>
                  <a:cubicBezTo>
                    <a:pt x="933278" y="822497"/>
                    <a:pt x="928013" y="823115"/>
                    <a:pt x="923925" y="825500"/>
                  </a:cubicBezTo>
                  <a:cubicBezTo>
                    <a:pt x="878809" y="851818"/>
                    <a:pt x="916498" y="835319"/>
                    <a:pt x="882650" y="844550"/>
                  </a:cubicBezTo>
                  <a:cubicBezTo>
                    <a:pt x="876192" y="846311"/>
                    <a:pt x="863600" y="850900"/>
                    <a:pt x="863600" y="850900"/>
                  </a:cubicBezTo>
                  <a:cubicBezTo>
                    <a:pt x="859367" y="854075"/>
                    <a:pt x="854882" y="856940"/>
                    <a:pt x="850900" y="860425"/>
                  </a:cubicBezTo>
                  <a:cubicBezTo>
                    <a:pt x="830697" y="878103"/>
                    <a:pt x="840851" y="876615"/>
                    <a:pt x="809625" y="895350"/>
                  </a:cubicBezTo>
                  <a:cubicBezTo>
                    <a:pt x="804333" y="898525"/>
                    <a:pt x="799368" y="902321"/>
                    <a:pt x="793750" y="904875"/>
                  </a:cubicBezTo>
                  <a:cubicBezTo>
                    <a:pt x="787656" y="907645"/>
                    <a:pt x="774700" y="911225"/>
                    <a:pt x="774700" y="911225"/>
                  </a:cubicBezTo>
                  <a:cubicBezTo>
                    <a:pt x="772210" y="916205"/>
                    <a:pt x="766488" y="928962"/>
                    <a:pt x="762000" y="933450"/>
                  </a:cubicBezTo>
                  <a:cubicBezTo>
                    <a:pt x="751240" y="944210"/>
                    <a:pt x="751400" y="941791"/>
                    <a:pt x="739775" y="946150"/>
                  </a:cubicBezTo>
                  <a:cubicBezTo>
                    <a:pt x="734439" y="948151"/>
                    <a:pt x="729108" y="950185"/>
                    <a:pt x="723900" y="952500"/>
                  </a:cubicBezTo>
                  <a:cubicBezTo>
                    <a:pt x="719575" y="954422"/>
                    <a:pt x="715690" y="957353"/>
                    <a:pt x="711200" y="958850"/>
                  </a:cubicBezTo>
                  <a:cubicBezTo>
                    <a:pt x="702473" y="961759"/>
                    <a:pt x="676149" y="964422"/>
                    <a:pt x="669925" y="965200"/>
                  </a:cubicBezTo>
                  <a:cubicBezTo>
                    <a:pt x="662517" y="967317"/>
                    <a:pt x="654941" y="968917"/>
                    <a:pt x="647700" y="971550"/>
                  </a:cubicBezTo>
                  <a:cubicBezTo>
                    <a:pt x="627709" y="978819"/>
                    <a:pt x="642529" y="976812"/>
                    <a:pt x="625475" y="981075"/>
                  </a:cubicBezTo>
                  <a:lnTo>
                    <a:pt x="600075" y="987425"/>
                  </a:lnTo>
                  <a:cubicBezTo>
                    <a:pt x="594783" y="986367"/>
                    <a:pt x="589596" y="984250"/>
                    <a:pt x="584200" y="984250"/>
                  </a:cubicBezTo>
                  <a:cubicBezTo>
                    <a:pt x="541587" y="984250"/>
                    <a:pt x="575188" y="987869"/>
                    <a:pt x="539750" y="993775"/>
                  </a:cubicBezTo>
                  <a:cubicBezTo>
                    <a:pt x="533400" y="994833"/>
                    <a:pt x="527013" y="995687"/>
                    <a:pt x="520700" y="996950"/>
                  </a:cubicBezTo>
                  <a:cubicBezTo>
                    <a:pt x="516421" y="997806"/>
                    <a:pt x="512196" y="998926"/>
                    <a:pt x="508000" y="1000125"/>
                  </a:cubicBezTo>
                  <a:cubicBezTo>
                    <a:pt x="504782" y="1001044"/>
                    <a:pt x="501776" y="1002750"/>
                    <a:pt x="498475" y="1003300"/>
                  </a:cubicBezTo>
                  <a:cubicBezTo>
                    <a:pt x="495343" y="1003822"/>
                    <a:pt x="492125" y="1003300"/>
                    <a:pt x="488950" y="100330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4AED41ED-6889-20D8-0191-3EDD85A64ED4}"/>
                </a:ext>
              </a:extLst>
            </p:cNvPr>
            <p:cNvSpPr/>
            <p:nvPr/>
          </p:nvSpPr>
          <p:spPr>
            <a:xfrm>
              <a:off x="4239829" y="3606800"/>
              <a:ext cx="1310071" cy="1225550"/>
            </a:xfrm>
            <a:custGeom>
              <a:avLst/>
              <a:gdLst>
                <a:gd name="connsiteX0" fmla="*/ 62296 w 1310071"/>
                <a:gd name="connsiteY0" fmla="*/ 720725 h 1225550"/>
                <a:gd name="connsiteX1" fmla="*/ 52771 w 1310071"/>
                <a:gd name="connsiteY1" fmla="*/ 682625 h 1225550"/>
                <a:gd name="connsiteX2" fmla="*/ 43246 w 1310071"/>
                <a:gd name="connsiteY2" fmla="*/ 654050 h 1225550"/>
                <a:gd name="connsiteX3" fmla="*/ 24196 w 1310071"/>
                <a:gd name="connsiteY3" fmla="*/ 584200 h 1225550"/>
                <a:gd name="connsiteX4" fmla="*/ 14671 w 1310071"/>
                <a:gd name="connsiteY4" fmla="*/ 523875 h 1225550"/>
                <a:gd name="connsiteX5" fmla="*/ 8321 w 1310071"/>
                <a:gd name="connsiteY5" fmla="*/ 501650 h 1225550"/>
                <a:gd name="connsiteX6" fmla="*/ 5146 w 1310071"/>
                <a:gd name="connsiteY6" fmla="*/ 473075 h 1225550"/>
                <a:gd name="connsiteX7" fmla="*/ 5146 w 1310071"/>
                <a:gd name="connsiteY7" fmla="*/ 428625 h 1225550"/>
                <a:gd name="connsiteX8" fmla="*/ 17846 w 1310071"/>
                <a:gd name="connsiteY8" fmla="*/ 409575 h 1225550"/>
                <a:gd name="connsiteX9" fmla="*/ 55946 w 1310071"/>
                <a:gd name="connsiteY9" fmla="*/ 355600 h 1225550"/>
                <a:gd name="connsiteX10" fmla="*/ 87696 w 1310071"/>
                <a:gd name="connsiteY10" fmla="*/ 320675 h 1225550"/>
                <a:gd name="connsiteX11" fmla="*/ 97221 w 1310071"/>
                <a:gd name="connsiteY11" fmla="*/ 314325 h 1225550"/>
                <a:gd name="connsiteX12" fmla="*/ 103571 w 1310071"/>
                <a:gd name="connsiteY12" fmla="*/ 304800 h 1225550"/>
                <a:gd name="connsiteX13" fmla="*/ 113096 w 1310071"/>
                <a:gd name="connsiteY13" fmla="*/ 295275 h 1225550"/>
                <a:gd name="connsiteX14" fmla="*/ 116271 w 1310071"/>
                <a:gd name="connsiteY14" fmla="*/ 285750 h 1225550"/>
                <a:gd name="connsiteX15" fmla="*/ 132146 w 1310071"/>
                <a:gd name="connsiteY15" fmla="*/ 263525 h 1225550"/>
                <a:gd name="connsiteX16" fmla="*/ 138496 w 1310071"/>
                <a:gd name="connsiteY16" fmla="*/ 247650 h 1225550"/>
                <a:gd name="connsiteX17" fmla="*/ 141671 w 1310071"/>
                <a:gd name="connsiteY17" fmla="*/ 228600 h 1225550"/>
                <a:gd name="connsiteX18" fmla="*/ 148021 w 1310071"/>
                <a:gd name="connsiteY18" fmla="*/ 184150 h 1225550"/>
                <a:gd name="connsiteX19" fmla="*/ 163896 w 1310071"/>
                <a:gd name="connsiteY19" fmla="*/ 155575 h 1225550"/>
                <a:gd name="connsiteX20" fmla="*/ 176596 w 1310071"/>
                <a:gd name="connsiteY20" fmla="*/ 142875 h 1225550"/>
                <a:gd name="connsiteX21" fmla="*/ 186121 w 1310071"/>
                <a:gd name="connsiteY21" fmla="*/ 130175 h 1225550"/>
                <a:gd name="connsiteX22" fmla="*/ 192471 w 1310071"/>
                <a:gd name="connsiteY22" fmla="*/ 117475 h 1225550"/>
                <a:gd name="connsiteX23" fmla="*/ 211521 w 1310071"/>
                <a:gd name="connsiteY23" fmla="*/ 98425 h 1225550"/>
                <a:gd name="connsiteX24" fmla="*/ 230571 w 1310071"/>
                <a:gd name="connsiteY24" fmla="*/ 82550 h 1225550"/>
                <a:gd name="connsiteX25" fmla="*/ 236921 w 1310071"/>
                <a:gd name="connsiteY25" fmla="*/ 73025 h 1225550"/>
                <a:gd name="connsiteX26" fmla="*/ 281371 w 1310071"/>
                <a:gd name="connsiteY26" fmla="*/ 53975 h 1225550"/>
                <a:gd name="connsiteX27" fmla="*/ 335346 w 1310071"/>
                <a:gd name="connsiteY27" fmla="*/ 44450 h 1225550"/>
                <a:gd name="connsiteX28" fmla="*/ 373446 w 1310071"/>
                <a:gd name="connsiteY28" fmla="*/ 41275 h 1225550"/>
                <a:gd name="connsiteX29" fmla="*/ 395671 w 1310071"/>
                <a:gd name="connsiteY29" fmla="*/ 38100 h 1225550"/>
                <a:gd name="connsiteX30" fmla="*/ 414721 w 1310071"/>
                <a:gd name="connsiteY30" fmla="*/ 31750 h 1225550"/>
                <a:gd name="connsiteX31" fmla="*/ 468696 w 1310071"/>
                <a:gd name="connsiteY31" fmla="*/ 22225 h 1225550"/>
                <a:gd name="connsiteX32" fmla="*/ 544896 w 1310071"/>
                <a:gd name="connsiteY32" fmla="*/ 19050 h 1225550"/>
                <a:gd name="connsiteX33" fmla="*/ 624271 w 1310071"/>
                <a:gd name="connsiteY33" fmla="*/ 12700 h 1225550"/>
                <a:gd name="connsiteX34" fmla="*/ 656021 w 1310071"/>
                <a:gd name="connsiteY34" fmla="*/ 9525 h 1225550"/>
                <a:gd name="connsiteX35" fmla="*/ 735396 w 1310071"/>
                <a:gd name="connsiteY35" fmla="*/ 6350 h 1225550"/>
                <a:gd name="connsiteX36" fmla="*/ 805246 w 1310071"/>
                <a:gd name="connsiteY36" fmla="*/ 0 h 1225550"/>
                <a:gd name="connsiteX37" fmla="*/ 859221 w 1310071"/>
                <a:gd name="connsiteY37" fmla="*/ 3175 h 1225550"/>
                <a:gd name="connsiteX38" fmla="*/ 963996 w 1310071"/>
                <a:gd name="connsiteY38" fmla="*/ 12700 h 1225550"/>
                <a:gd name="connsiteX39" fmla="*/ 1030671 w 1310071"/>
                <a:gd name="connsiteY39" fmla="*/ 28575 h 1225550"/>
                <a:gd name="connsiteX40" fmla="*/ 1056071 w 1310071"/>
                <a:gd name="connsiteY40" fmla="*/ 34925 h 1225550"/>
                <a:gd name="connsiteX41" fmla="*/ 1068771 w 1310071"/>
                <a:gd name="connsiteY41" fmla="*/ 41275 h 1225550"/>
                <a:gd name="connsiteX42" fmla="*/ 1119571 w 1310071"/>
                <a:gd name="connsiteY42" fmla="*/ 44450 h 1225550"/>
                <a:gd name="connsiteX43" fmla="*/ 1160846 w 1310071"/>
                <a:gd name="connsiteY43" fmla="*/ 66675 h 1225550"/>
                <a:gd name="connsiteX44" fmla="*/ 1192596 w 1310071"/>
                <a:gd name="connsiteY44" fmla="*/ 88900 h 1225550"/>
                <a:gd name="connsiteX45" fmla="*/ 1202121 w 1310071"/>
                <a:gd name="connsiteY45" fmla="*/ 95250 h 1225550"/>
                <a:gd name="connsiteX46" fmla="*/ 1202121 w 1310071"/>
                <a:gd name="connsiteY46" fmla="*/ 225425 h 1225550"/>
                <a:gd name="connsiteX47" fmla="*/ 1208471 w 1310071"/>
                <a:gd name="connsiteY47" fmla="*/ 266700 h 1225550"/>
                <a:gd name="connsiteX48" fmla="*/ 1211646 w 1310071"/>
                <a:gd name="connsiteY48" fmla="*/ 406400 h 1225550"/>
                <a:gd name="connsiteX49" fmla="*/ 1217996 w 1310071"/>
                <a:gd name="connsiteY49" fmla="*/ 425450 h 1225550"/>
                <a:gd name="connsiteX50" fmla="*/ 1240221 w 1310071"/>
                <a:gd name="connsiteY50" fmla="*/ 463550 h 1225550"/>
                <a:gd name="connsiteX51" fmla="*/ 1246571 w 1310071"/>
                <a:gd name="connsiteY51" fmla="*/ 485775 h 1225550"/>
                <a:gd name="connsiteX52" fmla="*/ 1271971 w 1310071"/>
                <a:gd name="connsiteY52" fmla="*/ 549275 h 1225550"/>
                <a:gd name="connsiteX53" fmla="*/ 1287846 w 1310071"/>
                <a:gd name="connsiteY53" fmla="*/ 581025 h 1225550"/>
                <a:gd name="connsiteX54" fmla="*/ 1297371 w 1310071"/>
                <a:gd name="connsiteY54" fmla="*/ 600075 h 1225550"/>
                <a:gd name="connsiteX55" fmla="*/ 1297371 w 1310071"/>
                <a:gd name="connsiteY55" fmla="*/ 688975 h 1225550"/>
                <a:gd name="connsiteX56" fmla="*/ 1303721 w 1310071"/>
                <a:gd name="connsiteY56" fmla="*/ 723900 h 1225550"/>
                <a:gd name="connsiteX57" fmla="*/ 1310071 w 1310071"/>
                <a:gd name="connsiteY57" fmla="*/ 742950 h 1225550"/>
                <a:gd name="connsiteX58" fmla="*/ 1306896 w 1310071"/>
                <a:gd name="connsiteY58" fmla="*/ 752475 h 1225550"/>
                <a:gd name="connsiteX59" fmla="*/ 1297371 w 1310071"/>
                <a:gd name="connsiteY59" fmla="*/ 790575 h 1225550"/>
                <a:gd name="connsiteX60" fmla="*/ 1294196 w 1310071"/>
                <a:gd name="connsiteY60" fmla="*/ 803275 h 1225550"/>
                <a:gd name="connsiteX61" fmla="*/ 1291021 w 1310071"/>
                <a:gd name="connsiteY61" fmla="*/ 815975 h 1225550"/>
                <a:gd name="connsiteX62" fmla="*/ 1294196 w 1310071"/>
                <a:gd name="connsiteY62" fmla="*/ 885825 h 1225550"/>
                <a:gd name="connsiteX63" fmla="*/ 1300546 w 1310071"/>
                <a:gd name="connsiteY63" fmla="*/ 923925 h 1225550"/>
                <a:gd name="connsiteX64" fmla="*/ 1297371 w 1310071"/>
                <a:gd name="connsiteY64" fmla="*/ 962025 h 1225550"/>
                <a:gd name="connsiteX65" fmla="*/ 1287846 w 1310071"/>
                <a:gd name="connsiteY65" fmla="*/ 968375 h 1225550"/>
                <a:gd name="connsiteX66" fmla="*/ 1275146 w 1310071"/>
                <a:gd name="connsiteY66" fmla="*/ 987425 h 1225550"/>
                <a:gd name="connsiteX67" fmla="*/ 1268796 w 1310071"/>
                <a:gd name="connsiteY67" fmla="*/ 996950 h 1225550"/>
                <a:gd name="connsiteX68" fmla="*/ 1262446 w 1310071"/>
                <a:gd name="connsiteY68" fmla="*/ 1006475 h 1225550"/>
                <a:gd name="connsiteX69" fmla="*/ 1252921 w 1310071"/>
                <a:gd name="connsiteY69" fmla="*/ 1016000 h 1225550"/>
                <a:gd name="connsiteX70" fmla="*/ 1246571 w 1310071"/>
                <a:gd name="connsiteY70" fmla="*/ 1025525 h 1225550"/>
                <a:gd name="connsiteX71" fmla="*/ 1237046 w 1310071"/>
                <a:gd name="connsiteY71" fmla="*/ 1031875 h 1225550"/>
                <a:gd name="connsiteX72" fmla="*/ 1224346 w 1310071"/>
                <a:gd name="connsiteY72" fmla="*/ 1041400 h 1225550"/>
                <a:gd name="connsiteX73" fmla="*/ 1214821 w 1310071"/>
                <a:gd name="connsiteY73" fmla="*/ 1044575 h 1225550"/>
                <a:gd name="connsiteX74" fmla="*/ 1198946 w 1310071"/>
                <a:gd name="connsiteY74" fmla="*/ 1050925 h 1225550"/>
                <a:gd name="connsiteX75" fmla="*/ 1179896 w 1310071"/>
                <a:gd name="connsiteY75" fmla="*/ 1060450 h 1225550"/>
                <a:gd name="connsiteX76" fmla="*/ 1160846 w 1310071"/>
                <a:gd name="connsiteY76" fmla="*/ 1066800 h 1225550"/>
                <a:gd name="connsiteX77" fmla="*/ 1144971 w 1310071"/>
                <a:gd name="connsiteY77" fmla="*/ 1076325 h 1225550"/>
                <a:gd name="connsiteX78" fmla="*/ 1100521 w 1310071"/>
                <a:gd name="connsiteY78" fmla="*/ 1085850 h 1225550"/>
                <a:gd name="connsiteX79" fmla="*/ 1071946 w 1310071"/>
                <a:gd name="connsiteY79" fmla="*/ 1092200 h 1225550"/>
                <a:gd name="connsiteX80" fmla="*/ 1059246 w 1310071"/>
                <a:gd name="connsiteY80" fmla="*/ 1089025 h 1225550"/>
                <a:gd name="connsiteX81" fmla="*/ 1033846 w 1310071"/>
                <a:gd name="connsiteY81" fmla="*/ 1092200 h 1225550"/>
                <a:gd name="connsiteX82" fmla="*/ 1005271 w 1310071"/>
                <a:gd name="connsiteY82" fmla="*/ 1098550 h 1225550"/>
                <a:gd name="connsiteX83" fmla="*/ 957646 w 1310071"/>
                <a:gd name="connsiteY83" fmla="*/ 1095375 h 1225550"/>
                <a:gd name="connsiteX84" fmla="*/ 935421 w 1310071"/>
                <a:gd name="connsiteY84" fmla="*/ 1111250 h 1225550"/>
                <a:gd name="connsiteX85" fmla="*/ 916371 w 1310071"/>
                <a:gd name="connsiteY85" fmla="*/ 1123950 h 1225550"/>
                <a:gd name="connsiteX86" fmla="*/ 906846 w 1310071"/>
                <a:gd name="connsiteY86" fmla="*/ 1130300 h 1225550"/>
                <a:gd name="connsiteX87" fmla="*/ 897321 w 1310071"/>
                <a:gd name="connsiteY87" fmla="*/ 1133475 h 1225550"/>
                <a:gd name="connsiteX88" fmla="*/ 887796 w 1310071"/>
                <a:gd name="connsiteY88" fmla="*/ 1139825 h 1225550"/>
                <a:gd name="connsiteX89" fmla="*/ 795721 w 1310071"/>
                <a:gd name="connsiteY89" fmla="*/ 1152525 h 1225550"/>
                <a:gd name="connsiteX90" fmla="*/ 741746 w 1310071"/>
                <a:gd name="connsiteY90" fmla="*/ 1158875 h 1225550"/>
                <a:gd name="connsiteX91" fmla="*/ 671896 w 1310071"/>
                <a:gd name="connsiteY91" fmla="*/ 1162050 h 1225550"/>
                <a:gd name="connsiteX92" fmla="*/ 646496 w 1310071"/>
                <a:gd name="connsiteY92" fmla="*/ 1181100 h 1225550"/>
                <a:gd name="connsiteX93" fmla="*/ 633796 w 1310071"/>
                <a:gd name="connsiteY93" fmla="*/ 1187450 h 1225550"/>
                <a:gd name="connsiteX94" fmla="*/ 605221 w 1310071"/>
                <a:gd name="connsiteY94" fmla="*/ 1200150 h 1225550"/>
                <a:gd name="connsiteX95" fmla="*/ 509971 w 1310071"/>
                <a:gd name="connsiteY95" fmla="*/ 1203325 h 1225550"/>
                <a:gd name="connsiteX96" fmla="*/ 484571 w 1310071"/>
                <a:gd name="connsiteY96" fmla="*/ 1206500 h 1225550"/>
                <a:gd name="connsiteX97" fmla="*/ 478221 w 1310071"/>
                <a:gd name="connsiteY97" fmla="*/ 1225550 h 1225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1310071" h="1225550">
                  <a:moveTo>
                    <a:pt x="62296" y="720725"/>
                  </a:moveTo>
                  <a:cubicBezTo>
                    <a:pt x="59121" y="708025"/>
                    <a:pt x="56367" y="695212"/>
                    <a:pt x="52771" y="682625"/>
                  </a:cubicBezTo>
                  <a:cubicBezTo>
                    <a:pt x="50013" y="672971"/>
                    <a:pt x="46269" y="663624"/>
                    <a:pt x="43246" y="654050"/>
                  </a:cubicBezTo>
                  <a:cubicBezTo>
                    <a:pt x="35096" y="628241"/>
                    <a:pt x="30315" y="611125"/>
                    <a:pt x="24196" y="584200"/>
                  </a:cubicBezTo>
                  <a:cubicBezTo>
                    <a:pt x="1937" y="486258"/>
                    <a:pt x="31496" y="613608"/>
                    <a:pt x="14671" y="523875"/>
                  </a:cubicBezTo>
                  <a:cubicBezTo>
                    <a:pt x="13251" y="516302"/>
                    <a:pt x="10438" y="509058"/>
                    <a:pt x="8321" y="501650"/>
                  </a:cubicBezTo>
                  <a:cubicBezTo>
                    <a:pt x="7263" y="492125"/>
                    <a:pt x="6603" y="482547"/>
                    <a:pt x="5146" y="473075"/>
                  </a:cubicBezTo>
                  <a:cubicBezTo>
                    <a:pt x="1913" y="452058"/>
                    <a:pt x="-4608" y="459839"/>
                    <a:pt x="5146" y="428625"/>
                  </a:cubicBezTo>
                  <a:cubicBezTo>
                    <a:pt x="7422" y="421341"/>
                    <a:pt x="14060" y="416201"/>
                    <a:pt x="17846" y="409575"/>
                  </a:cubicBezTo>
                  <a:cubicBezTo>
                    <a:pt x="37270" y="375582"/>
                    <a:pt x="25216" y="394013"/>
                    <a:pt x="55946" y="355600"/>
                  </a:cubicBezTo>
                  <a:cubicBezTo>
                    <a:pt x="63975" y="345564"/>
                    <a:pt x="77478" y="327487"/>
                    <a:pt x="87696" y="320675"/>
                  </a:cubicBezTo>
                  <a:lnTo>
                    <a:pt x="97221" y="314325"/>
                  </a:lnTo>
                  <a:cubicBezTo>
                    <a:pt x="99338" y="311150"/>
                    <a:pt x="101128" y="307731"/>
                    <a:pt x="103571" y="304800"/>
                  </a:cubicBezTo>
                  <a:cubicBezTo>
                    <a:pt x="106446" y="301351"/>
                    <a:pt x="110605" y="299011"/>
                    <a:pt x="113096" y="295275"/>
                  </a:cubicBezTo>
                  <a:cubicBezTo>
                    <a:pt x="114952" y="292490"/>
                    <a:pt x="114774" y="288743"/>
                    <a:pt x="116271" y="285750"/>
                  </a:cubicBezTo>
                  <a:cubicBezTo>
                    <a:pt x="122222" y="273848"/>
                    <a:pt x="124955" y="276468"/>
                    <a:pt x="132146" y="263525"/>
                  </a:cubicBezTo>
                  <a:cubicBezTo>
                    <a:pt x="134914" y="258543"/>
                    <a:pt x="136379" y="252942"/>
                    <a:pt x="138496" y="247650"/>
                  </a:cubicBezTo>
                  <a:cubicBezTo>
                    <a:pt x="139554" y="241300"/>
                    <a:pt x="140873" y="234988"/>
                    <a:pt x="141671" y="228600"/>
                  </a:cubicBezTo>
                  <a:cubicBezTo>
                    <a:pt x="143127" y="216952"/>
                    <a:pt x="143150" y="197140"/>
                    <a:pt x="148021" y="184150"/>
                  </a:cubicBezTo>
                  <a:cubicBezTo>
                    <a:pt x="150202" y="178333"/>
                    <a:pt x="160969" y="159338"/>
                    <a:pt x="163896" y="155575"/>
                  </a:cubicBezTo>
                  <a:cubicBezTo>
                    <a:pt x="167572" y="150849"/>
                    <a:pt x="172654" y="147381"/>
                    <a:pt x="176596" y="142875"/>
                  </a:cubicBezTo>
                  <a:cubicBezTo>
                    <a:pt x="180081" y="138893"/>
                    <a:pt x="183316" y="134662"/>
                    <a:pt x="186121" y="130175"/>
                  </a:cubicBezTo>
                  <a:cubicBezTo>
                    <a:pt x="188629" y="126161"/>
                    <a:pt x="189514" y="121171"/>
                    <a:pt x="192471" y="117475"/>
                  </a:cubicBezTo>
                  <a:cubicBezTo>
                    <a:pt x="198081" y="110463"/>
                    <a:pt x="205171" y="104775"/>
                    <a:pt x="211521" y="98425"/>
                  </a:cubicBezTo>
                  <a:cubicBezTo>
                    <a:pt x="223744" y="86202"/>
                    <a:pt x="217310" y="91391"/>
                    <a:pt x="230571" y="82550"/>
                  </a:cubicBezTo>
                  <a:cubicBezTo>
                    <a:pt x="232688" y="79375"/>
                    <a:pt x="233868" y="75315"/>
                    <a:pt x="236921" y="73025"/>
                  </a:cubicBezTo>
                  <a:cubicBezTo>
                    <a:pt x="244713" y="67181"/>
                    <a:pt x="273964" y="56154"/>
                    <a:pt x="281371" y="53975"/>
                  </a:cubicBezTo>
                  <a:cubicBezTo>
                    <a:pt x="299440" y="48660"/>
                    <a:pt x="316735" y="46311"/>
                    <a:pt x="335346" y="44450"/>
                  </a:cubicBezTo>
                  <a:cubicBezTo>
                    <a:pt x="348027" y="43182"/>
                    <a:pt x="360772" y="42609"/>
                    <a:pt x="373446" y="41275"/>
                  </a:cubicBezTo>
                  <a:cubicBezTo>
                    <a:pt x="380888" y="40492"/>
                    <a:pt x="388263" y="39158"/>
                    <a:pt x="395671" y="38100"/>
                  </a:cubicBezTo>
                  <a:cubicBezTo>
                    <a:pt x="402021" y="35983"/>
                    <a:pt x="408254" y="33475"/>
                    <a:pt x="414721" y="31750"/>
                  </a:cubicBezTo>
                  <a:cubicBezTo>
                    <a:pt x="431311" y="27326"/>
                    <a:pt x="451379" y="23307"/>
                    <a:pt x="468696" y="22225"/>
                  </a:cubicBezTo>
                  <a:cubicBezTo>
                    <a:pt x="494069" y="20639"/>
                    <a:pt x="519509" y="20386"/>
                    <a:pt x="544896" y="19050"/>
                  </a:cubicBezTo>
                  <a:cubicBezTo>
                    <a:pt x="569832" y="17738"/>
                    <a:pt x="599085" y="15099"/>
                    <a:pt x="624271" y="12700"/>
                  </a:cubicBezTo>
                  <a:cubicBezTo>
                    <a:pt x="634859" y="11692"/>
                    <a:pt x="645402" y="10132"/>
                    <a:pt x="656021" y="9525"/>
                  </a:cubicBezTo>
                  <a:cubicBezTo>
                    <a:pt x="682457" y="8014"/>
                    <a:pt x="708938" y="7408"/>
                    <a:pt x="735396" y="6350"/>
                  </a:cubicBezTo>
                  <a:cubicBezTo>
                    <a:pt x="761279" y="2652"/>
                    <a:pt x="775864" y="0"/>
                    <a:pt x="805246" y="0"/>
                  </a:cubicBezTo>
                  <a:cubicBezTo>
                    <a:pt x="823269" y="0"/>
                    <a:pt x="841229" y="2117"/>
                    <a:pt x="859221" y="3175"/>
                  </a:cubicBezTo>
                  <a:cubicBezTo>
                    <a:pt x="904333" y="14453"/>
                    <a:pt x="849479" y="1528"/>
                    <a:pt x="963996" y="12700"/>
                  </a:cubicBezTo>
                  <a:cubicBezTo>
                    <a:pt x="1005558" y="16755"/>
                    <a:pt x="994905" y="18055"/>
                    <a:pt x="1030671" y="28575"/>
                  </a:cubicBezTo>
                  <a:cubicBezTo>
                    <a:pt x="1039044" y="31038"/>
                    <a:pt x="1047792" y="32165"/>
                    <a:pt x="1056071" y="34925"/>
                  </a:cubicBezTo>
                  <a:cubicBezTo>
                    <a:pt x="1060561" y="36422"/>
                    <a:pt x="1064090" y="40573"/>
                    <a:pt x="1068771" y="41275"/>
                  </a:cubicBezTo>
                  <a:cubicBezTo>
                    <a:pt x="1085550" y="43792"/>
                    <a:pt x="1102638" y="43392"/>
                    <a:pt x="1119571" y="44450"/>
                  </a:cubicBezTo>
                  <a:cubicBezTo>
                    <a:pt x="1137254" y="53292"/>
                    <a:pt x="1143272" y="55860"/>
                    <a:pt x="1160846" y="66675"/>
                  </a:cubicBezTo>
                  <a:cubicBezTo>
                    <a:pt x="1181932" y="79651"/>
                    <a:pt x="1175432" y="76640"/>
                    <a:pt x="1192596" y="88900"/>
                  </a:cubicBezTo>
                  <a:cubicBezTo>
                    <a:pt x="1195701" y="91118"/>
                    <a:pt x="1198946" y="93133"/>
                    <a:pt x="1202121" y="95250"/>
                  </a:cubicBezTo>
                  <a:cubicBezTo>
                    <a:pt x="1186389" y="142446"/>
                    <a:pt x="1196875" y="107380"/>
                    <a:pt x="1202121" y="225425"/>
                  </a:cubicBezTo>
                  <a:cubicBezTo>
                    <a:pt x="1202369" y="230996"/>
                    <a:pt x="1207367" y="260077"/>
                    <a:pt x="1208471" y="266700"/>
                  </a:cubicBezTo>
                  <a:cubicBezTo>
                    <a:pt x="1204618" y="332201"/>
                    <a:pt x="1202368" y="329852"/>
                    <a:pt x="1211646" y="406400"/>
                  </a:cubicBezTo>
                  <a:cubicBezTo>
                    <a:pt x="1212451" y="413045"/>
                    <a:pt x="1215359" y="419298"/>
                    <a:pt x="1217996" y="425450"/>
                  </a:cubicBezTo>
                  <a:cubicBezTo>
                    <a:pt x="1228040" y="448887"/>
                    <a:pt x="1227824" y="447020"/>
                    <a:pt x="1240221" y="463550"/>
                  </a:cubicBezTo>
                  <a:cubicBezTo>
                    <a:pt x="1250891" y="495561"/>
                    <a:pt x="1234611" y="445908"/>
                    <a:pt x="1246571" y="485775"/>
                  </a:cubicBezTo>
                  <a:cubicBezTo>
                    <a:pt x="1252127" y="504295"/>
                    <a:pt x="1264473" y="536778"/>
                    <a:pt x="1271971" y="549275"/>
                  </a:cubicBezTo>
                  <a:cubicBezTo>
                    <a:pt x="1298464" y="593430"/>
                    <a:pt x="1266241" y="537816"/>
                    <a:pt x="1287846" y="581025"/>
                  </a:cubicBezTo>
                  <a:cubicBezTo>
                    <a:pt x="1300156" y="605644"/>
                    <a:pt x="1289391" y="576134"/>
                    <a:pt x="1297371" y="600075"/>
                  </a:cubicBezTo>
                  <a:cubicBezTo>
                    <a:pt x="1293655" y="648377"/>
                    <a:pt x="1292494" y="637770"/>
                    <a:pt x="1297371" y="688975"/>
                  </a:cubicBezTo>
                  <a:cubicBezTo>
                    <a:pt x="1297725" y="692694"/>
                    <a:pt x="1302392" y="719026"/>
                    <a:pt x="1303721" y="723900"/>
                  </a:cubicBezTo>
                  <a:cubicBezTo>
                    <a:pt x="1305482" y="730358"/>
                    <a:pt x="1310071" y="742950"/>
                    <a:pt x="1310071" y="742950"/>
                  </a:cubicBezTo>
                  <a:cubicBezTo>
                    <a:pt x="1309013" y="746125"/>
                    <a:pt x="1307777" y="749246"/>
                    <a:pt x="1306896" y="752475"/>
                  </a:cubicBezTo>
                  <a:lnTo>
                    <a:pt x="1297371" y="790575"/>
                  </a:lnTo>
                  <a:lnTo>
                    <a:pt x="1294196" y="803275"/>
                  </a:lnTo>
                  <a:lnTo>
                    <a:pt x="1291021" y="815975"/>
                  </a:lnTo>
                  <a:cubicBezTo>
                    <a:pt x="1292079" y="839258"/>
                    <a:pt x="1292695" y="862566"/>
                    <a:pt x="1294196" y="885825"/>
                  </a:cubicBezTo>
                  <a:cubicBezTo>
                    <a:pt x="1295897" y="912197"/>
                    <a:pt x="1294984" y="907239"/>
                    <a:pt x="1300546" y="923925"/>
                  </a:cubicBezTo>
                  <a:cubicBezTo>
                    <a:pt x="1299488" y="936625"/>
                    <a:pt x="1300872" y="949771"/>
                    <a:pt x="1297371" y="962025"/>
                  </a:cubicBezTo>
                  <a:cubicBezTo>
                    <a:pt x="1296323" y="965694"/>
                    <a:pt x="1290359" y="965503"/>
                    <a:pt x="1287846" y="968375"/>
                  </a:cubicBezTo>
                  <a:cubicBezTo>
                    <a:pt x="1282820" y="974118"/>
                    <a:pt x="1279379" y="981075"/>
                    <a:pt x="1275146" y="987425"/>
                  </a:cubicBezTo>
                  <a:lnTo>
                    <a:pt x="1268796" y="996950"/>
                  </a:lnTo>
                  <a:cubicBezTo>
                    <a:pt x="1266679" y="1000125"/>
                    <a:pt x="1265144" y="1003777"/>
                    <a:pt x="1262446" y="1006475"/>
                  </a:cubicBezTo>
                  <a:cubicBezTo>
                    <a:pt x="1259271" y="1009650"/>
                    <a:pt x="1255796" y="1012551"/>
                    <a:pt x="1252921" y="1016000"/>
                  </a:cubicBezTo>
                  <a:cubicBezTo>
                    <a:pt x="1250478" y="1018931"/>
                    <a:pt x="1249269" y="1022827"/>
                    <a:pt x="1246571" y="1025525"/>
                  </a:cubicBezTo>
                  <a:cubicBezTo>
                    <a:pt x="1243873" y="1028223"/>
                    <a:pt x="1240151" y="1029657"/>
                    <a:pt x="1237046" y="1031875"/>
                  </a:cubicBezTo>
                  <a:cubicBezTo>
                    <a:pt x="1232740" y="1034951"/>
                    <a:pt x="1228940" y="1038775"/>
                    <a:pt x="1224346" y="1041400"/>
                  </a:cubicBezTo>
                  <a:cubicBezTo>
                    <a:pt x="1221440" y="1043060"/>
                    <a:pt x="1217955" y="1043400"/>
                    <a:pt x="1214821" y="1044575"/>
                  </a:cubicBezTo>
                  <a:cubicBezTo>
                    <a:pt x="1209485" y="1046576"/>
                    <a:pt x="1204134" y="1048567"/>
                    <a:pt x="1198946" y="1050925"/>
                  </a:cubicBezTo>
                  <a:cubicBezTo>
                    <a:pt x="1192483" y="1053863"/>
                    <a:pt x="1186449" y="1057719"/>
                    <a:pt x="1179896" y="1060450"/>
                  </a:cubicBezTo>
                  <a:cubicBezTo>
                    <a:pt x="1173717" y="1063024"/>
                    <a:pt x="1166940" y="1064030"/>
                    <a:pt x="1160846" y="1066800"/>
                  </a:cubicBezTo>
                  <a:cubicBezTo>
                    <a:pt x="1155228" y="1069354"/>
                    <a:pt x="1150667" y="1073952"/>
                    <a:pt x="1144971" y="1076325"/>
                  </a:cubicBezTo>
                  <a:cubicBezTo>
                    <a:pt x="1128034" y="1083382"/>
                    <a:pt x="1118248" y="1082895"/>
                    <a:pt x="1100521" y="1085850"/>
                  </a:cubicBezTo>
                  <a:cubicBezTo>
                    <a:pt x="1088429" y="1087865"/>
                    <a:pt x="1083363" y="1089346"/>
                    <a:pt x="1071946" y="1092200"/>
                  </a:cubicBezTo>
                  <a:cubicBezTo>
                    <a:pt x="1067713" y="1091142"/>
                    <a:pt x="1063610" y="1089025"/>
                    <a:pt x="1059246" y="1089025"/>
                  </a:cubicBezTo>
                  <a:cubicBezTo>
                    <a:pt x="1050713" y="1089025"/>
                    <a:pt x="1042279" y="1090903"/>
                    <a:pt x="1033846" y="1092200"/>
                  </a:cubicBezTo>
                  <a:cubicBezTo>
                    <a:pt x="1023366" y="1093812"/>
                    <a:pt x="1015384" y="1096022"/>
                    <a:pt x="1005271" y="1098550"/>
                  </a:cubicBezTo>
                  <a:cubicBezTo>
                    <a:pt x="989396" y="1097492"/>
                    <a:pt x="973534" y="1094539"/>
                    <a:pt x="957646" y="1095375"/>
                  </a:cubicBezTo>
                  <a:cubicBezTo>
                    <a:pt x="947085" y="1095931"/>
                    <a:pt x="942454" y="1105780"/>
                    <a:pt x="935421" y="1111250"/>
                  </a:cubicBezTo>
                  <a:cubicBezTo>
                    <a:pt x="929397" y="1115935"/>
                    <a:pt x="922721" y="1119717"/>
                    <a:pt x="916371" y="1123950"/>
                  </a:cubicBezTo>
                  <a:cubicBezTo>
                    <a:pt x="913196" y="1126067"/>
                    <a:pt x="910466" y="1129093"/>
                    <a:pt x="906846" y="1130300"/>
                  </a:cubicBezTo>
                  <a:cubicBezTo>
                    <a:pt x="903671" y="1131358"/>
                    <a:pt x="900314" y="1131978"/>
                    <a:pt x="897321" y="1133475"/>
                  </a:cubicBezTo>
                  <a:cubicBezTo>
                    <a:pt x="893908" y="1135182"/>
                    <a:pt x="891283" y="1138275"/>
                    <a:pt x="887796" y="1139825"/>
                  </a:cubicBezTo>
                  <a:cubicBezTo>
                    <a:pt x="859461" y="1152418"/>
                    <a:pt x="825279" y="1150786"/>
                    <a:pt x="795721" y="1152525"/>
                  </a:cubicBezTo>
                  <a:lnTo>
                    <a:pt x="741746" y="1158875"/>
                  </a:lnTo>
                  <a:cubicBezTo>
                    <a:pt x="718487" y="1160376"/>
                    <a:pt x="695179" y="1160992"/>
                    <a:pt x="671896" y="1162050"/>
                  </a:cubicBezTo>
                  <a:cubicBezTo>
                    <a:pt x="604451" y="1202517"/>
                    <a:pt x="695106" y="1146378"/>
                    <a:pt x="646496" y="1181100"/>
                  </a:cubicBezTo>
                  <a:cubicBezTo>
                    <a:pt x="642645" y="1183851"/>
                    <a:pt x="637933" y="1185151"/>
                    <a:pt x="633796" y="1187450"/>
                  </a:cubicBezTo>
                  <a:cubicBezTo>
                    <a:pt x="622595" y="1193673"/>
                    <a:pt x="617957" y="1199401"/>
                    <a:pt x="605221" y="1200150"/>
                  </a:cubicBezTo>
                  <a:cubicBezTo>
                    <a:pt x="573508" y="1202015"/>
                    <a:pt x="541721" y="1202267"/>
                    <a:pt x="509971" y="1203325"/>
                  </a:cubicBezTo>
                  <a:cubicBezTo>
                    <a:pt x="501504" y="1204383"/>
                    <a:pt x="491561" y="1201607"/>
                    <a:pt x="484571" y="1206500"/>
                  </a:cubicBezTo>
                  <a:cubicBezTo>
                    <a:pt x="479087" y="1210338"/>
                    <a:pt x="478221" y="1225550"/>
                    <a:pt x="478221" y="1225550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52221603-2098-B359-147B-4F7371701A9E}"/>
                </a:ext>
              </a:extLst>
            </p:cNvPr>
            <p:cNvSpPr/>
            <p:nvPr/>
          </p:nvSpPr>
          <p:spPr>
            <a:xfrm>
              <a:off x="4060825" y="3444875"/>
              <a:ext cx="1666875" cy="1539875"/>
            </a:xfrm>
            <a:custGeom>
              <a:avLst/>
              <a:gdLst>
                <a:gd name="connsiteX0" fmla="*/ 82550 w 1666875"/>
                <a:gd name="connsiteY0" fmla="*/ 987425 h 1539875"/>
                <a:gd name="connsiteX1" fmla="*/ 53975 w 1666875"/>
                <a:gd name="connsiteY1" fmla="*/ 939800 h 1539875"/>
                <a:gd name="connsiteX2" fmla="*/ 41275 w 1666875"/>
                <a:gd name="connsiteY2" fmla="*/ 917575 h 1539875"/>
                <a:gd name="connsiteX3" fmla="*/ 38100 w 1666875"/>
                <a:gd name="connsiteY3" fmla="*/ 904875 h 1539875"/>
                <a:gd name="connsiteX4" fmla="*/ 25400 w 1666875"/>
                <a:gd name="connsiteY4" fmla="*/ 876300 h 1539875"/>
                <a:gd name="connsiteX5" fmla="*/ 22225 w 1666875"/>
                <a:gd name="connsiteY5" fmla="*/ 860425 h 1539875"/>
                <a:gd name="connsiteX6" fmla="*/ 9525 w 1666875"/>
                <a:gd name="connsiteY6" fmla="*/ 825500 h 1539875"/>
                <a:gd name="connsiteX7" fmla="*/ 6350 w 1666875"/>
                <a:gd name="connsiteY7" fmla="*/ 806450 h 1539875"/>
                <a:gd name="connsiteX8" fmla="*/ 3175 w 1666875"/>
                <a:gd name="connsiteY8" fmla="*/ 793750 h 1539875"/>
                <a:gd name="connsiteX9" fmla="*/ 0 w 1666875"/>
                <a:gd name="connsiteY9" fmla="*/ 765175 h 1539875"/>
                <a:gd name="connsiteX10" fmla="*/ 3175 w 1666875"/>
                <a:gd name="connsiteY10" fmla="*/ 720725 h 1539875"/>
                <a:gd name="connsiteX11" fmla="*/ 9525 w 1666875"/>
                <a:gd name="connsiteY11" fmla="*/ 669925 h 1539875"/>
                <a:gd name="connsiteX12" fmla="*/ 15875 w 1666875"/>
                <a:gd name="connsiteY12" fmla="*/ 641350 h 1539875"/>
                <a:gd name="connsiteX13" fmla="*/ 19050 w 1666875"/>
                <a:gd name="connsiteY13" fmla="*/ 615950 h 1539875"/>
                <a:gd name="connsiteX14" fmla="*/ 25400 w 1666875"/>
                <a:gd name="connsiteY14" fmla="*/ 596900 h 1539875"/>
                <a:gd name="connsiteX15" fmla="*/ 34925 w 1666875"/>
                <a:gd name="connsiteY15" fmla="*/ 555625 h 1539875"/>
                <a:gd name="connsiteX16" fmla="*/ 41275 w 1666875"/>
                <a:gd name="connsiteY16" fmla="*/ 536575 h 1539875"/>
                <a:gd name="connsiteX17" fmla="*/ 47625 w 1666875"/>
                <a:gd name="connsiteY17" fmla="*/ 504825 h 1539875"/>
                <a:gd name="connsiteX18" fmla="*/ 50800 w 1666875"/>
                <a:gd name="connsiteY18" fmla="*/ 495300 h 1539875"/>
                <a:gd name="connsiteX19" fmla="*/ 53975 w 1666875"/>
                <a:gd name="connsiteY19" fmla="*/ 476250 h 1539875"/>
                <a:gd name="connsiteX20" fmla="*/ 60325 w 1666875"/>
                <a:gd name="connsiteY20" fmla="*/ 463550 h 1539875"/>
                <a:gd name="connsiteX21" fmla="*/ 69850 w 1666875"/>
                <a:gd name="connsiteY21" fmla="*/ 434975 h 1539875"/>
                <a:gd name="connsiteX22" fmla="*/ 85725 w 1666875"/>
                <a:gd name="connsiteY22" fmla="*/ 381000 h 1539875"/>
                <a:gd name="connsiteX23" fmla="*/ 114300 w 1666875"/>
                <a:gd name="connsiteY23" fmla="*/ 295275 h 1539875"/>
                <a:gd name="connsiteX24" fmla="*/ 133350 w 1666875"/>
                <a:gd name="connsiteY24" fmla="*/ 273050 h 1539875"/>
                <a:gd name="connsiteX25" fmla="*/ 158750 w 1666875"/>
                <a:gd name="connsiteY25" fmla="*/ 257175 h 1539875"/>
                <a:gd name="connsiteX26" fmla="*/ 168275 w 1666875"/>
                <a:gd name="connsiteY26" fmla="*/ 244475 h 1539875"/>
                <a:gd name="connsiteX27" fmla="*/ 206375 w 1666875"/>
                <a:gd name="connsiteY27" fmla="*/ 225425 h 1539875"/>
                <a:gd name="connsiteX28" fmla="*/ 244475 w 1666875"/>
                <a:gd name="connsiteY28" fmla="*/ 212725 h 1539875"/>
                <a:gd name="connsiteX29" fmla="*/ 263525 w 1666875"/>
                <a:gd name="connsiteY29" fmla="*/ 206375 h 1539875"/>
                <a:gd name="connsiteX30" fmla="*/ 279400 w 1666875"/>
                <a:gd name="connsiteY30" fmla="*/ 190500 h 1539875"/>
                <a:gd name="connsiteX31" fmla="*/ 298450 w 1666875"/>
                <a:gd name="connsiteY31" fmla="*/ 180975 h 1539875"/>
                <a:gd name="connsiteX32" fmla="*/ 365125 w 1666875"/>
                <a:gd name="connsiteY32" fmla="*/ 158750 h 1539875"/>
                <a:gd name="connsiteX33" fmla="*/ 396875 w 1666875"/>
                <a:gd name="connsiteY33" fmla="*/ 155575 h 1539875"/>
                <a:gd name="connsiteX34" fmla="*/ 466725 w 1666875"/>
                <a:gd name="connsiteY34" fmla="*/ 158750 h 1539875"/>
                <a:gd name="connsiteX35" fmla="*/ 469900 w 1666875"/>
                <a:gd name="connsiteY35" fmla="*/ 142875 h 1539875"/>
                <a:gd name="connsiteX36" fmla="*/ 476250 w 1666875"/>
                <a:gd name="connsiteY36" fmla="*/ 130175 h 1539875"/>
                <a:gd name="connsiteX37" fmla="*/ 498475 w 1666875"/>
                <a:gd name="connsiteY37" fmla="*/ 104775 h 1539875"/>
                <a:gd name="connsiteX38" fmla="*/ 527050 w 1666875"/>
                <a:gd name="connsiteY38" fmla="*/ 82550 h 1539875"/>
                <a:gd name="connsiteX39" fmla="*/ 536575 w 1666875"/>
                <a:gd name="connsiteY39" fmla="*/ 76200 h 1539875"/>
                <a:gd name="connsiteX40" fmla="*/ 555625 w 1666875"/>
                <a:gd name="connsiteY40" fmla="*/ 69850 h 1539875"/>
                <a:gd name="connsiteX41" fmla="*/ 565150 w 1666875"/>
                <a:gd name="connsiteY41" fmla="*/ 66675 h 1539875"/>
                <a:gd name="connsiteX42" fmla="*/ 574675 w 1666875"/>
                <a:gd name="connsiteY42" fmla="*/ 63500 h 1539875"/>
                <a:gd name="connsiteX43" fmla="*/ 600075 w 1666875"/>
                <a:gd name="connsiteY43" fmla="*/ 60325 h 1539875"/>
                <a:gd name="connsiteX44" fmla="*/ 619125 w 1666875"/>
                <a:gd name="connsiteY44" fmla="*/ 53975 h 1539875"/>
                <a:gd name="connsiteX45" fmla="*/ 669925 w 1666875"/>
                <a:gd name="connsiteY45" fmla="*/ 47625 h 1539875"/>
                <a:gd name="connsiteX46" fmla="*/ 739775 w 1666875"/>
                <a:gd name="connsiteY46" fmla="*/ 50800 h 1539875"/>
                <a:gd name="connsiteX47" fmla="*/ 765175 w 1666875"/>
                <a:gd name="connsiteY47" fmla="*/ 53975 h 1539875"/>
                <a:gd name="connsiteX48" fmla="*/ 774700 w 1666875"/>
                <a:gd name="connsiteY48" fmla="*/ 47625 h 1539875"/>
                <a:gd name="connsiteX49" fmla="*/ 787400 w 1666875"/>
                <a:gd name="connsiteY49" fmla="*/ 41275 h 1539875"/>
                <a:gd name="connsiteX50" fmla="*/ 806450 w 1666875"/>
                <a:gd name="connsiteY50" fmla="*/ 28575 h 1539875"/>
                <a:gd name="connsiteX51" fmla="*/ 844550 w 1666875"/>
                <a:gd name="connsiteY51" fmla="*/ 12700 h 1539875"/>
                <a:gd name="connsiteX52" fmla="*/ 860425 w 1666875"/>
                <a:gd name="connsiteY52" fmla="*/ 6350 h 1539875"/>
                <a:gd name="connsiteX53" fmla="*/ 895350 w 1666875"/>
                <a:gd name="connsiteY53" fmla="*/ 0 h 1539875"/>
                <a:gd name="connsiteX54" fmla="*/ 984250 w 1666875"/>
                <a:gd name="connsiteY54" fmla="*/ 3175 h 1539875"/>
                <a:gd name="connsiteX55" fmla="*/ 1025525 w 1666875"/>
                <a:gd name="connsiteY55" fmla="*/ 15875 h 1539875"/>
                <a:gd name="connsiteX56" fmla="*/ 1041400 w 1666875"/>
                <a:gd name="connsiteY56" fmla="*/ 22225 h 1539875"/>
                <a:gd name="connsiteX57" fmla="*/ 1050925 w 1666875"/>
                <a:gd name="connsiteY57" fmla="*/ 25400 h 1539875"/>
                <a:gd name="connsiteX58" fmla="*/ 1174750 w 1666875"/>
                <a:gd name="connsiteY58" fmla="*/ 34925 h 1539875"/>
                <a:gd name="connsiteX59" fmla="*/ 1193800 w 1666875"/>
                <a:gd name="connsiteY59" fmla="*/ 41275 h 1539875"/>
                <a:gd name="connsiteX60" fmla="*/ 1263650 w 1666875"/>
                <a:gd name="connsiteY60" fmla="*/ 47625 h 1539875"/>
                <a:gd name="connsiteX61" fmla="*/ 1292225 w 1666875"/>
                <a:gd name="connsiteY61" fmla="*/ 57150 h 1539875"/>
                <a:gd name="connsiteX62" fmla="*/ 1339850 w 1666875"/>
                <a:gd name="connsiteY62" fmla="*/ 76200 h 1539875"/>
                <a:gd name="connsiteX63" fmla="*/ 1355725 w 1666875"/>
                <a:gd name="connsiteY63" fmla="*/ 82550 h 1539875"/>
                <a:gd name="connsiteX64" fmla="*/ 1374775 w 1666875"/>
                <a:gd name="connsiteY64" fmla="*/ 88900 h 1539875"/>
                <a:gd name="connsiteX65" fmla="*/ 1419225 w 1666875"/>
                <a:gd name="connsiteY65" fmla="*/ 123825 h 1539875"/>
                <a:gd name="connsiteX66" fmla="*/ 1473200 w 1666875"/>
                <a:gd name="connsiteY66" fmla="*/ 168275 h 1539875"/>
                <a:gd name="connsiteX67" fmla="*/ 1495425 w 1666875"/>
                <a:gd name="connsiteY67" fmla="*/ 180975 h 1539875"/>
                <a:gd name="connsiteX68" fmla="*/ 1527175 w 1666875"/>
                <a:gd name="connsiteY68" fmla="*/ 200025 h 1539875"/>
                <a:gd name="connsiteX69" fmla="*/ 1533525 w 1666875"/>
                <a:gd name="connsiteY69" fmla="*/ 209550 h 1539875"/>
                <a:gd name="connsiteX70" fmla="*/ 1539875 w 1666875"/>
                <a:gd name="connsiteY70" fmla="*/ 241300 h 1539875"/>
                <a:gd name="connsiteX71" fmla="*/ 1549400 w 1666875"/>
                <a:gd name="connsiteY71" fmla="*/ 266700 h 1539875"/>
                <a:gd name="connsiteX72" fmla="*/ 1571625 w 1666875"/>
                <a:gd name="connsiteY72" fmla="*/ 314325 h 1539875"/>
                <a:gd name="connsiteX73" fmla="*/ 1616075 w 1666875"/>
                <a:gd name="connsiteY73" fmla="*/ 374650 h 1539875"/>
                <a:gd name="connsiteX74" fmla="*/ 1638300 w 1666875"/>
                <a:gd name="connsiteY74" fmla="*/ 396875 h 1539875"/>
                <a:gd name="connsiteX75" fmla="*/ 1638300 w 1666875"/>
                <a:gd name="connsiteY75" fmla="*/ 584200 h 1539875"/>
                <a:gd name="connsiteX76" fmla="*/ 1644650 w 1666875"/>
                <a:gd name="connsiteY76" fmla="*/ 609600 h 1539875"/>
                <a:gd name="connsiteX77" fmla="*/ 1654175 w 1666875"/>
                <a:gd name="connsiteY77" fmla="*/ 657225 h 1539875"/>
                <a:gd name="connsiteX78" fmla="*/ 1647825 w 1666875"/>
                <a:gd name="connsiteY78" fmla="*/ 701675 h 1539875"/>
                <a:gd name="connsiteX79" fmla="*/ 1641475 w 1666875"/>
                <a:gd name="connsiteY79" fmla="*/ 762000 h 1539875"/>
                <a:gd name="connsiteX80" fmla="*/ 1644650 w 1666875"/>
                <a:gd name="connsiteY80" fmla="*/ 1009650 h 1539875"/>
                <a:gd name="connsiteX81" fmla="*/ 1647825 w 1666875"/>
                <a:gd name="connsiteY81" fmla="*/ 1031875 h 1539875"/>
                <a:gd name="connsiteX82" fmla="*/ 1654175 w 1666875"/>
                <a:gd name="connsiteY82" fmla="*/ 1050925 h 1539875"/>
                <a:gd name="connsiteX83" fmla="*/ 1657350 w 1666875"/>
                <a:gd name="connsiteY83" fmla="*/ 1066800 h 1539875"/>
                <a:gd name="connsiteX84" fmla="*/ 1663700 w 1666875"/>
                <a:gd name="connsiteY84" fmla="*/ 1079500 h 1539875"/>
                <a:gd name="connsiteX85" fmla="*/ 1666875 w 1666875"/>
                <a:gd name="connsiteY85" fmla="*/ 1089025 h 1539875"/>
                <a:gd name="connsiteX86" fmla="*/ 1663700 w 1666875"/>
                <a:gd name="connsiteY86" fmla="*/ 1101725 h 1539875"/>
                <a:gd name="connsiteX87" fmla="*/ 1657350 w 1666875"/>
                <a:gd name="connsiteY87" fmla="*/ 1111250 h 1539875"/>
                <a:gd name="connsiteX88" fmla="*/ 1651000 w 1666875"/>
                <a:gd name="connsiteY88" fmla="*/ 1136650 h 1539875"/>
                <a:gd name="connsiteX89" fmla="*/ 1635125 w 1666875"/>
                <a:gd name="connsiteY89" fmla="*/ 1174750 h 1539875"/>
                <a:gd name="connsiteX90" fmla="*/ 1609725 w 1666875"/>
                <a:gd name="connsiteY90" fmla="*/ 1222375 h 1539875"/>
                <a:gd name="connsiteX91" fmla="*/ 1597025 w 1666875"/>
                <a:gd name="connsiteY91" fmla="*/ 1241425 h 1539875"/>
                <a:gd name="connsiteX92" fmla="*/ 1587500 w 1666875"/>
                <a:gd name="connsiteY92" fmla="*/ 1257300 h 1539875"/>
                <a:gd name="connsiteX93" fmla="*/ 1577975 w 1666875"/>
                <a:gd name="connsiteY93" fmla="*/ 1263650 h 1539875"/>
                <a:gd name="connsiteX94" fmla="*/ 1568450 w 1666875"/>
                <a:gd name="connsiteY94" fmla="*/ 1282700 h 1539875"/>
                <a:gd name="connsiteX95" fmla="*/ 1562100 w 1666875"/>
                <a:gd name="connsiteY95" fmla="*/ 1301750 h 1539875"/>
                <a:gd name="connsiteX96" fmla="*/ 1555750 w 1666875"/>
                <a:gd name="connsiteY96" fmla="*/ 1317625 h 1539875"/>
                <a:gd name="connsiteX97" fmla="*/ 1552575 w 1666875"/>
                <a:gd name="connsiteY97" fmla="*/ 1333500 h 1539875"/>
                <a:gd name="connsiteX98" fmla="*/ 1536700 w 1666875"/>
                <a:gd name="connsiteY98" fmla="*/ 1377950 h 1539875"/>
                <a:gd name="connsiteX99" fmla="*/ 1517650 w 1666875"/>
                <a:gd name="connsiteY99" fmla="*/ 1406525 h 1539875"/>
                <a:gd name="connsiteX100" fmla="*/ 1501775 w 1666875"/>
                <a:gd name="connsiteY100" fmla="*/ 1425575 h 1539875"/>
                <a:gd name="connsiteX101" fmla="*/ 1489075 w 1666875"/>
                <a:gd name="connsiteY101" fmla="*/ 1431925 h 1539875"/>
                <a:gd name="connsiteX102" fmla="*/ 1479550 w 1666875"/>
                <a:gd name="connsiteY102" fmla="*/ 1438275 h 1539875"/>
                <a:gd name="connsiteX103" fmla="*/ 1470025 w 1666875"/>
                <a:gd name="connsiteY103" fmla="*/ 1441450 h 1539875"/>
                <a:gd name="connsiteX104" fmla="*/ 1438275 w 1666875"/>
                <a:gd name="connsiteY104" fmla="*/ 1447800 h 1539875"/>
                <a:gd name="connsiteX105" fmla="*/ 1419225 w 1666875"/>
                <a:gd name="connsiteY105" fmla="*/ 1450975 h 1539875"/>
                <a:gd name="connsiteX106" fmla="*/ 1362075 w 1666875"/>
                <a:gd name="connsiteY106" fmla="*/ 1463675 h 1539875"/>
                <a:gd name="connsiteX107" fmla="*/ 1317625 w 1666875"/>
                <a:gd name="connsiteY107" fmla="*/ 1466850 h 1539875"/>
                <a:gd name="connsiteX108" fmla="*/ 1289050 w 1666875"/>
                <a:gd name="connsiteY108" fmla="*/ 1463675 h 1539875"/>
                <a:gd name="connsiteX109" fmla="*/ 1247775 w 1666875"/>
                <a:gd name="connsiteY109" fmla="*/ 1470025 h 1539875"/>
                <a:gd name="connsiteX110" fmla="*/ 1222375 w 1666875"/>
                <a:gd name="connsiteY110" fmla="*/ 1476375 h 1539875"/>
                <a:gd name="connsiteX111" fmla="*/ 1190625 w 1666875"/>
                <a:gd name="connsiteY111" fmla="*/ 1479550 h 1539875"/>
                <a:gd name="connsiteX112" fmla="*/ 1168400 w 1666875"/>
                <a:gd name="connsiteY112" fmla="*/ 1482725 h 1539875"/>
                <a:gd name="connsiteX113" fmla="*/ 1139825 w 1666875"/>
                <a:gd name="connsiteY113" fmla="*/ 1485900 h 1539875"/>
                <a:gd name="connsiteX114" fmla="*/ 1127125 w 1666875"/>
                <a:gd name="connsiteY114" fmla="*/ 1489075 h 1539875"/>
                <a:gd name="connsiteX115" fmla="*/ 1085850 w 1666875"/>
                <a:gd name="connsiteY115" fmla="*/ 1495425 h 1539875"/>
                <a:gd name="connsiteX116" fmla="*/ 1035050 w 1666875"/>
                <a:gd name="connsiteY116" fmla="*/ 1508125 h 1539875"/>
                <a:gd name="connsiteX117" fmla="*/ 996950 w 1666875"/>
                <a:gd name="connsiteY117" fmla="*/ 1514475 h 1539875"/>
                <a:gd name="connsiteX118" fmla="*/ 984250 w 1666875"/>
                <a:gd name="connsiteY118" fmla="*/ 1517650 h 1539875"/>
                <a:gd name="connsiteX119" fmla="*/ 908050 w 1666875"/>
                <a:gd name="connsiteY119" fmla="*/ 1520825 h 1539875"/>
                <a:gd name="connsiteX120" fmla="*/ 863600 w 1666875"/>
                <a:gd name="connsiteY120" fmla="*/ 1524000 h 1539875"/>
                <a:gd name="connsiteX121" fmla="*/ 654050 w 1666875"/>
                <a:gd name="connsiteY121" fmla="*/ 1527175 h 1539875"/>
                <a:gd name="connsiteX122" fmla="*/ 641350 w 1666875"/>
                <a:gd name="connsiteY122" fmla="*/ 1530350 h 1539875"/>
                <a:gd name="connsiteX123" fmla="*/ 619125 w 1666875"/>
                <a:gd name="connsiteY123" fmla="*/ 1536700 h 1539875"/>
                <a:gd name="connsiteX124" fmla="*/ 587375 w 1666875"/>
                <a:gd name="connsiteY124" fmla="*/ 1539875 h 1539875"/>
                <a:gd name="connsiteX125" fmla="*/ 539750 w 1666875"/>
                <a:gd name="connsiteY125" fmla="*/ 1536700 h 1539875"/>
                <a:gd name="connsiteX126" fmla="*/ 536575 w 1666875"/>
                <a:gd name="connsiteY126" fmla="*/ 1527175 h 1539875"/>
                <a:gd name="connsiteX127" fmla="*/ 501650 w 1666875"/>
                <a:gd name="connsiteY127" fmla="*/ 1520825 h 1539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666875" h="1539875">
                  <a:moveTo>
                    <a:pt x="82550" y="987425"/>
                  </a:moveTo>
                  <a:cubicBezTo>
                    <a:pt x="73025" y="971550"/>
                    <a:pt x="62254" y="956359"/>
                    <a:pt x="53975" y="939800"/>
                  </a:cubicBezTo>
                  <a:cubicBezTo>
                    <a:pt x="45918" y="923687"/>
                    <a:pt x="50250" y="931038"/>
                    <a:pt x="41275" y="917575"/>
                  </a:cubicBezTo>
                  <a:cubicBezTo>
                    <a:pt x="40217" y="913342"/>
                    <a:pt x="39632" y="908961"/>
                    <a:pt x="38100" y="904875"/>
                  </a:cubicBezTo>
                  <a:cubicBezTo>
                    <a:pt x="28719" y="879859"/>
                    <a:pt x="34089" y="905262"/>
                    <a:pt x="25400" y="876300"/>
                  </a:cubicBezTo>
                  <a:cubicBezTo>
                    <a:pt x="23849" y="871131"/>
                    <a:pt x="23776" y="865594"/>
                    <a:pt x="22225" y="860425"/>
                  </a:cubicBezTo>
                  <a:cubicBezTo>
                    <a:pt x="12756" y="828863"/>
                    <a:pt x="18420" y="861082"/>
                    <a:pt x="9525" y="825500"/>
                  </a:cubicBezTo>
                  <a:cubicBezTo>
                    <a:pt x="7964" y="819255"/>
                    <a:pt x="7613" y="812763"/>
                    <a:pt x="6350" y="806450"/>
                  </a:cubicBezTo>
                  <a:cubicBezTo>
                    <a:pt x="5494" y="802171"/>
                    <a:pt x="4233" y="797983"/>
                    <a:pt x="3175" y="793750"/>
                  </a:cubicBezTo>
                  <a:cubicBezTo>
                    <a:pt x="2117" y="784225"/>
                    <a:pt x="0" y="774759"/>
                    <a:pt x="0" y="765175"/>
                  </a:cubicBezTo>
                  <a:cubicBezTo>
                    <a:pt x="0" y="750321"/>
                    <a:pt x="1888" y="735524"/>
                    <a:pt x="3175" y="720725"/>
                  </a:cubicBezTo>
                  <a:cubicBezTo>
                    <a:pt x="3986" y="711396"/>
                    <a:pt x="7486" y="680801"/>
                    <a:pt x="9525" y="669925"/>
                  </a:cubicBezTo>
                  <a:cubicBezTo>
                    <a:pt x="11323" y="660335"/>
                    <a:pt x="14179" y="650959"/>
                    <a:pt x="15875" y="641350"/>
                  </a:cubicBezTo>
                  <a:cubicBezTo>
                    <a:pt x="17358" y="632947"/>
                    <a:pt x="17262" y="624293"/>
                    <a:pt x="19050" y="615950"/>
                  </a:cubicBezTo>
                  <a:cubicBezTo>
                    <a:pt x="20452" y="609405"/>
                    <a:pt x="23639" y="603358"/>
                    <a:pt x="25400" y="596900"/>
                  </a:cubicBezTo>
                  <a:cubicBezTo>
                    <a:pt x="32956" y="569195"/>
                    <a:pt x="22949" y="591552"/>
                    <a:pt x="34925" y="555625"/>
                  </a:cubicBezTo>
                  <a:cubicBezTo>
                    <a:pt x="37042" y="549275"/>
                    <a:pt x="40175" y="543177"/>
                    <a:pt x="41275" y="536575"/>
                  </a:cubicBezTo>
                  <a:cubicBezTo>
                    <a:pt x="43770" y="521606"/>
                    <a:pt x="43836" y="518087"/>
                    <a:pt x="47625" y="504825"/>
                  </a:cubicBezTo>
                  <a:cubicBezTo>
                    <a:pt x="48544" y="501607"/>
                    <a:pt x="50074" y="498567"/>
                    <a:pt x="50800" y="495300"/>
                  </a:cubicBezTo>
                  <a:cubicBezTo>
                    <a:pt x="52197" y="489016"/>
                    <a:pt x="52125" y="482416"/>
                    <a:pt x="53975" y="476250"/>
                  </a:cubicBezTo>
                  <a:cubicBezTo>
                    <a:pt x="55335" y="471717"/>
                    <a:pt x="58626" y="467968"/>
                    <a:pt x="60325" y="463550"/>
                  </a:cubicBezTo>
                  <a:cubicBezTo>
                    <a:pt x="63929" y="454179"/>
                    <a:pt x="67415" y="444715"/>
                    <a:pt x="69850" y="434975"/>
                  </a:cubicBezTo>
                  <a:cubicBezTo>
                    <a:pt x="82195" y="385597"/>
                    <a:pt x="69345" y="434234"/>
                    <a:pt x="85725" y="381000"/>
                  </a:cubicBezTo>
                  <a:cubicBezTo>
                    <a:pt x="87965" y="373721"/>
                    <a:pt x="104878" y="309409"/>
                    <a:pt x="114300" y="295275"/>
                  </a:cubicBezTo>
                  <a:cubicBezTo>
                    <a:pt x="120699" y="285676"/>
                    <a:pt x="123085" y="280749"/>
                    <a:pt x="133350" y="273050"/>
                  </a:cubicBezTo>
                  <a:cubicBezTo>
                    <a:pt x="153470" y="257960"/>
                    <a:pt x="139259" y="276666"/>
                    <a:pt x="158750" y="257175"/>
                  </a:cubicBezTo>
                  <a:cubicBezTo>
                    <a:pt x="162492" y="253433"/>
                    <a:pt x="164320" y="247991"/>
                    <a:pt x="168275" y="244475"/>
                  </a:cubicBezTo>
                  <a:cubicBezTo>
                    <a:pt x="186599" y="228187"/>
                    <a:pt x="185607" y="234078"/>
                    <a:pt x="206375" y="225425"/>
                  </a:cubicBezTo>
                  <a:cubicBezTo>
                    <a:pt x="257953" y="203934"/>
                    <a:pt x="194148" y="225307"/>
                    <a:pt x="244475" y="212725"/>
                  </a:cubicBezTo>
                  <a:cubicBezTo>
                    <a:pt x="250969" y="211102"/>
                    <a:pt x="263525" y="206375"/>
                    <a:pt x="263525" y="206375"/>
                  </a:cubicBezTo>
                  <a:cubicBezTo>
                    <a:pt x="268817" y="201083"/>
                    <a:pt x="273348" y="194902"/>
                    <a:pt x="279400" y="190500"/>
                  </a:cubicBezTo>
                  <a:cubicBezTo>
                    <a:pt x="285142" y="186324"/>
                    <a:pt x="291946" y="183821"/>
                    <a:pt x="298450" y="180975"/>
                  </a:cubicBezTo>
                  <a:cubicBezTo>
                    <a:pt x="320439" y="171355"/>
                    <a:pt x="341397" y="163270"/>
                    <a:pt x="365125" y="158750"/>
                  </a:cubicBezTo>
                  <a:cubicBezTo>
                    <a:pt x="375573" y="156760"/>
                    <a:pt x="386292" y="156633"/>
                    <a:pt x="396875" y="155575"/>
                  </a:cubicBezTo>
                  <a:cubicBezTo>
                    <a:pt x="420158" y="156633"/>
                    <a:pt x="443762" y="162744"/>
                    <a:pt x="466725" y="158750"/>
                  </a:cubicBezTo>
                  <a:cubicBezTo>
                    <a:pt x="472042" y="157825"/>
                    <a:pt x="468193" y="147995"/>
                    <a:pt x="469900" y="142875"/>
                  </a:cubicBezTo>
                  <a:cubicBezTo>
                    <a:pt x="471397" y="138385"/>
                    <a:pt x="473742" y="134189"/>
                    <a:pt x="476250" y="130175"/>
                  </a:cubicBezTo>
                  <a:cubicBezTo>
                    <a:pt x="481761" y="121357"/>
                    <a:pt x="490638" y="111406"/>
                    <a:pt x="498475" y="104775"/>
                  </a:cubicBezTo>
                  <a:cubicBezTo>
                    <a:pt x="507687" y="96981"/>
                    <a:pt x="517010" y="89243"/>
                    <a:pt x="527050" y="82550"/>
                  </a:cubicBezTo>
                  <a:cubicBezTo>
                    <a:pt x="530225" y="80433"/>
                    <a:pt x="533088" y="77750"/>
                    <a:pt x="536575" y="76200"/>
                  </a:cubicBezTo>
                  <a:cubicBezTo>
                    <a:pt x="542692" y="73482"/>
                    <a:pt x="549275" y="71967"/>
                    <a:pt x="555625" y="69850"/>
                  </a:cubicBezTo>
                  <a:lnTo>
                    <a:pt x="565150" y="66675"/>
                  </a:lnTo>
                  <a:cubicBezTo>
                    <a:pt x="568325" y="65617"/>
                    <a:pt x="571354" y="63915"/>
                    <a:pt x="574675" y="63500"/>
                  </a:cubicBezTo>
                  <a:lnTo>
                    <a:pt x="600075" y="60325"/>
                  </a:lnTo>
                  <a:cubicBezTo>
                    <a:pt x="606425" y="58208"/>
                    <a:pt x="612603" y="55480"/>
                    <a:pt x="619125" y="53975"/>
                  </a:cubicBezTo>
                  <a:cubicBezTo>
                    <a:pt x="627538" y="52033"/>
                    <a:pt x="663749" y="48311"/>
                    <a:pt x="669925" y="47625"/>
                  </a:cubicBezTo>
                  <a:cubicBezTo>
                    <a:pt x="693208" y="48683"/>
                    <a:pt x="716519" y="49250"/>
                    <a:pt x="739775" y="50800"/>
                  </a:cubicBezTo>
                  <a:cubicBezTo>
                    <a:pt x="748289" y="51368"/>
                    <a:pt x="756677" y="54748"/>
                    <a:pt x="765175" y="53975"/>
                  </a:cubicBezTo>
                  <a:cubicBezTo>
                    <a:pt x="768975" y="53630"/>
                    <a:pt x="771387" y="49518"/>
                    <a:pt x="774700" y="47625"/>
                  </a:cubicBezTo>
                  <a:cubicBezTo>
                    <a:pt x="778809" y="45277"/>
                    <a:pt x="783341" y="43710"/>
                    <a:pt x="787400" y="41275"/>
                  </a:cubicBezTo>
                  <a:cubicBezTo>
                    <a:pt x="793944" y="37348"/>
                    <a:pt x="799858" y="32420"/>
                    <a:pt x="806450" y="28575"/>
                  </a:cubicBezTo>
                  <a:cubicBezTo>
                    <a:pt x="825762" y="17309"/>
                    <a:pt x="824162" y="20114"/>
                    <a:pt x="844550" y="12700"/>
                  </a:cubicBezTo>
                  <a:cubicBezTo>
                    <a:pt x="849906" y="10752"/>
                    <a:pt x="855018" y="8152"/>
                    <a:pt x="860425" y="6350"/>
                  </a:cubicBezTo>
                  <a:cubicBezTo>
                    <a:pt x="871653" y="2607"/>
                    <a:pt x="883781" y="1653"/>
                    <a:pt x="895350" y="0"/>
                  </a:cubicBezTo>
                  <a:cubicBezTo>
                    <a:pt x="924983" y="1058"/>
                    <a:pt x="954706" y="643"/>
                    <a:pt x="984250" y="3175"/>
                  </a:cubicBezTo>
                  <a:cubicBezTo>
                    <a:pt x="988977" y="3580"/>
                    <a:pt x="1019958" y="13851"/>
                    <a:pt x="1025525" y="15875"/>
                  </a:cubicBezTo>
                  <a:cubicBezTo>
                    <a:pt x="1030881" y="17823"/>
                    <a:pt x="1036064" y="20224"/>
                    <a:pt x="1041400" y="22225"/>
                  </a:cubicBezTo>
                  <a:cubicBezTo>
                    <a:pt x="1044534" y="23400"/>
                    <a:pt x="1047591" y="25106"/>
                    <a:pt x="1050925" y="25400"/>
                  </a:cubicBezTo>
                  <a:cubicBezTo>
                    <a:pt x="1226858" y="40924"/>
                    <a:pt x="1098821" y="25434"/>
                    <a:pt x="1174750" y="34925"/>
                  </a:cubicBezTo>
                  <a:cubicBezTo>
                    <a:pt x="1181100" y="37042"/>
                    <a:pt x="1187342" y="39514"/>
                    <a:pt x="1193800" y="41275"/>
                  </a:cubicBezTo>
                  <a:cubicBezTo>
                    <a:pt x="1215942" y="47314"/>
                    <a:pt x="1242382" y="46374"/>
                    <a:pt x="1263650" y="47625"/>
                  </a:cubicBezTo>
                  <a:cubicBezTo>
                    <a:pt x="1290411" y="52977"/>
                    <a:pt x="1269221" y="47291"/>
                    <a:pt x="1292225" y="57150"/>
                  </a:cubicBezTo>
                  <a:lnTo>
                    <a:pt x="1339850" y="76200"/>
                  </a:lnTo>
                  <a:cubicBezTo>
                    <a:pt x="1345142" y="78317"/>
                    <a:pt x="1350318" y="80748"/>
                    <a:pt x="1355725" y="82550"/>
                  </a:cubicBezTo>
                  <a:lnTo>
                    <a:pt x="1374775" y="88900"/>
                  </a:lnTo>
                  <a:cubicBezTo>
                    <a:pt x="1389592" y="100542"/>
                    <a:pt x="1405141" y="111306"/>
                    <a:pt x="1419225" y="123825"/>
                  </a:cubicBezTo>
                  <a:cubicBezTo>
                    <a:pt x="1439637" y="141969"/>
                    <a:pt x="1450953" y="153444"/>
                    <a:pt x="1473200" y="168275"/>
                  </a:cubicBezTo>
                  <a:cubicBezTo>
                    <a:pt x="1480300" y="173008"/>
                    <a:pt x="1488158" y="176503"/>
                    <a:pt x="1495425" y="180975"/>
                  </a:cubicBezTo>
                  <a:cubicBezTo>
                    <a:pt x="1528630" y="201409"/>
                    <a:pt x="1501313" y="187094"/>
                    <a:pt x="1527175" y="200025"/>
                  </a:cubicBezTo>
                  <a:cubicBezTo>
                    <a:pt x="1529292" y="203200"/>
                    <a:pt x="1531818" y="206137"/>
                    <a:pt x="1533525" y="209550"/>
                  </a:cubicBezTo>
                  <a:cubicBezTo>
                    <a:pt x="1538930" y="220360"/>
                    <a:pt x="1536532" y="228764"/>
                    <a:pt x="1539875" y="241300"/>
                  </a:cubicBezTo>
                  <a:cubicBezTo>
                    <a:pt x="1542205" y="250037"/>
                    <a:pt x="1546042" y="258304"/>
                    <a:pt x="1549400" y="266700"/>
                  </a:cubicBezTo>
                  <a:cubicBezTo>
                    <a:pt x="1554121" y="278502"/>
                    <a:pt x="1565342" y="304176"/>
                    <a:pt x="1571625" y="314325"/>
                  </a:cubicBezTo>
                  <a:cubicBezTo>
                    <a:pt x="1578167" y="324893"/>
                    <a:pt x="1602695" y="361270"/>
                    <a:pt x="1616075" y="374650"/>
                  </a:cubicBezTo>
                  <a:cubicBezTo>
                    <a:pt x="1642472" y="401047"/>
                    <a:pt x="1623944" y="375341"/>
                    <a:pt x="1638300" y="396875"/>
                  </a:cubicBezTo>
                  <a:cubicBezTo>
                    <a:pt x="1634692" y="476245"/>
                    <a:pt x="1632233" y="493196"/>
                    <a:pt x="1638300" y="584200"/>
                  </a:cubicBezTo>
                  <a:cubicBezTo>
                    <a:pt x="1638881" y="592908"/>
                    <a:pt x="1642938" y="601042"/>
                    <a:pt x="1644650" y="609600"/>
                  </a:cubicBezTo>
                  <a:cubicBezTo>
                    <a:pt x="1655000" y="661352"/>
                    <a:pt x="1646032" y="632795"/>
                    <a:pt x="1654175" y="657225"/>
                  </a:cubicBezTo>
                  <a:cubicBezTo>
                    <a:pt x="1648124" y="681428"/>
                    <a:pt x="1652156" y="662696"/>
                    <a:pt x="1647825" y="701675"/>
                  </a:cubicBezTo>
                  <a:cubicBezTo>
                    <a:pt x="1640888" y="764111"/>
                    <a:pt x="1648591" y="683728"/>
                    <a:pt x="1641475" y="762000"/>
                  </a:cubicBezTo>
                  <a:cubicBezTo>
                    <a:pt x="1642533" y="844550"/>
                    <a:pt x="1642708" y="927116"/>
                    <a:pt x="1644650" y="1009650"/>
                  </a:cubicBezTo>
                  <a:cubicBezTo>
                    <a:pt x="1644826" y="1017131"/>
                    <a:pt x="1646142" y="1024583"/>
                    <a:pt x="1647825" y="1031875"/>
                  </a:cubicBezTo>
                  <a:cubicBezTo>
                    <a:pt x="1649330" y="1038397"/>
                    <a:pt x="1652414" y="1044467"/>
                    <a:pt x="1654175" y="1050925"/>
                  </a:cubicBezTo>
                  <a:cubicBezTo>
                    <a:pt x="1655595" y="1056131"/>
                    <a:pt x="1655643" y="1061680"/>
                    <a:pt x="1657350" y="1066800"/>
                  </a:cubicBezTo>
                  <a:cubicBezTo>
                    <a:pt x="1658847" y="1071290"/>
                    <a:pt x="1661836" y="1075150"/>
                    <a:pt x="1663700" y="1079500"/>
                  </a:cubicBezTo>
                  <a:cubicBezTo>
                    <a:pt x="1665018" y="1082576"/>
                    <a:pt x="1665817" y="1085850"/>
                    <a:pt x="1666875" y="1089025"/>
                  </a:cubicBezTo>
                  <a:cubicBezTo>
                    <a:pt x="1665817" y="1093258"/>
                    <a:pt x="1665419" y="1097714"/>
                    <a:pt x="1663700" y="1101725"/>
                  </a:cubicBezTo>
                  <a:cubicBezTo>
                    <a:pt x="1662197" y="1105232"/>
                    <a:pt x="1658654" y="1107664"/>
                    <a:pt x="1657350" y="1111250"/>
                  </a:cubicBezTo>
                  <a:cubicBezTo>
                    <a:pt x="1654368" y="1119452"/>
                    <a:pt x="1654357" y="1128594"/>
                    <a:pt x="1651000" y="1136650"/>
                  </a:cubicBezTo>
                  <a:cubicBezTo>
                    <a:pt x="1645708" y="1149350"/>
                    <a:pt x="1641278" y="1162444"/>
                    <a:pt x="1635125" y="1174750"/>
                  </a:cubicBezTo>
                  <a:cubicBezTo>
                    <a:pt x="1625042" y="1194915"/>
                    <a:pt x="1621323" y="1203529"/>
                    <a:pt x="1609725" y="1222375"/>
                  </a:cubicBezTo>
                  <a:cubicBezTo>
                    <a:pt x="1605725" y="1228875"/>
                    <a:pt x="1601122" y="1234986"/>
                    <a:pt x="1597025" y="1241425"/>
                  </a:cubicBezTo>
                  <a:cubicBezTo>
                    <a:pt x="1593712" y="1246631"/>
                    <a:pt x="1591516" y="1252615"/>
                    <a:pt x="1587500" y="1257300"/>
                  </a:cubicBezTo>
                  <a:cubicBezTo>
                    <a:pt x="1585017" y="1260197"/>
                    <a:pt x="1581150" y="1261533"/>
                    <a:pt x="1577975" y="1263650"/>
                  </a:cubicBezTo>
                  <a:cubicBezTo>
                    <a:pt x="1566396" y="1298388"/>
                    <a:pt x="1584863" y="1245771"/>
                    <a:pt x="1568450" y="1282700"/>
                  </a:cubicBezTo>
                  <a:cubicBezTo>
                    <a:pt x="1565732" y="1288817"/>
                    <a:pt x="1564387" y="1295460"/>
                    <a:pt x="1562100" y="1301750"/>
                  </a:cubicBezTo>
                  <a:cubicBezTo>
                    <a:pt x="1560152" y="1307106"/>
                    <a:pt x="1557388" y="1312166"/>
                    <a:pt x="1555750" y="1317625"/>
                  </a:cubicBezTo>
                  <a:cubicBezTo>
                    <a:pt x="1554199" y="1322794"/>
                    <a:pt x="1554058" y="1328311"/>
                    <a:pt x="1552575" y="1333500"/>
                  </a:cubicBezTo>
                  <a:cubicBezTo>
                    <a:pt x="1550942" y="1339216"/>
                    <a:pt x="1541276" y="1368798"/>
                    <a:pt x="1536700" y="1377950"/>
                  </a:cubicBezTo>
                  <a:cubicBezTo>
                    <a:pt x="1529543" y="1392265"/>
                    <a:pt x="1526513" y="1394117"/>
                    <a:pt x="1517650" y="1406525"/>
                  </a:cubicBezTo>
                  <a:cubicBezTo>
                    <a:pt x="1511848" y="1414647"/>
                    <a:pt x="1510422" y="1419398"/>
                    <a:pt x="1501775" y="1425575"/>
                  </a:cubicBezTo>
                  <a:cubicBezTo>
                    <a:pt x="1497924" y="1428326"/>
                    <a:pt x="1493184" y="1429577"/>
                    <a:pt x="1489075" y="1431925"/>
                  </a:cubicBezTo>
                  <a:cubicBezTo>
                    <a:pt x="1485762" y="1433818"/>
                    <a:pt x="1482963" y="1436568"/>
                    <a:pt x="1479550" y="1438275"/>
                  </a:cubicBezTo>
                  <a:cubicBezTo>
                    <a:pt x="1476557" y="1439772"/>
                    <a:pt x="1473286" y="1440697"/>
                    <a:pt x="1470025" y="1441450"/>
                  </a:cubicBezTo>
                  <a:cubicBezTo>
                    <a:pt x="1459508" y="1443877"/>
                    <a:pt x="1448921" y="1446026"/>
                    <a:pt x="1438275" y="1447800"/>
                  </a:cubicBezTo>
                  <a:cubicBezTo>
                    <a:pt x="1431925" y="1448858"/>
                    <a:pt x="1425520" y="1449626"/>
                    <a:pt x="1419225" y="1450975"/>
                  </a:cubicBezTo>
                  <a:cubicBezTo>
                    <a:pt x="1396384" y="1455869"/>
                    <a:pt x="1386269" y="1460651"/>
                    <a:pt x="1362075" y="1463675"/>
                  </a:cubicBezTo>
                  <a:cubicBezTo>
                    <a:pt x="1347335" y="1465517"/>
                    <a:pt x="1332442" y="1465792"/>
                    <a:pt x="1317625" y="1466850"/>
                  </a:cubicBezTo>
                  <a:cubicBezTo>
                    <a:pt x="1308100" y="1465792"/>
                    <a:pt x="1298634" y="1463675"/>
                    <a:pt x="1289050" y="1463675"/>
                  </a:cubicBezTo>
                  <a:cubicBezTo>
                    <a:pt x="1280065" y="1463675"/>
                    <a:pt x="1258249" y="1467608"/>
                    <a:pt x="1247775" y="1470025"/>
                  </a:cubicBezTo>
                  <a:cubicBezTo>
                    <a:pt x="1239271" y="1471987"/>
                    <a:pt x="1230983" y="1474940"/>
                    <a:pt x="1222375" y="1476375"/>
                  </a:cubicBezTo>
                  <a:cubicBezTo>
                    <a:pt x="1211884" y="1478124"/>
                    <a:pt x="1201188" y="1478307"/>
                    <a:pt x="1190625" y="1479550"/>
                  </a:cubicBezTo>
                  <a:cubicBezTo>
                    <a:pt x="1183193" y="1480424"/>
                    <a:pt x="1175826" y="1481797"/>
                    <a:pt x="1168400" y="1482725"/>
                  </a:cubicBezTo>
                  <a:cubicBezTo>
                    <a:pt x="1158890" y="1483914"/>
                    <a:pt x="1149350" y="1484842"/>
                    <a:pt x="1139825" y="1485900"/>
                  </a:cubicBezTo>
                  <a:cubicBezTo>
                    <a:pt x="1135592" y="1486958"/>
                    <a:pt x="1131418" y="1488294"/>
                    <a:pt x="1127125" y="1489075"/>
                  </a:cubicBezTo>
                  <a:cubicBezTo>
                    <a:pt x="1114983" y="1491283"/>
                    <a:pt x="1098126" y="1492635"/>
                    <a:pt x="1085850" y="1495425"/>
                  </a:cubicBezTo>
                  <a:cubicBezTo>
                    <a:pt x="1068830" y="1499293"/>
                    <a:pt x="1052267" y="1505256"/>
                    <a:pt x="1035050" y="1508125"/>
                  </a:cubicBezTo>
                  <a:cubicBezTo>
                    <a:pt x="1022350" y="1510242"/>
                    <a:pt x="1009441" y="1511352"/>
                    <a:pt x="996950" y="1514475"/>
                  </a:cubicBezTo>
                  <a:cubicBezTo>
                    <a:pt x="992717" y="1515533"/>
                    <a:pt x="988603" y="1517339"/>
                    <a:pt x="984250" y="1517650"/>
                  </a:cubicBezTo>
                  <a:cubicBezTo>
                    <a:pt x="958893" y="1519461"/>
                    <a:pt x="933437" y="1519489"/>
                    <a:pt x="908050" y="1520825"/>
                  </a:cubicBezTo>
                  <a:cubicBezTo>
                    <a:pt x="893216" y="1521606"/>
                    <a:pt x="878450" y="1523629"/>
                    <a:pt x="863600" y="1524000"/>
                  </a:cubicBezTo>
                  <a:lnTo>
                    <a:pt x="654050" y="1527175"/>
                  </a:lnTo>
                  <a:cubicBezTo>
                    <a:pt x="649817" y="1528233"/>
                    <a:pt x="645546" y="1529151"/>
                    <a:pt x="641350" y="1530350"/>
                  </a:cubicBezTo>
                  <a:cubicBezTo>
                    <a:pt x="632303" y="1532935"/>
                    <a:pt x="629051" y="1535282"/>
                    <a:pt x="619125" y="1536700"/>
                  </a:cubicBezTo>
                  <a:cubicBezTo>
                    <a:pt x="608596" y="1538204"/>
                    <a:pt x="597958" y="1538817"/>
                    <a:pt x="587375" y="1539875"/>
                  </a:cubicBezTo>
                  <a:cubicBezTo>
                    <a:pt x="571500" y="1538817"/>
                    <a:pt x="555185" y="1540559"/>
                    <a:pt x="539750" y="1536700"/>
                  </a:cubicBezTo>
                  <a:cubicBezTo>
                    <a:pt x="536503" y="1535888"/>
                    <a:pt x="539720" y="1528319"/>
                    <a:pt x="536575" y="1527175"/>
                  </a:cubicBezTo>
                  <a:cubicBezTo>
                    <a:pt x="489565" y="1510081"/>
                    <a:pt x="514284" y="1533459"/>
                    <a:pt x="501650" y="1520825"/>
                  </a:cubicBezTo>
                </a:path>
              </a:pathLst>
            </a:cu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40D5947-D818-2908-21AC-8B5C60BD3D72}"/>
                </a:ext>
              </a:extLst>
            </p:cNvPr>
            <p:cNvCxnSpPr>
              <a:cxnSpLocks/>
              <a:endCxn id="216" idx="32"/>
            </p:cNvCxnSpPr>
            <p:nvPr/>
          </p:nvCxnSpPr>
          <p:spPr>
            <a:xfrm flipV="1">
              <a:off x="4406952" y="3775075"/>
              <a:ext cx="288873" cy="420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7990F196-5E7E-5370-4F75-BAB8BBA2B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3659" y="3719988"/>
              <a:ext cx="323078" cy="488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B552E14-30FC-F6FB-829F-C35CFFF67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1996" y="3740975"/>
              <a:ext cx="313064" cy="46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1065C171-3DD3-BEE4-7DDE-8BAF8A8F4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6093" y="3731254"/>
              <a:ext cx="313064" cy="46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D846FF-FC6B-6A61-9B42-BB18843E5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307" y="3757001"/>
              <a:ext cx="313064" cy="46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C551DAE7-50A3-3B63-926E-720404C68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7903" y="3845783"/>
              <a:ext cx="392267" cy="571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90E409F4-BBDE-1E49-A622-B5167D976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2511" y="3941235"/>
              <a:ext cx="441075" cy="63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3BC7AF8-6D93-806F-1D8D-F11E12557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8401" y="4084647"/>
              <a:ext cx="441075" cy="6343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19BD9404-2BC7-F864-8339-267093A180AA}"/>
                </a:ext>
              </a:extLst>
            </p:cNvPr>
            <p:cNvCxnSpPr>
              <a:cxnSpLocks/>
              <a:endCxn id="216" idx="69"/>
            </p:cNvCxnSpPr>
            <p:nvPr/>
          </p:nvCxnSpPr>
          <p:spPr>
            <a:xfrm flipV="1">
              <a:off x="5042684" y="4213225"/>
              <a:ext cx="332591" cy="4868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E655996-D853-F6B6-4333-424D45BD9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1898" y="4425176"/>
              <a:ext cx="113444" cy="1739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B7DE6FE-EFD3-77B1-468A-60F5A0F3A580}"/>
                </a:ext>
              </a:extLst>
            </p:cNvPr>
            <p:cNvCxnSpPr>
              <a:stCxn id="218" idx="6"/>
            </p:cNvCxnSpPr>
            <p:nvPr/>
          </p:nvCxnSpPr>
          <p:spPr>
            <a:xfrm>
              <a:off x="4244975" y="4079875"/>
              <a:ext cx="306413" cy="2356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6B822BF-F5C3-62ED-AE32-930D636863A4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4283925" y="3979163"/>
              <a:ext cx="419794" cy="32624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3471B99-93E2-C17A-5276-2FDD6456378C}"/>
                </a:ext>
              </a:extLst>
            </p:cNvPr>
            <p:cNvCxnSpPr>
              <a:cxnSpLocks/>
              <a:endCxn id="218" idx="77"/>
            </p:cNvCxnSpPr>
            <p:nvPr/>
          </p:nvCxnSpPr>
          <p:spPr>
            <a:xfrm>
              <a:off x="4356909" y="3896020"/>
              <a:ext cx="1027891" cy="78710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7836C60D-4ED8-E400-ED2C-4AA53C26CC7D}"/>
                </a:ext>
              </a:extLst>
            </p:cNvPr>
            <p:cNvCxnSpPr>
              <a:cxnSpLocks/>
              <a:endCxn id="218" idx="83"/>
            </p:cNvCxnSpPr>
            <p:nvPr/>
          </p:nvCxnSpPr>
          <p:spPr>
            <a:xfrm>
              <a:off x="4715259" y="4323644"/>
              <a:ext cx="482216" cy="37853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2FA6BC62-7AED-A153-B655-F6F4AC7EDA31}"/>
                </a:ext>
              </a:extLst>
            </p:cNvPr>
            <p:cNvCxnSpPr>
              <a:cxnSpLocks/>
            </p:cNvCxnSpPr>
            <p:nvPr/>
          </p:nvCxnSpPr>
          <p:spPr>
            <a:xfrm>
              <a:off x="4721494" y="4470769"/>
              <a:ext cx="364348" cy="2960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F454F60-5665-5177-0483-E405A37DB6F6}"/>
                </a:ext>
              </a:extLst>
            </p:cNvPr>
            <p:cNvCxnSpPr>
              <a:cxnSpLocks/>
            </p:cNvCxnSpPr>
            <p:nvPr/>
          </p:nvCxnSpPr>
          <p:spPr>
            <a:xfrm>
              <a:off x="4709690" y="4625825"/>
              <a:ext cx="191298" cy="1542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C085EF99-B251-46A4-F1C2-63722648D858}"/>
                </a:ext>
              </a:extLst>
            </p:cNvPr>
            <p:cNvCxnSpPr>
              <a:cxnSpLocks/>
              <a:endCxn id="218" idx="68"/>
            </p:cNvCxnSpPr>
            <p:nvPr/>
          </p:nvCxnSpPr>
          <p:spPr>
            <a:xfrm>
              <a:off x="4398792" y="3779095"/>
              <a:ext cx="1103483" cy="8341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3C74336-0690-AA7E-F84C-73B1E1AFD250}"/>
                </a:ext>
              </a:extLst>
            </p:cNvPr>
            <p:cNvCxnSpPr>
              <a:cxnSpLocks/>
              <a:stCxn id="218" idx="25"/>
            </p:cNvCxnSpPr>
            <p:nvPr/>
          </p:nvCxnSpPr>
          <p:spPr>
            <a:xfrm>
              <a:off x="4476750" y="3679825"/>
              <a:ext cx="1060940" cy="79667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D2BC7CA1-6CCC-35AD-3062-5997D3446892}"/>
                </a:ext>
              </a:extLst>
            </p:cNvPr>
            <p:cNvCxnSpPr>
              <a:cxnSpLocks/>
              <a:endCxn id="218" idx="56"/>
            </p:cNvCxnSpPr>
            <p:nvPr/>
          </p:nvCxnSpPr>
          <p:spPr>
            <a:xfrm>
              <a:off x="4627796" y="3640857"/>
              <a:ext cx="915754" cy="68984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47EFD7C-6DF4-E954-2A4E-78747A24FF86}"/>
                </a:ext>
              </a:extLst>
            </p:cNvPr>
            <p:cNvCxnSpPr>
              <a:cxnSpLocks/>
              <a:endCxn id="218" idx="52"/>
            </p:cNvCxnSpPr>
            <p:nvPr/>
          </p:nvCxnSpPr>
          <p:spPr>
            <a:xfrm>
              <a:off x="4786692" y="3624056"/>
              <a:ext cx="725108" cy="53201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CCA1426-4C63-3440-1B4B-BE5CD96051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0825" y="3611602"/>
              <a:ext cx="518494" cy="3438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5C6D10B-56B1-AB0D-6D9B-B16D1B52895B}"/>
                </a:ext>
              </a:extLst>
            </p:cNvPr>
            <p:cNvCxnSpPr>
              <a:cxnSpLocks/>
            </p:cNvCxnSpPr>
            <p:nvPr/>
          </p:nvCxnSpPr>
          <p:spPr>
            <a:xfrm>
              <a:off x="5144182" y="3617633"/>
              <a:ext cx="292588" cy="1904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F555BBC-1178-4C3F-9F28-188832184FBD}"/>
                </a:ext>
              </a:extLst>
            </p:cNvPr>
            <p:cNvCxnSpPr>
              <a:cxnSpLocks/>
              <a:stCxn id="219" idx="23"/>
            </p:cNvCxnSpPr>
            <p:nvPr/>
          </p:nvCxnSpPr>
          <p:spPr>
            <a:xfrm flipH="1">
              <a:off x="4174239" y="3740150"/>
              <a:ext cx="886" cy="685026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BE05A02-ABF7-0995-5695-B5E0D933328E}"/>
                </a:ext>
              </a:extLst>
            </p:cNvPr>
            <p:cNvCxnSpPr>
              <a:cxnSpLocks/>
            </p:cNvCxnSpPr>
            <p:nvPr/>
          </p:nvCxnSpPr>
          <p:spPr>
            <a:xfrm>
              <a:off x="4292188" y="3653980"/>
              <a:ext cx="9074" cy="781189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02E027B5-2636-82D6-BF1A-F6AEDDF32300}"/>
                </a:ext>
              </a:extLst>
            </p:cNvPr>
            <p:cNvCxnSpPr>
              <a:cxnSpLocks/>
            </p:cNvCxnSpPr>
            <p:nvPr/>
          </p:nvCxnSpPr>
          <p:spPr>
            <a:xfrm>
              <a:off x="4406485" y="3612594"/>
              <a:ext cx="16287" cy="8225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62C8CB1-452F-EDCD-14E4-27DAFFB503B6}"/>
                </a:ext>
              </a:extLst>
            </p:cNvPr>
            <p:cNvCxnSpPr>
              <a:cxnSpLocks/>
            </p:cNvCxnSpPr>
            <p:nvPr/>
          </p:nvCxnSpPr>
          <p:spPr>
            <a:xfrm>
              <a:off x="4520273" y="3600457"/>
              <a:ext cx="16287" cy="82257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288B30D-8D5E-E2D0-4B9F-FCE208F7BB61}"/>
                </a:ext>
              </a:extLst>
            </p:cNvPr>
            <p:cNvCxnSpPr>
              <a:cxnSpLocks/>
              <a:endCxn id="219" idx="123"/>
            </p:cNvCxnSpPr>
            <p:nvPr/>
          </p:nvCxnSpPr>
          <p:spPr>
            <a:xfrm>
              <a:off x="4644068" y="3507805"/>
              <a:ext cx="35882" cy="1473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7CE6CE5-5F66-59A6-E54F-0C2702C683D9}"/>
                </a:ext>
              </a:extLst>
            </p:cNvPr>
            <p:cNvCxnSpPr>
              <a:cxnSpLocks/>
            </p:cNvCxnSpPr>
            <p:nvPr/>
          </p:nvCxnSpPr>
          <p:spPr>
            <a:xfrm>
              <a:off x="4783694" y="3499217"/>
              <a:ext cx="35882" cy="147377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69E9151E-4752-439F-A82B-17606A0802E7}"/>
                </a:ext>
              </a:extLst>
            </p:cNvPr>
            <p:cNvCxnSpPr>
              <a:cxnSpLocks/>
            </p:cNvCxnSpPr>
            <p:nvPr/>
          </p:nvCxnSpPr>
          <p:spPr>
            <a:xfrm>
              <a:off x="4931265" y="3439866"/>
              <a:ext cx="36695" cy="152224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2E10AD5-2132-8107-2E72-EC05F28D7090}"/>
                </a:ext>
              </a:extLst>
            </p:cNvPr>
            <p:cNvCxnSpPr>
              <a:cxnSpLocks/>
            </p:cNvCxnSpPr>
            <p:nvPr/>
          </p:nvCxnSpPr>
          <p:spPr>
            <a:xfrm>
              <a:off x="5066016" y="3450136"/>
              <a:ext cx="46866" cy="149919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71DC1B7-B19F-AD1A-1DA8-3C8FA99E9E94}"/>
                </a:ext>
              </a:extLst>
            </p:cNvPr>
            <p:cNvCxnSpPr>
              <a:cxnSpLocks/>
            </p:cNvCxnSpPr>
            <p:nvPr/>
          </p:nvCxnSpPr>
          <p:spPr>
            <a:xfrm>
              <a:off x="5200951" y="3473068"/>
              <a:ext cx="52695" cy="14412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A06EBA2-64DB-0DC3-9EA2-DA6964AAB19D}"/>
                </a:ext>
              </a:extLst>
            </p:cNvPr>
            <p:cNvCxnSpPr>
              <a:cxnSpLocks/>
            </p:cNvCxnSpPr>
            <p:nvPr/>
          </p:nvCxnSpPr>
          <p:spPr>
            <a:xfrm>
              <a:off x="5343938" y="3502617"/>
              <a:ext cx="59056" cy="140092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CD669EA1-6CD5-7DCD-037F-9F281C246D13}"/>
                </a:ext>
              </a:extLst>
            </p:cNvPr>
            <p:cNvCxnSpPr>
              <a:cxnSpLocks/>
            </p:cNvCxnSpPr>
            <p:nvPr/>
          </p:nvCxnSpPr>
          <p:spPr>
            <a:xfrm>
              <a:off x="5477688" y="3557928"/>
              <a:ext cx="59056" cy="133227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81D43655-470E-B0E4-508E-7E9B3CDD88EE}"/>
                </a:ext>
              </a:extLst>
            </p:cNvPr>
            <p:cNvCxnSpPr>
              <a:cxnSpLocks/>
            </p:cNvCxnSpPr>
            <p:nvPr/>
          </p:nvCxnSpPr>
          <p:spPr>
            <a:xfrm>
              <a:off x="5611608" y="3715081"/>
              <a:ext cx="36097" cy="968044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DE95115B-8093-8062-AB4E-7C35AC015459}"/>
                </a:ext>
              </a:extLst>
            </p:cNvPr>
            <p:cNvGrpSpPr/>
            <p:nvPr/>
          </p:nvGrpSpPr>
          <p:grpSpPr>
            <a:xfrm>
              <a:off x="6192013" y="4788125"/>
              <a:ext cx="463550" cy="453821"/>
              <a:chOff x="6184900" y="3557923"/>
              <a:chExt cx="463550" cy="453821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CB1735DC-AD0A-2025-7536-F3B778F3193B}"/>
                  </a:ext>
                </a:extLst>
              </p:cNvPr>
              <p:cNvSpPr/>
              <p:nvPr/>
            </p:nvSpPr>
            <p:spPr>
              <a:xfrm>
                <a:off x="6184900" y="3557928"/>
                <a:ext cx="463550" cy="45381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692CC055-085D-45F6-B0F0-F699CF801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8766" y="3560552"/>
                <a:ext cx="0" cy="45119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413A1BA5-98A2-65AF-C616-2C78E5977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3066" y="3560552"/>
                <a:ext cx="0" cy="45119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D11D0FC7-A2B9-DC09-D29C-7D8707B350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6891" y="3560552"/>
                <a:ext cx="0" cy="45119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74DC10A0-A089-E54D-B1F2-45B3344AE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4841" y="3557923"/>
                <a:ext cx="0" cy="451192"/>
              </a:xfrm>
              <a:prstGeom prst="line">
                <a:avLst/>
              </a:prstGeom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1D702818-0B37-BC12-33F9-D44A7E78DACC}"/>
                </a:ext>
              </a:extLst>
            </p:cNvPr>
            <p:cNvGrpSpPr/>
            <p:nvPr/>
          </p:nvGrpSpPr>
          <p:grpSpPr>
            <a:xfrm>
              <a:off x="6181345" y="4166868"/>
              <a:ext cx="467105" cy="458957"/>
              <a:chOff x="6181345" y="4166868"/>
              <a:chExt cx="467105" cy="458957"/>
            </a:xfrm>
          </p:grpSpPr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CF63EDDB-2C59-DF41-DC98-66C150AE35F8}"/>
                  </a:ext>
                </a:extLst>
              </p:cNvPr>
              <p:cNvSpPr/>
              <p:nvPr/>
            </p:nvSpPr>
            <p:spPr>
              <a:xfrm>
                <a:off x="6184900" y="4166868"/>
                <a:ext cx="463550" cy="45381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BBC22D81-1097-4D34-B60C-4D5398C1E57C}"/>
                  </a:ext>
                </a:extLst>
              </p:cNvPr>
              <p:cNvCxnSpPr>
                <a:cxnSpLocks/>
                <a:stCxn id="305" idx="0"/>
              </p:cNvCxnSpPr>
              <p:nvPr/>
            </p:nvCxnSpPr>
            <p:spPr>
              <a:xfrm>
                <a:off x="6416675" y="4166868"/>
                <a:ext cx="223609" cy="2411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5648C18-6FC7-0F22-D682-1EDDF02E5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969" y="4166868"/>
                <a:ext cx="346278" cy="3702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0DE0E41D-58BA-C939-C624-9DC9CA733A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7132" y="4208601"/>
                <a:ext cx="381038" cy="4120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5542AC61-15B4-E2CC-383C-69073EE41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8307" y="4166868"/>
                <a:ext cx="88171" cy="9152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776C4813-DB37-FE8A-8097-B3E37D855EAA}"/>
                  </a:ext>
                </a:extLst>
              </p:cNvPr>
              <p:cNvCxnSpPr>
                <a:cxnSpLocks/>
                <a:endCxn id="305" idx="2"/>
              </p:cNvCxnSpPr>
              <p:nvPr/>
            </p:nvCxnSpPr>
            <p:spPr>
              <a:xfrm>
                <a:off x="6181345" y="4369504"/>
                <a:ext cx="235330" cy="2511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C01CA34A-1E52-AD6C-A449-DB2DE54F47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4900" y="4536945"/>
                <a:ext cx="86667" cy="8888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18F5D571-5EDB-6918-1F13-0AE33244CA32}"/>
                </a:ext>
              </a:extLst>
            </p:cNvPr>
            <p:cNvGrpSpPr/>
            <p:nvPr/>
          </p:nvGrpSpPr>
          <p:grpSpPr>
            <a:xfrm>
              <a:off x="6177873" y="3537711"/>
              <a:ext cx="468777" cy="470844"/>
              <a:chOff x="6179673" y="4788289"/>
              <a:chExt cx="468777" cy="470844"/>
            </a:xfrm>
          </p:grpSpPr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6B4743EB-8FDC-BB1E-F2D5-A59D238587A6}"/>
                  </a:ext>
                </a:extLst>
              </p:cNvPr>
              <p:cNvSpPr/>
              <p:nvPr/>
            </p:nvSpPr>
            <p:spPr>
              <a:xfrm>
                <a:off x="6184900" y="4799767"/>
                <a:ext cx="463550" cy="453816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50987C53-7BC0-FD23-BFE5-58AD645339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0962" y="4811681"/>
                <a:ext cx="444285" cy="441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480BA3BC-99A6-28CE-7420-81A393EC7D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59488" y="5097566"/>
                <a:ext cx="186214" cy="1615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8B2D4DA-EC91-5228-AD95-5BB98BD7B9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1770" y="4951801"/>
                <a:ext cx="321167" cy="29810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3DF7DB55-F57A-1C1F-A5C3-E045CCA0BA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9673" y="4788289"/>
                <a:ext cx="355440" cy="3434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90EC52D8-1965-98FA-1A5A-A94EB65A2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79799" y="4793686"/>
                <a:ext cx="215625" cy="207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A203B234-F7AC-7717-654F-15787EBB5A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0026" y="4793266"/>
                <a:ext cx="92743" cy="839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56A6BA06-D6EF-A6B6-CEF2-F2D30A3436DD}"/>
                    </a:ext>
                  </a:extLst>
                </p:cNvPr>
                <p:cNvSpPr txBox="1"/>
                <p:nvPr/>
              </p:nvSpPr>
              <p:spPr>
                <a:xfrm>
                  <a:off x="6803820" y="3627231"/>
                  <a:ext cx="776815" cy="271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≧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56A6BA06-D6EF-A6B6-CEF2-F2D30A343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820" y="3627231"/>
                  <a:ext cx="776815" cy="2714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AADBA640-F2A6-A785-5B7C-E73F753135A3}"/>
                    </a:ext>
                  </a:extLst>
                </p:cNvPr>
                <p:cNvSpPr txBox="1"/>
                <p:nvPr/>
              </p:nvSpPr>
              <p:spPr>
                <a:xfrm>
                  <a:off x="6794496" y="4223673"/>
                  <a:ext cx="808105" cy="276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≧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AADBA640-F2A6-A785-5B7C-E73F753135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496" y="4223673"/>
                  <a:ext cx="808105" cy="27655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5FA3112D-73DC-A81F-E169-84A4C8E32FF3}"/>
                    </a:ext>
                  </a:extLst>
                </p:cNvPr>
                <p:cNvSpPr txBox="1"/>
                <p:nvPr/>
              </p:nvSpPr>
              <p:spPr>
                <a:xfrm>
                  <a:off x="6797129" y="4868523"/>
                  <a:ext cx="808105" cy="2765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9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sz="9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≧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5FA3112D-73DC-A81F-E169-84A4C8E32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129" y="4868523"/>
                  <a:ext cx="808105" cy="27655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A72DB7E3-ADFF-BB08-B483-148F6FCB2B48}"/>
                    </a:ext>
                  </a:extLst>
                </p:cNvPr>
                <p:cNvSpPr txBox="1"/>
                <p:nvPr/>
              </p:nvSpPr>
              <p:spPr>
                <a:xfrm>
                  <a:off x="4562270" y="4087851"/>
                  <a:ext cx="3329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A72DB7E3-ADFF-BB08-B483-148F6FCB2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270" y="4087851"/>
                  <a:ext cx="332975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2DC79DF3-16FC-960B-4972-98890F8B32CB}"/>
                    </a:ext>
                  </a:extLst>
                </p:cNvPr>
                <p:cNvSpPr txBox="1"/>
                <p:nvPr/>
              </p:nvSpPr>
              <p:spPr>
                <a:xfrm>
                  <a:off x="4424317" y="4196334"/>
                  <a:ext cx="3329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2DC79DF3-16FC-960B-4972-98890F8B3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317" y="4196334"/>
                  <a:ext cx="332975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4C9CB353-91E5-0996-06FC-F470C2046971}"/>
                    </a:ext>
                  </a:extLst>
                </p:cNvPr>
                <p:cNvSpPr txBox="1"/>
                <p:nvPr/>
              </p:nvSpPr>
              <p:spPr>
                <a:xfrm>
                  <a:off x="4734652" y="3942060"/>
                  <a:ext cx="33053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56" name="TextBox 355">
                  <a:extLst>
                    <a:ext uri="{FF2B5EF4-FFF2-40B4-BE49-F238E27FC236}">
                      <a16:creationId xmlns:a16="http://schemas.microsoft.com/office/drawing/2014/main" id="{4C9CB353-91E5-0996-06FC-F470C20469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652" y="3942060"/>
                  <a:ext cx="330539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14837238-4A80-4671-FBFC-0E134D955CE1}"/>
                    </a:ext>
                  </a:extLst>
                </p:cNvPr>
                <p:cNvSpPr txBox="1"/>
                <p:nvPr/>
              </p:nvSpPr>
              <p:spPr>
                <a:xfrm>
                  <a:off x="5871878" y="5461973"/>
                  <a:ext cx="1760995" cy="271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9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b>
                                  <m:r>
                                    <a:rPr lang="en-US" sz="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≧</m:t>
                                  </m:r>
                                </m:sub>
                                <m:sup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r>
                    <a:rPr lang="en-US" sz="900" dirty="0"/>
                    <a:t> for a chain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ℐ</m:t>
                          </m:r>
                        </m:e>
                      </m:d>
                    </m:oMath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57" name="TextBox 356">
                  <a:extLst>
                    <a:ext uri="{FF2B5EF4-FFF2-40B4-BE49-F238E27FC236}">
                      <a16:creationId xmlns:a16="http://schemas.microsoft.com/office/drawing/2014/main" id="{14837238-4A80-4671-FBFC-0E134D955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878" y="5461973"/>
                  <a:ext cx="1760995" cy="271421"/>
                </a:xfrm>
                <a:prstGeom prst="rect">
                  <a:avLst/>
                </a:prstGeom>
                <a:blipFill>
                  <a:blip r:embed="rId2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128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15866</TotalTime>
  <Words>63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7</cp:revision>
  <dcterms:created xsi:type="dcterms:W3CDTF">2024-01-02T00:51:41Z</dcterms:created>
  <dcterms:modified xsi:type="dcterms:W3CDTF">2024-01-13T01:18:34Z</dcterms:modified>
</cp:coreProperties>
</file>