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400" d="100"/>
          <a:sy n="400" d="100"/>
        </p:scale>
        <p:origin x="-8352" y="-4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93F9-5336-F721-4634-A7CDFD2F4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21AE7-CC8D-6801-BCF1-9CB81129C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190E7-94F6-5244-8FCA-94132D2C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E22-AD15-564C-A6DA-076E50039600}" type="datetimeFigureOut">
              <a:rPr lang="en-US" smtClean="0"/>
              <a:t>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C69BF-4D3B-8482-21EE-E574998E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51F16-0FC8-3282-4DEA-65657B4A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BC4-BE61-D444-969D-D33FA749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BC1EB-92AC-6BC9-5704-8A24D166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2CE82-8823-DF19-D5AD-6AE96CB13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D5920-1F86-A489-451A-2B80B463A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E22-AD15-564C-A6DA-076E50039600}" type="datetimeFigureOut">
              <a:rPr lang="en-US" smtClean="0"/>
              <a:t>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74FAF-8DA5-0A4D-638B-653C9537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C3E8D-8680-ABA8-709A-D5E7C2CC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BC4-BE61-D444-969D-D33FA749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695479-EFBA-1D15-10C1-BA0D1DDE1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68D4B-6861-06D1-A920-7506F1C07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3E914-93F8-4954-226C-A8EE7C5F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E22-AD15-564C-A6DA-076E50039600}" type="datetimeFigureOut">
              <a:rPr lang="en-US" smtClean="0"/>
              <a:t>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FAE87-2760-4BEF-2F77-17768A184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D4087-DEAC-C6D4-D440-4F165365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BC4-BE61-D444-969D-D33FA749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9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31F8-F04D-4E04-1EA6-842F0087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94169-D035-D45E-61B2-10DCE2712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5703E-7DE8-704E-1E27-A5C1377E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E22-AD15-564C-A6DA-076E50039600}" type="datetimeFigureOut">
              <a:rPr lang="en-US" smtClean="0"/>
              <a:t>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8FFB0-6E8C-387E-CE2A-695A50852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E0B16-02F2-F38D-6245-73BC2A14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BC4-BE61-D444-969D-D33FA749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0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1058-11C0-FC3A-A14C-66C75650B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B6874-8FBE-5A96-6983-B7C28B241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68769-4486-1C1E-5479-13E8233B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E22-AD15-564C-A6DA-076E50039600}" type="datetimeFigureOut">
              <a:rPr lang="en-US" smtClean="0"/>
              <a:t>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79DDB-57E9-0038-790A-7D5C2AC0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6207F-4CA0-AE8F-3622-5D1B2F26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BC4-BE61-D444-969D-D33FA749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1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57CC-3EF3-9D8C-DDFE-51957638C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DE8C-1DC8-B68E-E5AE-82BF8D827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8222F-55B4-E325-EC22-8F277F4C6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85CB0-3F4C-186F-0B4B-0DC9E50F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E22-AD15-564C-A6DA-076E50039600}" type="datetimeFigureOut">
              <a:rPr lang="en-US" smtClean="0"/>
              <a:t>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B4230-91DB-B330-91BF-6E3392E8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9DB5B-FC27-186D-D3E4-1C31B71AE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BC4-BE61-D444-969D-D33FA749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2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FA85F-2DEA-8C13-C213-1D69256E6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47999-620C-E9A7-8CCD-940D08788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ECBE3-A608-D258-7598-4D1DF5696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CE0D0-C3F0-396E-1773-EBC47B883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42EE2-7CE9-648C-821D-3A413FB83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DFE98-9CBD-91DB-8272-492B14DE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E22-AD15-564C-A6DA-076E50039600}" type="datetimeFigureOut">
              <a:rPr lang="en-US" smtClean="0"/>
              <a:t>1/1/24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07D296-CA1E-1511-8F8E-B7ED1383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2EF5A5-C786-C6CD-DD7C-94A49139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BC4-BE61-D444-969D-D33FA749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D134-ADC1-66F7-BC44-1A572071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D776C2-8FD0-39B6-FE7C-6EC99C4B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E22-AD15-564C-A6DA-076E50039600}" type="datetimeFigureOut">
              <a:rPr lang="en-US" smtClean="0"/>
              <a:t>1/1/24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2EE2D-9A02-5E83-2AC5-6951C6F0B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A8A34-ADD9-E075-DCF4-C5F6D4AB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BC4-BE61-D444-969D-D33FA749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6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34D43A-F2F5-EB42-F162-879FAD85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E22-AD15-564C-A6DA-076E50039600}" type="datetimeFigureOut">
              <a:rPr lang="en-US" smtClean="0"/>
              <a:t>1/1/24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4641F-D691-27D9-02F7-1326E7B0F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770DC-4000-5D79-DCFE-6DE640533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BC4-BE61-D444-969D-D33FA749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8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699E-D897-8933-9352-8D5F57F6C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2A1D5-BEED-43B9-AE38-3CCCAF66F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DD700-27B1-7911-94ED-E4E83A8F7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F7180-DC76-53E5-36E5-49D89608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E22-AD15-564C-A6DA-076E50039600}" type="datetimeFigureOut">
              <a:rPr lang="en-US" smtClean="0"/>
              <a:t>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DF8EF-F831-8E4D-CB3C-CBE7AB85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47061-C081-5502-FC25-53BD1D64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BC4-BE61-D444-969D-D33FA749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9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EDB4A-2051-BBD1-9C1F-3DD59816B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F01DBB-E8EF-29B7-5866-02CABB633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2855A-22D3-5193-78DA-856421D48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FE7A7-4C95-B987-37A2-B7867448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E22-AD15-564C-A6DA-076E50039600}" type="datetimeFigureOut">
              <a:rPr lang="en-US" smtClean="0"/>
              <a:t>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4BFE9-5725-02A5-B5DB-311CE027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4E375-D7DB-2E79-CED2-D9C1FAE6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BC4-BE61-D444-969D-D33FA749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9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84457-1C6F-4927-8305-F141860F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841A8-80F0-066E-A7CF-A4A0EF05B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E6456-36B0-D0C3-8FD7-262268C1F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02E22-AD15-564C-A6DA-076E50039600}" type="datetimeFigureOut">
              <a:rPr lang="en-US" smtClean="0"/>
              <a:t>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79277-75F1-4B60-2422-B536867FB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E4A75-E669-BA8B-E1D6-287B78354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3FBC4-BE61-D444-969D-D33FA749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2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997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D2F1641E-8C1A-69B7-A9F7-5CC9DAE6D8CF}"/>
              </a:ext>
            </a:extLst>
          </p:cNvPr>
          <p:cNvSpPr/>
          <p:nvPr/>
        </p:nvSpPr>
        <p:spPr>
          <a:xfrm>
            <a:off x="4075439" y="2065203"/>
            <a:ext cx="1334324" cy="1436682"/>
          </a:xfrm>
          <a:custGeom>
            <a:avLst/>
            <a:gdLst>
              <a:gd name="connsiteX0" fmla="*/ 99182 w 1334324"/>
              <a:gd name="connsiteY0" fmla="*/ 186614 h 1436682"/>
              <a:gd name="connsiteX1" fmla="*/ 905 w 1334324"/>
              <a:gd name="connsiteY1" fmla="*/ 481444 h 1436682"/>
              <a:gd name="connsiteX2" fmla="*/ 150456 w 1334324"/>
              <a:gd name="connsiteY2" fmla="*/ 703634 h 1436682"/>
              <a:gd name="connsiteX3" fmla="*/ 364101 w 1334324"/>
              <a:gd name="connsiteY3" fmla="*/ 720726 h 1436682"/>
              <a:gd name="connsiteX4" fmla="*/ 436740 w 1334324"/>
              <a:gd name="connsiteY4" fmla="*/ 716453 h 1436682"/>
              <a:gd name="connsiteX5" fmla="*/ 509380 w 1334324"/>
              <a:gd name="connsiteY5" fmla="*/ 737818 h 1436682"/>
              <a:gd name="connsiteX6" fmla="*/ 539290 w 1334324"/>
              <a:gd name="connsiteY6" fmla="*/ 797638 h 1436682"/>
              <a:gd name="connsiteX7" fmla="*/ 535017 w 1334324"/>
              <a:gd name="connsiteY7" fmla="*/ 840367 h 1436682"/>
              <a:gd name="connsiteX8" fmla="*/ 513653 w 1334324"/>
              <a:gd name="connsiteY8" fmla="*/ 895915 h 1436682"/>
              <a:gd name="connsiteX9" fmla="*/ 462378 w 1334324"/>
              <a:gd name="connsiteY9" fmla="*/ 947190 h 1436682"/>
              <a:gd name="connsiteX10" fmla="*/ 462378 w 1334324"/>
              <a:gd name="connsiteY10" fmla="*/ 947190 h 1436682"/>
              <a:gd name="connsiteX11" fmla="*/ 419649 w 1334324"/>
              <a:gd name="connsiteY11" fmla="*/ 1015556 h 1436682"/>
              <a:gd name="connsiteX12" fmla="*/ 402557 w 1334324"/>
              <a:gd name="connsiteY12" fmla="*/ 1101014 h 1436682"/>
              <a:gd name="connsiteX13" fmla="*/ 402557 w 1334324"/>
              <a:gd name="connsiteY13" fmla="*/ 1190745 h 1436682"/>
              <a:gd name="connsiteX14" fmla="*/ 406830 w 1334324"/>
              <a:gd name="connsiteY14" fmla="*/ 1246292 h 1436682"/>
              <a:gd name="connsiteX15" fmla="*/ 428195 w 1334324"/>
              <a:gd name="connsiteY15" fmla="*/ 1289021 h 1436682"/>
              <a:gd name="connsiteX16" fmla="*/ 475197 w 1334324"/>
              <a:gd name="connsiteY16" fmla="*/ 1340296 h 1436682"/>
              <a:gd name="connsiteX17" fmla="*/ 530744 w 1334324"/>
              <a:gd name="connsiteY17" fmla="*/ 1378752 h 1436682"/>
              <a:gd name="connsiteX18" fmla="*/ 586292 w 1334324"/>
              <a:gd name="connsiteY18" fmla="*/ 1395844 h 1436682"/>
              <a:gd name="connsiteX19" fmla="*/ 676023 w 1334324"/>
              <a:gd name="connsiteY19" fmla="*/ 1412935 h 1436682"/>
              <a:gd name="connsiteX20" fmla="*/ 718752 w 1334324"/>
              <a:gd name="connsiteY20" fmla="*/ 1430027 h 1436682"/>
              <a:gd name="connsiteX21" fmla="*/ 812755 w 1334324"/>
              <a:gd name="connsiteY21" fmla="*/ 1434300 h 1436682"/>
              <a:gd name="connsiteX22" fmla="*/ 851211 w 1334324"/>
              <a:gd name="connsiteY22" fmla="*/ 1434300 h 1436682"/>
              <a:gd name="connsiteX23" fmla="*/ 958034 w 1334324"/>
              <a:gd name="connsiteY23" fmla="*/ 1404390 h 1436682"/>
              <a:gd name="connsiteX24" fmla="*/ 1043492 w 1334324"/>
              <a:gd name="connsiteY24" fmla="*/ 1374479 h 1436682"/>
              <a:gd name="connsiteX25" fmla="*/ 1124677 w 1334324"/>
              <a:gd name="connsiteY25" fmla="*/ 1336023 h 1436682"/>
              <a:gd name="connsiteX26" fmla="*/ 1180225 w 1334324"/>
              <a:gd name="connsiteY26" fmla="*/ 1271930 h 1436682"/>
              <a:gd name="connsiteX27" fmla="*/ 1227226 w 1334324"/>
              <a:gd name="connsiteY27" fmla="*/ 1203563 h 1436682"/>
              <a:gd name="connsiteX28" fmla="*/ 1274228 w 1334324"/>
              <a:gd name="connsiteY28" fmla="*/ 1130924 h 1436682"/>
              <a:gd name="connsiteX29" fmla="*/ 1299866 w 1334324"/>
              <a:gd name="connsiteY29" fmla="*/ 1011283 h 1436682"/>
              <a:gd name="connsiteX30" fmla="*/ 1321230 w 1334324"/>
              <a:gd name="connsiteY30" fmla="*/ 904461 h 1436682"/>
              <a:gd name="connsiteX31" fmla="*/ 1334049 w 1334324"/>
              <a:gd name="connsiteY31" fmla="*/ 767728 h 1436682"/>
              <a:gd name="connsiteX32" fmla="*/ 1325503 w 1334324"/>
              <a:gd name="connsiteY32" fmla="*/ 652360 h 1436682"/>
              <a:gd name="connsiteX33" fmla="*/ 1278501 w 1334324"/>
              <a:gd name="connsiteY33" fmla="*/ 494262 h 1436682"/>
              <a:gd name="connsiteX34" fmla="*/ 1210135 w 1334324"/>
              <a:gd name="connsiteY34" fmla="*/ 366076 h 1436682"/>
              <a:gd name="connsiteX35" fmla="*/ 1146041 w 1334324"/>
              <a:gd name="connsiteY35" fmla="*/ 284890 h 1436682"/>
              <a:gd name="connsiteX36" fmla="*/ 1064856 w 1334324"/>
              <a:gd name="connsiteY36" fmla="*/ 190887 h 1436682"/>
              <a:gd name="connsiteX37" fmla="*/ 979398 w 1334324"/>
              <a:gd name="connsiteY37" fmla="*/ 152431 h 1436682"/>
              <a:gd name="connsiteX38" fmla="*/ 859757 w 1334324"/>
              <a:gd name="connsiteY38" fmla="*/ 88337 h 1436682"/>
              <a:gd name="connsiteX39" fmla="*/ 718752 w 1334324"/>
              <a:gd name="connsiteY39" fmla="*/ 37062 h 1436682"/>
              <a:gd name="connsiteX40" fmla="*/ 607656 w 1334324"/>
              <a:gd name="connsiteY40" fmla="*/ 11425 h 1436682"/>
              <a:gd name="connsiteX41" fmla="*/ 500834 w 1334324"/>
              <a:gd name="connsiteY41" fmla="*/ 2879 h 1436682"/>
              <a:gd name="connsiteX42" fmla="*/ 342737 w 1334324"/>
              <a:gd name="connsiteY42" fmla="*/ 2879 h 1436682"/>
              <a:gd name="connsiteX43" fmla="*/ 261552 w 1334324"/>
              <a:gd name="connsiteY43" fmla="*/ 37062 h 1436682"/>
              <a:gd name="connsiteX44" fmla="*/ 176094 w 1334324"/>
              <a:gd name="connsiteY44" fmla="*/ 101156 h 1436682"/>
              <a:gd name="connsiteX45" fmla="*/ 137638 w 1334324"/>
              <a:gd name="connsiteY45" fmla="*/ 139612 h 1436682"/>
              <a:gd name="connsiteX46" fmla="*/ 99182 w 1334324"/>
              <a:gd name="connsiteY46" fmla="*/ 186614 h 1436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334324" h="1436682">
                <a:moveTo>
                  <a:pt x="99182" y="186614"/>
                </a:moveTo>
                <a:cubicBezTo>
                  <a:pt x="45770" y="290944"/>
                  <a:pt x="-7641" y="395274"/>
                  <a:pt x="905" y="481444"/>
                </a:cubicBezTo>
                <a:cubicBezTo>
                  <a:pt x="9451" y="567614"/>
                  <a:pt x="89923" y="663754"/>
                  <a:pt x="150456" y="703634"/>
                </a:cubicBezTo>
                <a:cubicBezTo>
                  <a:pt x="210989" y="743514"/>
                  <a:pt x="316387" y="718590"/>
                  <a:pt x="364101" y="720726"/>
                </a:cubicBezTo>
                <a:cubicBezTo>
                  <a:pt x="411815" y="722862"/>
                  <a:pt x="412527" y="713604"/>
                  <a:pt x="436740" y="716453"/>
                </a:cubicBezTo>
                <a:cubicBezTo>
                  <a:pt x="460953" y="719302"/>
                  <a:pt x="492288" y="724287"/>
                  <a:pt x="509380" y="737818"/>
                </a:cubicBezTo>
                <a:cubicBezTo>
                  <a:pt x="526472" y="751349"/>
                  <a:pt x="535017" y="780547"/>
                  <a:pt x="539290" y="797638"/>
                </a:cubicBezTo>
                <a:cubicBezTo>
                  <a:pt x="543563" y="814729"/>
                  <a:pt x="539290" y="823987"/>
                  <a:pt x="535017" y="840367"/>
                </a:cubicBezTo>
                <a:cubicBezTo>
                  <a:pt x="530744" y="856747"/>
                  <a:pt x="525759" y="878111"/>
                  <a:pt x="513653" y="895915"/>
                </a:cubicBezTo>
                <a:cubicBezTo>
                  <a:pt x="501547" y="913719"/>
                  <a:pt x="462378" y="947190"/>
                  <a:pt x="462378" y="947190"/>
                </a:cubicBezTo>
                <a:lnTo>
                  <a:pt x="462378" y="947190"/>
                </a:lnTo>
                <a:cubicBezTo>
                  <a:pt x="455257" y="958584"/>
                  <a:pt x="429619" y="989919"/>
                  <a:pt x="419649" y="1015556"/>
                </a:cubicBezTo>
                <a:cubicBezTo>
                  <a:pt x="409679" y="1041193"/>
                  <a:pt x="405406" y="1071816"/>
                  <a:pt x="402557" y="1101014"/>
                </a:cubicBezTo>
                <a:cubicBezTo>
                  <a:pt x="399708" y="1130212"/>
                  <a:pt x="401845" y="1166532"/>
                  <a:pt x="402557" y="1190745"/>
                </a:cubicBezTo>
                <a:cubicBezTo>
                  <a:pt x="403269" y="1214958"/>
                  <a:pt x="402557" y="1229913"/>
                  <a:pt x="406830" y="1246292"/>
                </a:cubicBezTo>
                <a:cubicBezTo>
                  <a:pt x="411103" y="1262671"/>
                  <a:pt x="416801" y="1273354"/>
                  <a:pt x="428195" y="1289021"/>
                </a:cubicBezTo>
                <a:cubicBezTo>
                  <a:pt x="439589" y="1304688"/>
                  <a:pt x="458106" y="1325341"/>
                  <a:pt x="475197" y="1340296"/>
                </a:cubicBezTo>
                <a:cubicBezTo>
                  <a:pt x="492289" y="1355251"/>
                  <a:pt x="512228" y="1369494"/>
                  <a:pt x="530744" y="1378752"/>
                </a:cubicBezTo>
                <a:cubicBezTo>
                  <a:pt x="549260" y="1388010"/>
                  <a:pt x="562079" y="1390147"/>
                  <a:pt x="586292" y="1395844"/>
                </a:cubicBezTo>
                <a:cubicBezTo>
                  <a:pt x="610505" y="1401541"/>
                  <a:pt x="653946" y="1407238"/>
                  <a:pt x="676023" y="1412935"/>
                </a:cubicBezTo>
                <a:cubicBezTo>
                  <a:pt x="698100" y="1418632"/>
                  <a:pt x="695963" y="1426466"/>
                  <a:pt x="718752" y="1430027"/>
                </a:cubicBezTo>
                <a:cubicBezTo>
                  <a:pt x="741541" y="1433588"/>
                  <a:pt x="790679" y="1433588"/>
                  <a:pt x="812755" y="1434300"/>
                </a:cubicBezTo>
                <a:cubicBezTo>
                  <a:pt x="834831" y="1435012"/>
                  <a:pt x="826998" y="1439285"/>
                  <a:pt x="851211" y="1434300"/>
                </a:cubicBezTo>
                <a:cubicBezTo>
                  <a:pt x="875424" y="1429315"/>
                  <a:pt x="925987" y="1414360"/>
                  <a:pt x="958034" y="1404390"/>
                </a:cubicBezTo>
                <a:cubicBezTo>
                  <a:pt x="990081" y="1394420"/>
                  <a:pt x="1015718" y="1385873"/>
                  <a:pt x="1043492" y="1374479"/>
                </a:cubicBezTo>
                <a:cubicBezTo>
                  <a:pt x="1071266" y="1363085"/>
                  <a:pt x="1101888" y="1353114"/>
                  <a:pt x="1124677" y="1336023"/>
                </a:cubicBezTo>
                <a:cubicBezTo>
                  <a:pt x="1147466" y="1318932"/>
                  <a:pt x="1163134" y="1294007"/>
                  <a:pt x="1180225" y="1271930"/>
                </a:cubicBezTo>
                <a:cubicBezTo>
                  <a:pt x="1197316" y="1249853"/>
                  <a:pt x="1211559" y="1227064"/>
                  <a:pt x="1227226" y="1203563"/>
                </a:cubicBezTo>
                <a:cubicBezTo>
                  <a:pt x="1242893" y="1180062"/>
                  <a:pt x="1262121" y="1162971"/>
                  <a:pt x="1274228" y="1130924"/>
                </a:cubicBezTo>
                <a:cubicBezTo>
                  <a:pt x="1286335" y="1098877"/>
                  <a:pt x="1292032" y="1049027"/>
                  <a:pt x="1299866" y="1011283"/>
                </a:cubicBezTo>
                <a:cubicBezTo>
                  <a:pt x="1307700" y="973539"/>
                  <a:pt x="1315533" y="945053"/>
                  <a:pt x="1321230" y="904461"/>
                </a:cubicBezTo>
                <a:cubicBezTo>
                  <a:pt x="1326927" y="863869"/>
                  <a:pt x="1333337" y="809745"/>
                  <a:pt x="1334049" y="767728"/>
                </a:cubicBezTo>
                <a:cubicBezTo>
                  <a:pt x="1334761" y="725711"/>
                  <a:pt x="1334761" y="697938"/>
                  <a:pt x="1325503" y="652360"/>
                </a:cubicBezTo>
                <a:cubicBezTo>
                  <a:pt x="1316245" y="606782"/>
                  <a:pt x="1297729" y="541976"/>
                  <a:pt x="1278501" y="494262"/>
                </a:cubicBezTo>
                <a:cubicBezTo>
                  <a:pt x="1259273" y="446548"/>
                  <a:pt x="1232212" y="400971"/>
                  <a:pt x="1210135" y="366076"/>
                </a:cubicBezTo>
                <a:cubicBezTo>
                  <a:pt x="1188058" y="331181"/>
                  <a:pt x="1170254" y="314088"/>
                  <a:pt x="1146041" y="284890"/>
                </a:cubicBezTo>
                <a:cubicBezTo>
                  <a:pt x="1121828" y="255692"/>
                  <a:pt x="1092630" y="212964"/>
                  <a:pt x="1064856" y="190887"/>
                </a:cubicBezTo>
                <a:cubicBezTo>
                  <a:pt x="1037082" y="168810"/>
                  <a:pt x="1013581" y="169523"/>
                  <a:pt x="979398" y="152431"/>
                </a:cubicBezTo>
                <a:cubicBezTo>
                  <a:pt x="945215" y="135339"/>
                  <a:pt x="903198" y="107565"/>
                  <a:pt x="859757" y="88337"/>
                </a:cubicBezTo>
                <a:cubicBezTo>
                  <a:pt x="816316" y="69109"/>
                  <a:pt x="760769" y="49881"/>
                  <a:pt x="718752" y="37062"/>
                </a:cubicBezTo>
                <a:cubicBezTo>
                  <a:pt x="676735" y="24243"/>
                  <a:pt x="643976" y="17122"/>
                  <a:pt x="607656" y="11425"/>
                </a:cubicBezTo>
                <a:cubicBezTo>
                  <a:pt x="571336" y="5728"/>
                  <a:pt x="544987" y="4303"/>
                  <a:pt x="500834" y="2879"/>
                </a:cubicBezTo>
                <a:cubicBezTo>
                  <a:pt x="456681" y="1455"/>
                  <a:pt x="382617" y="-2818"/>
                  <a:pt x="342737" y="2879"/>
                </a:cubicBezTo>
                <a:cubicBezTo>
                  <a:pt x="302857" y="8576"/>
                  <a:pt x="289326" y="20683"/>
                  <a:pt x="261552" y="37062"/>
                </a:cubicBezTo>
                <a:cubicBezTo>
                  <a:pt x="233778" y="53441"/>
                  <a:pt x="196746" y="84064"/>
                  <a:pt x="176094" y="101156"/>
                </a:cubicBezTo>
                <a:cubicBezTo>
                  <a:pt x="155442" y="118248"/>
                  <a:pt x="137638" y="139612"/>
                  <a:pt x="137638" y="139612"/>
                </a:cubicBezTo>
                <a:lnTo>
                  <a:pt x="99182" y="186614"/>
                </a:lnTo>
                <a:close/>
              </a:path>
            </a:pathLst>
          </a:custGeom>
          <a:solidFill>
            <a:schemeClr val="accent1">
              <a:alpha val="12122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9B5242C-CE6C-C9D9-3353-5A1DD7CB775B}"/>
              </a:ext>
            </a:extLst>
          </p:cNvPr>
          <p:cNvCxnSpPr>
            <a:cxnSpLocks/>
          </p:cNvCxnSpPr>
          <p:nvPr/>
        </p:nvCxnSpPr>
        <p:spPr>
          <a:xfrm>
            <a:off x="4075439" y="2173276"/>
            <a:ext cx="0" cy="900124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ED997A-599A-96CC-208F-77A05CA87454}"/>
              </a:ext>
            </a:extLst>
          </p:cNvPr>
          <p:cNvCxnSpPr>
            <a:cxnSpLocks/>
          </p:cNvCxnSpPr>
          <p:nvPr/>
        </p:nvCxnSpPr>
        <p:spPr>
          <a:xfrm>
            <a:off x="3898900" y="2794305"/>
            <a:ext cx="685919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E15F6D-4926-9B31-C91E-53CA6A8B1588}"/>
              </a:ext>
            </a:extLst>
          </p:cNvPr>
          <p:cNvCxnSpPr>
            <a:cxnSpLocks/>
          </p:cNvCxnSpPr>
          <p:nvPr/>
        </p:nvCxnSpPr>
        <p:spPr>
          <a:xfrm>
            <a:off x="4308475" y="3501885"/>
            <a:ext cx="622419" cy="451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07ECE7-9F29-33F6-54C2-28B2AF0F3CA8}"/>
              </a:ext>
            </a:extLst>
          </p:cNvPr>
          <p:cNvCxnSpPr>
            <a:cxnSpLocks/>
          </p:cNvCxnSpPr>
          <p:nvPr/>
        </p:nvCxnSpPr>
        <p:spPr>
          <a:xfrm>
            <a:off x="4472314" y="2949575"/>
            <a:ext cx="0" cy="69532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43435F7-7C2D-7626-F78E-8CB63E04E029}"/>
              </a:ext>
            </a:extLst>
          </p:cNvPr>
          <p:cNvSpPr/>
          <p:nvPr/>
        </p:nvSpPr>
        <p:spPr>
          <a:xfrm>
            <a:off x="4075439" y="2511425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E6DCDAA-B124-5E56-7C7F-A31FE82DCC2F}"/>
              </a:ext>
            </a:extLst>
          </p:cNvPr>
          <p:cNvSpPr/>
          <p:nvPr/>
        </p:nvSpPr>
        <p:spPr>
          <a:xfrm>
            <a:off x="4052578" y="2497455"/>
            <a:ext cx="45719" cy="45719"/>
          </a:xfrm>
          <a:prstGeom prst="ellipse">
            <a:avLst/>
          </a:prstGeom>
          <a:solidFill>
            <a:schemeClr val="accent1">
              <a:alpha val="6932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D73D003-0DE5-E762-D436-69BAA6E85AAB}"/>
              </a:ext>
            </a:extLst>
          </p:cNvPr>
          <p:cNvSpPr/>
          <p:nvPr/>
        </p:nvSpPr>
        <p:spPr>
          <a:xfrm>
            <a:off x="4309933" y="2771445"/>
            <a:ext cx="45719" cy="45719"/>
          </a:xfrm>
          <a:prstGeom prst="ellipse">
            <a:avLst/>
          </a:prstGeom>
          <a:solidFill>
            <a:schemeClr val="accent1">
              <a:alpha val="6932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2078ACA-D536-D040-1192-79229E09396F}"/>
              </a:ext>
            </a:extLst>
          </p:cNvPr>
          <p:cNvSpPr/>
          <p:nvPr/>
        </p:nvSpPr>
        <p:spPr>
          <a:xfrm>
            <a:off x="4449454" y="3209221"/>
            <a:ext cx="45719" cy="45719"/>
          </a:xfrm>
          <a:prstGeom prst="ellipse">
            <a:avLst/>
          </a:prstGeom>
          <a:solidFill>
            <a:schemeClr val="accent1">
              <a:alpha val="6932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65F2F90-D052-B0E0-1B76-AE2B2E2E4FA6}"/>
              </a:ext>
            </a:extLst>
          </p:cNvPr>
          <p:cNvSpPr/>
          <p:nvPr/>
        </p:nvSpPr>
        <p:spPr>
          <a:xfrm>
            <a:off x="4882059" y="3479025"/>
            <a:ext cx="45719" cy="45719"/>
          </a:xfrm>
          <a:prstGeom prst="ellipse">
            <a:avLst/>
          </a:prstGeom>
          <a:solidFill>
            <a:schemeClr val="accent1">
              <a:alpha val="6932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2B2AD04E-679D-FB96-2276-45627E373663}"/>
              </a:ext>
            </a:extLst>
          </p:cNvPr>
          <p:cNvSpPr/>
          <p:nvPr/>
        </p:nvSpPr>
        <p:spPr>
          <a:xfrm>
            <a:off x="4076700" y="2514600"/>
            <a:ext cx="255566" cy="289299"/>
          </a:xfrm>
          <a:custGeom>
            <a:avLst/>
            <a:gdLst>
              <a:gd name="connsiteX0" fmla="*/ 0 w 255566"/>
              <a:gd name="connsiteY0" fmla="*/ 0 h 289299"/>
              <a:gd name="connsiteX1" fmla="*/ 9525 w 255566"/>
              <a:gd name="connsiteY1" fmla="*/ 82550 h 289299"/>
              <a:gd name="connsiteX2" fmla="*/ 41275 w 255566"/>
              <a:gd name="connsiteY2" fmla="*/ 142875 h 289299"/>
              <a:gd name="connsiteX3" fmla="*/ 95250 w 255566"/>
              <a:gd name="connsiteY3" fmla="*/ 209550 h 289299"/>
              <a:gd name="connsiteX4" fmla="*/ 127000 w 255566"/>
              <a:gd name="connsiteY4" fmla="*/ 241300 h 289299"/>
              <a:gd name="connsiteX5" fmla="*/ 180975 w 255566"/>
              <a:gd name="connsiteY5" fmla="*/ 269875 h 289299"/>
              <a:gd name="connsiteX6" fmla="*/ 222250 w 255566"/>
              <a:gd name="connsiteY6" fmla="*/ 279400 h 289299"/>
              <a:gd name="connsiteX7" fmla="*/ 254000 w 255566"/>
              <a:gd name="connsiteY7" fmla="*/ 282575 h 289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566" h="289299">
                <a:moveTo>
                  <a:pt x="0" y="0"/>
                </a:moveTo>
                <a:cubicBezTo>
                  <a:pt x="1323" y="29369"/>
                  <a:pt x="2646" y="58738"/>
                  <a:pt x="9525" y="82550"/>
                </a:cubicBezTo>
                <a:cubicBezTo>
                  <a:pt x="16404" y="106362"/>
                  <a:pt x="26988" y="121708"/>
                  <a:pt x="41275" y="142875"/>
                </a:cubicBezTo>
                <a:cubicBezTo>
                  <a:pt x="55563" y="164042"/>
                  <a:pt x="80962" y="193146"/>
                  <a:pt x="95250" y="209550"/>
                </a:cubicBezTo>
                <a:cubicBezTo>
                  <a:pt x="109538" y="225954"/>
                  <a:pt x="112713" y="231246"/>
                  <a:pt x="127000" y="241300"/>
                </a:cubicBezTo>
                <a:cubicBezTo>
                  <a:pt x="141287" y="251354"/>
                  <a:pt x="165100" y="263525"/>
                  <a:pt x="180975" y="269875"/>
                </a:cubicBezTo>
                <a:cubicBezTo>
                  <a:pt x="196850" y="276225"/>
                  <a:pt x="210079" y="277283"/>
                  <a:pt x="222250" y="279400"/>
                </a:cubicBezTo>
                <a:cubicBezTo>
                  <a:pt x="234421" y="281517"/>
                  <a:pt x="262467" y="298450"/>
                  <a:pt x="254000" y="282575"/>
                </a:cubicBezTo>
              </a:path>
            </a:pathLst>
          </a:cu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7D0D2E-7EF6-3B21-97CC-775612839FC2}"/>
              </a:ext>
            </a:extLst>
          </p:cNvPr>
          <p:cNvSpPr/>
          <p:nvPr/>
        </p:nvSpPr>
        <p:spPr>
          <a:xfrm>
            <a:off x="4124108" y="2669035"/>
            <a:ext cx="45719" cy="45719"/>
          </a:xfrm>
          <a:prstGeom prst="ellipse">
            <a:avLst/>
          </a:prstGeom>
          <a:solidFill>
            <a:schemeClr val="accent1">
              <a:alpha val="6932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B7DF62BE-680F-AE2B-09AD-4DD0290FD2C1}"/>
              </a:ext>
            </a:extLst>
          </p:cNvPr>
          <p:cNvSpPr/>
          <p:nvPr/>
        </p:nvSpPr>
        <p:spPr>
          <a:xfrm>
            <a:off x="4473474" y="3235325"/>
            <a:ext cx="422376" cy="269926"/>
          </a:xfrm>
          <a:custGeom>
            <a:avLst/>
            <a:gdLst>
              <a:gd name="connsiteX0" fmla="*/ 101 w 422376"/>
              <a:gd name="connsiteY0" fmla="*/ 0 h 269926"/>
              <a:gd name="connsiteX1" fmla="*/ 6451 w 422376"/>
              <a:gd name="connsiteY1" fmla="*/ 76200 h 269926"/>
              <a:gd name="connsiteX2" fmla="*/ 41376 w 422376"/>
              <a:gd name="connsiteY2" fmla="*/ 136525 h 269926"/>
              <a:gd name="connsiteX3" fmla="*/ 89001 w 422376"/>
              <a:gd name="connsiteY3" fmla="*/ 180975 h 269926"/>
              <a:gd name="connsiteX4" fmla="*/ 146151 w 422376"/>
              <a:gd name="connsiteY4" fmla="*/ 215900 h 269926"/>
              <a:gd name="connsiteX5" fmla="*/ 196951 w 422376"/>
              <a:gd name="connsiteY5" fmla="*/ 234950 h 269926"/>
              <a:gd name="connsiteX6" fmla="*/ 263626 w 422376"/>
              <a:gd name="connsiteY6" fmla="*/ 238125 h 269926"/>
              <a:gd name="connsiteX7" fmla="*/ 292201 w 422376"/>
              <a:gd name="connsiteY7" fmla="*/ 250825 h 269926"/>
              <a:gd name="connsiteX8" fmla="*/ 323951 w 422376"/>
              <a:gd name="connsiteY8" fmla="*/ 263525 h 269926"/>
              <a:gd name="connsiteX9" fmla="*/ 349351 w 422376"/>
              <a:gd name="connsiteY9" fmla="*/ 269875 h 269926"/>
              <a:gd name="connsiteX10" fmla="*/ 381101 w 422376"/>
              <a:gd name="connsiteY10" fmla="*/ 266700 h 269926"/>
              <a:gd name="connsiteX11" fmla="*/ 422376 w 422376"/>
              <a:gd name="connsiteY11" fmla="*/ 269875 h 26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2376" h="269926">
                <a:moveTo>
                  <a:pt x="101" y="0"/>
                </a:moveTo>
                <a:cubicBezTo>
                  <a:pt x="-164" y="26723"/>
                  <a:pt x="-428" y="53446"/>
                  <a:pt x="6451" y="76200"/>
                </a:cubicBezTo>
                <a:cubicBezTo>
                  <a:pt x="13330" y="98954"/>
                  <a:pt x="27618" y="119063"/>
                  <a:pt x="41376" y="136525"/>
                </a:cubicBezTo>
                <a:cubicBezTo>
                  <a:pt x="55134" y="153987"/>
                  <a:pt x="71539" y="167746"/>
                  <a:pt x="89001" y="180975"/>
                </a:cubicBezTo>
                <a:cubicBezTo>
                  <a:pt x="106464" y="194204"/>
                  <a:pt x="128159" y="206904"/>
                  <a:pt x="146151" y="215900"/>
                </a:cubicBezTo>
                <a:cubicBezTo>
                  <a:pt x="164143" y="224896"/>
                  <a:pt x="177372" y="231246"/>
                  <a:pt x="196951" y="234950"/>
                </a:cubicBezTo>
                <a:cubicBezTo>
                  <a:pt x="216530" y="238654"/>
                  <a:pt x="247751" y="235479"/>
                  <a:pt x="263626" y="238125"/>
                </a:cubicBezTo>
                <a:cubicBezTo>
                  <a:pt x="279501" y="240771"/>
                  <a:pt x="282147" y="246592"/>
                  <a:pt x="292201" y="250825"/>
                </a:cubicBezTo>
                <a:cubicBezTo>
                  <a:pt x="302255" y="255058"/>
                  <a:pt x="314426" y="260350"/>
                  <a:pt x="323951" y="263525"/>
                </a:cubicBezTo>
                <a:cubicBezTo>
                  <a:pt x="333476" y="266700"/>
                  <a:pt x="339826" y="269346"/>
                  <a:pt x="349351" y="269875"/>
                </a:cubicBezTo>
                <a:cubicBezTo>
                  <a:pt x="358876" y="270404"/>
                  <a:pt x="368930" y="266700"/>
                  <a:pt x="381101" y="266700"/>
                </a:cubicBezTo>
                <a:cubicBezTo>
                  <a:pt x="393272" y="266700"/>
                  <a:pt x="407824" y="268287"/>
                  <a:pt x="422376" y="269875"/>
                </a:cubicBezTo>
              </a:path>
            </a:pathLst>
          </a:cu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A8B154-39BE-9F48-B99A-A92CD26391AD}"/>
              </a:ext>
            </a:extLst>
          </p:cNvPr>
          <p:cNvSpPr/>
          <p:nvPr/>
        </p:nvSpPr>
        <p:spPr>
          <a:xfrm>
            <a:off x="4927778" y="2926715"/>
            <a:ext cx="45719" cy="45719"/>
          </a:xfrm>
          <a:prstGeom prst="ellipse">
            <a:avLst/>
          </a:prstGeom>
          <a:solidFill>
            <a:schemeClr val="accent1">
              <a:alpha val="6932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7F8BE91-3CE3-8EE6-68B5-3AFB26E01295}"/>
              </a:ext>
            </a:extLst>
          </p:cNvPr>
          <p:cNvCxnSpPr>
            <a:endCxn id="23" idx="2"/>
          </p:cNvCxnSpPr>
          <p:nvPr/>
        </p:nvCxnSpPr>
        <p:spPr>
          <a:xfrm>
            <a:off x="3898900" y="2691894"/>
            <a:ext cx="2252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4E3A3B-A880-6B75-BB8F-42A97815C050}"/>
              </a:ext>
            </a:extLst>
          </p:cNvPr>
          <p:cNvCxnSpPr>
            <a:stCxn id="23" idx="4"/>
          </p:cNvCxnSpPr>
          <p:nvPr/>
        </p:nvCxnSpPr>
        <p:spPr>
          <a:xfrm flipH="1">
            <a:off x="4146967" y="2714754"/>
            <a:ext cx="1" cy="251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>
            <a:extLst>
              <a:ext uri="{FF2B5EF4-FFF2-40B4-BE49-F238E27FC236}">
                <a16:creationId xmlns:a16="http://schemas.microsoft.com/office/drawing/2014/main" id="{B77CC794-A374-2073-9F79-4871EBD25320}"/>
              </a:ext>
            </a:extLst>
          </p:cNvPr>
          <p:cNvSpPr/>
          <p:nvPr/>
        </p:nvSpPr>
        <p:spPr>
          <a:xfrm>
            <a:off x="3905247" y="2698750"/>
            <a:ext cx="238128" cy="250825"/>
          </a:xfrm>
          <a:custGeom>
            <a:avLst/>
            <a:gdLst>
              <a:gd name="connsiteX0" fmla="*/ 3178 w 238128"/>
              <a:gd name="connsiteY0" fmla="*/ 0 h 250825"/>
              <a:gd name="connsiteX1" fmla="*/ 3178 w 238128"/>
              <a:gd name="connsiteY1" fmla="*/ 60325 h 250825"/>
              <a:gd name="connsiteX2" fmla="*/ 19053 w 238128"/>
              <a:gd name="connsiteY2" fmla="*/ 73025 h 250825"/>
              <a:gd name="connsiteX3" fmla="*/ 38103 w 238128"/>
              <a:gd name="connsiteY3" fmla="*/ 85725 h 250825"/>
              <a:gd name="connsiteX4" fmla="*/ 47628 w 238128"/>
              <a:gd name="connsiteY4" fmla="*/ 136525 h 250825"/>
              <a:gd name="connsiteX5" fmla="*/ 57153 w 238128"/>
              <a:gd name="connsiteY5" fmla="*/ 146050 h 250825"/>
              <a:gd name="connsiteX6" fmla="*/ 76203 w 238128"/>
              <a:gd name="connsiteY6" fmla="*/ 152400 h 250825"/>
              <a:gd name="connsiteX7" fmla="*/ 85728 w 238128"/>
              <a:gd name="connsiteY7" fmla="*/ 161925 h 250825"/>
              <a:gd name="connsiteX8" fmla="*/ 95253 w 238128"/>
              <a:gd name="connsiteY8" fmla="*/ 168275 h 250825"/>
              <a:gd name="connsiteX9" fmla="*/ 111128 w 238128"/>
              <a:gd name="connsiteY9" fmla="*/ 193675 h 250825"/>
              <a:gd name="connsiteX10" fmla="*/ 130178 w 238128"/>
              <a:gd name="connsiteY10" fmla="*/ 200025 h 250825"/>
              <a:gd name="connsiteX11" fmla="*/ 139703 w 238128"/>
              <a:gd name="connsiteY11" fmla="*/ 203200 h 250825"/>
              <a:gd name="connsiteX12" fmla="*/ 149228 w 238128"/>
              <a:gd name="connsiteY12" fmla="*/ 212725 h 250825"/>
              <a:gd name="connsiteX13" fmla="*/ 161928 w 238128"/>
              <a:gd name="connsiteY13" fmla="*/ 231775 h 250825"/>
              <a:gd name="connsiteX14" fmla="*/ 193678 w 238128"/>
              <a:gd name="connsiteY14" fmla="*/ 234950 h 250825"/>
              <a:gd name="connsiteX15" fmla="*/ 203203 w 238128"/>
              <a:gd name="connsiteY15" fmla="*/ 238125 h 250825"/>
              <a:gd name="connsiteX16" fmla="*/ 222253 w 238128"/>
              <a:gd name="connsiteY16" fmla="*/ 250825 h 250825"/>
              <a:gd name="connsiteX17" fmla="*/ 238128 w 238128"/>
              <a:gd name="connsiteY17" fmla="*/ 250825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8128" h="250825">
                <a:moveTo>
                  <a:pt x="3178" y="0"/>
                </a:moveTo>
                <a:cubicBezTo>
                  <a:pt x="1408" y="21235"/>
                  <a:pt x="-2989" y="39767"/>
                  <a:pt x="3178" y="60325"/>
                </a:cubicBezTo>
                <a:cubicBezTo>
                  <a:pt x="7167" y="73622"/>
                  <a:pt x="9607" y="67777"/>
                  <a:pt x="19053" y="73025"/>
                </a:cubicBezTo>
                <a:cubicBezTo>
                  <a:pt x="25724" y="76731"/>
                  <a:pt x="38103" y="85725"/>
                  <a:pt x="38103" y="85725"/>
                </a:cubicBezTo>
                <a:cubicBezTo>
                  <a:pt x="55559" y="111910"/>
                  <a:pt x="31677" y="72720"/>
                  <a:pt x="47628" y="136525"/>
                </a:cubicBezTo>
                <a:cubicBezTo>
                  <a:pt x="48717" y="140881"/>
                  <a:pt x="53228" y="143869"/>
                  <a:pt x="57153" y="146050"/>
                </a:cubicBezTo>
                <a:cubicBezTo>
                  <a:pt x="63004" y="149301"/>
                  <a:pt x="76203" y="152400"/>
                  <a:pt x="76203" y="152400"/>
                </a:cubicBezTo>
                <a:cubicBezTo>
                  <a:pt x="79378" y="155575"/>
                  <a:pt x="82279" y="159050"/>
                  <a:pt x="85728" y="161925"/>
                </a:cubicBezTo>
                <a:cubicBezTo>
                  <a:pt x="88659" y="164368"/>
                  <a:pt x="93231" y="165039"/>
                  <a:pt x="95253" y="168275"/>
                </a:cubicBezTo>
                <a:cubicBezTo>
                  <a:pt x="106873" y="186867"/>
                  <a:pt x="93717" y="185937"/>
                  <a:pt x="111128" y="193675"/>
                </a:cubicBezTo>
                <a:cubicBezTo>
                  <a:pt x="117245" y="196393"/>
                  <a:pt x="123828" y="197908"/>
                  <a:pt x="130178" y="200025"/>
                </a:cubicBezTo>
                <a:lnTo>
                  <a:pt x="139703" y="203200"/>
                </a:lnTo>
                <a:cubicBezTo>
                  <a:pt x="142878" y="206375"/>
                  <a:pt x="146737" y="208989"/>
                  <a:pt x="149228" y="212725"/>
                </a:cubicBezTo>
                <a:cubicBezTo>
                  <a:pt x="154457" y="220569"/>
                  <a:pt x="149186" y="227854"/>
                  <a:pt x="161928" y="231775"/>
                </a:cubicBezTo>
                <a:cubicBezTo>
                  <a:pt x="172094" y="234903"/>
                  <a:pt x="183095" y="233892"/>
                  <a:pt x="193678" y="234950"/>
                </a:cubicBezTo>
                <a:cubicBezTo>
                  <a:pt x="196853" y="236008"/>
                  <a:pt x="200277" y="236500"/>
                  <a:pt x="203203" y="238125"/>
                </a:cubicBezTo>
                <a:cubicBezTo>
                  <a:pt x="209874" y="241831"/>
                  <a:pt x="214621" y="250825"/>
                  <a:pt x="222253" y="250825"/>
                </a:cubicBezTo>
                <a:lnTo>
                  <a:pt x="238128" y="250825"/>
                </a:lnTo>
              </a:path>
            </a:pathLst>
          </a:cu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CFCF080-68E3-5F47-429F-376F5A7DA31E}"/>
                  </a:ext>
                </a:extLst>
              </p:cNvPr>
              <p:cNvSpPr txBox="1"/>
              <p:nvPr/>
            </p:nvSpPr>
            <p:spPr>
              <a:xfrm>
                <a:off x="4075437" y="2475866"/>
                <a:ext cx="43800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9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9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CFCF080-68E3-5F47-429F-376F5A7DA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437" y="2475866"/>
                <a:ext cx="438005" cy="2308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4196E07-8239-541C-BB83-5F787DAC32FD}"/>
                  </a:ext>
                </a:extLst>
              </p:cNvPr>
              <p:cNvSpPr txBox="1"/>
              <p:nvPr/>
            </p:nvSpPr>
            <p:spPr>
              <a:xfrm>
                <a:off x="4676847" y="2356619"/>
                <a:ext cx="47942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9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𝒳</m:t>
                          </m:r>
                        </m:e>
                      </m:d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4196E07-8239-541C-BB83-5F787DAC3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847" y="2356619"/>
                <a:ext cx="479427" cy="2308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8D5046B-5594-749B-E721-D51794B28457}"/>
                  </a:ext>
                </a:extLst>
              </p:cNvPr>
              <p:cNvSpPr txBox="1"/>
              <p:nvPr/>
            </p:nvSpPr>
            <p:spPr>
              <a:xfrm>
                <a:off x="4821495" y="2701748"/>
                <a:ext cx="43800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9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8D5046B-5594-749B-E721-D51794B28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495" y="2701748"/>
                <a:ext cx="438005" cy="230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476B662-844E-E485-40D2-32FA39502BBE}"/>
              </a:ext>
            </a:extLst>
          </p:cNvPr>
          <p:cNvCxnSpPr>
            <a:endCxn id="25" idx="2"/>
          </p:cNvCxnSpPr>
          <p:nvPr/>
        </p:nvCxnSpPr>
        <p:spPr>
          <a:xfrm>
            <a:off x="4755009" y="2949574"/>
            <a:ext cx="17276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4A9AC77-53E1-41AE-2E15-0D2298B45AD6}"/>
              </a:ext>
            </a:extLst>
          </p:cNvPr>
          <p:cNvCxnSpPr>
            <a:stCxn id="25" idx="4"/>
          </p:cNvCxnSpPr>
          <p:nvPr/>
        </p:nvCxnSpPr>
        <p:spPr>
          <a:xfrm flipH="1">
            <a:off x="4950637" y="2972434"/>
            <a:ext cx="1" cy="175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>
            <a:extLst>
              <a:ext uri="{FF2B5EF4-FFF2-40B4-BE49-F238E27FC236}">
                <a16:creationId xmlns:a16="http://schemas.microsoft.com/office/drawing/2014/main" id="{0D399463-7FE4-6626-45C0-A7A71E7A1B37}"/>
              </a:ext>
            </a:extLst>
          </p:cNvPr>
          <p:cNvSpPr/>
          <p:nvPr/>
        </p:nvSpPr>
        <p:spPr>
          <a:xfrm>
            <a:off x="4749724" y="2952750"/>
            <a:ext cx="193751" cy="193675"/>
          </a:xfrm>
          <a:custGeom>
            <a:avLst/>
            <a:gdLst>
              <a:gd name="connsiteX0" fmla="*/ 3251 w 193751"/>
              <a:gd name="connsiteY0" fmla="*/ 0 h 193675"/>
              <a:gd name="connsiteX1" fmla="*/ 3251 w 193751"/>
              <a:gd name="connsiteY1" fmla="*/ 66675 h 193675"/>
              <a:gd name="connsiteX2" fmla="*/ 9601 w 193751"/>
              <a:gd name="connsiteY2" fmla="*/ 76200 h 193675"/>
              <a:gd name="connsiteX3" fmla="*/ 19126 w 193751"/>
              <a:gd name="connsiteY3" fmla="*/ 79375 h 193675"/>
              <a:gd name="connsiteX4" fmla="*/ 35001 w 193751"/>
              <a:gd name="connsiteY4" fmla="*/ 107950 h 193675"/>
              <a:gd name="connsiteX5" fmla="*/ 38176 w 193751"/>
              <a:gd name="connsiteY5" fmla="*/ 133350 h 193675"/>
              <a:gd name="connsiteX6" fmla="*/ 63576 w 193751"/>
              <a:gd name="connsiteY6" fmla="*/ 139700 h 193675"/>
              <a:gd name="connsiteX7" fmla="*/ 73101 w 193751"/>
              <a:gd name="connsiteY7" fmla="*/ 136525 h 193675"/>
              <a:gd name="connsiteX8" fmla="*/ 76276 w 193751"/>
              <a:gd name="connsiteY8" fmla="*/ 146050 h 193675"/>
              <a:gd name="connsiteX9" fmla="*/ 95326 w 193751"/>
              <a:gd name="connsiteY9" fmla="*/ 155575 h 193675"/>
              <a:gd name="connsiteX10" fmla="*/ 104851 w 193751"/>
              <a:gd name="connsiteY10" fmla="*/ 161925 h 193675"/>
              <a:gd name="connsiteX11" fmla="*/ 111201 w 193751"/>
              <a:gd name="connsiteY11" fmla="*/ 171450 h 193675"/>
              <a:gd name="connsiteX12" fmla="*/ 155651 w 193751"/>
              <a:gd name="connsiteY12" fmla="*/ 180975 h 193675"/>
              <a:gd name="connsiteX13" fmla="*/ 174701 w 193751"/>
              <a:gd name="connsiteY13" fmla="*/ 190500 h 193675"/>
              <a:gd name="connsiteX14" fmla="*/ 193751 w 193751"/>
              <a:gd name="connsiteY14" fmla="*/ 193675 h 19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3751" h="193675">
                <a:moveTo>
                  <a:pt x="3251" y="0"/>
                </a:moveTo>
                <a:cubicBezTo>
                  <a:pt x="875" y="26135"/>
                  <a:pt x="-2690" y="40929"/>
                  <a:pt x="3251" y="66675"/>
                </a:cubicBezTo>
                <a:cubicBezTo>
                  <a:pt x="4109" y="70393"/>
                  <a:pt x="6621" y="73816"/>
                  <a:pt x="9601" y="76200"/>
                </a:cubicBezTo>
                <a:cubicBezTo>
                  <a:pt x="12214" y="78291"/>
                  <a:pt x="15951" y="78317"/>
                  <a:pt x="19126" y="79375"/>
                </a:cubicBezTo>
                <a:cubicBezTo>
                  <a:pt x="33682" y="101210"/>
                  <a:pt x="29413" y="91185"/>
                  <a:pt x="35001" y="107950"/>
                </a:cubicBezTo>
                <a:cubicBezTo>
                  <a:pt x="36059" y="116417"/>
                  <a:pt x="35260" y="125331"/>
                  <a:pt x="38176" y="133350"/>
                </a:cubicBezTo>
                <a:cubicBezTo>
                  <a:pt x="43453" y="147863"/>
                  <a:pt x="52989" y="142347"/>
                  <a:pt x="63576" y="139700"/>
                </a:cubicBezTo>
                <a:cubicBezTo>
                  <a:pt x="66823" y="138888"/>
                  <a:pt x="69926" y="137583"/>
                  <a:pt x="73101" y="136525"/>
                </a:cubicBezTo>
                <a:cubicBezTo>
                  <a:pt x="74159" y="139700"/>
                  <a:pt x="74185" y="143437"/>
                  <a:pt x="76276" y="146050"/>
                </a:cubicBezTo>
                <a:cubicBezTo>
                  <a:pt x="82342" y="153633"/>
                  <a:pt x="87657" y="151740"/>
                  <a:pt x="95326" y="155575"/>
                </a:cubicBezTo>
                <a:cubicBezTo>
                  <a:pt x="98739" y="157282"/>
                  <a:pt x="101676" y="159808"/>
                  <a:pt x="104851" y="161925"/>
                </a:cubicBezTo>
                <a:cubicBezTo>
                  <a:pt x="106968" y="165100"/>
                  <a:pt x="108503" y="168752"/>
                  <a:pt x="111201" y="171450"/>
                </a:cubicBezTo>
                <a:cubicBezTo>
                  <a:pt x="123394" y="183643"/>
                  <a:pt x="138550" y="179420"/>
                  <a:pt x="155651" y="180975"/>
                </a:cubicBezTo>
                <a:cubicBezTo>
                  <a:pt x="164214" y="186683"/>
                  <a:pt x="164842" y="188309"/>
                  <a:pt x="174701" y="190500"/>
                </a:cubicBezTo>
                <a:cubicBezTo>
                  <a:pt x="180985" y="191897"/>
                  <a:pt x="193751" y="193675"/>
                  <a:pt x="193751" y="193675"/>
                </a:cubicBezTo>
              </a:path>
            </a:pathLst>
          </a:cu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28AA753-6042-D841-74C8-985F0EA10ACC}"/>
                  </a:ext>
                </a:extLst>
              </p:cNvPr>
              <p:cNvSpPr txBox="1"/>
              <p:nvPr/>
            </p:nvSpPr>
            <p:spPr>
              <a:xfrm>
                <a:off x="4219672" y="3254872"/>
                <a:ext cx="36080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28AA753-6042-D841-74C8-985F0EA10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672" y="3254872"/>
                <a:ext cx="360803" cy="2308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F5BB0FB-7E13-7C47-A93B-839E98B32A54}"/>
                  </a:ext>
                </a:extLst>
              </p:cNvPr>
              <p:cNvSpPr txBox="1"/>
              <p:nvPr/>
            </p:nvSpPr>
            <p:spPr>
              <a:xfrm>
                <a:off x="3821948" y="2470657"/>
                <a:ext cx="36080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F5BB0FB-7E13-7C47-A93B-839E98B32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948" y="2470657"/>
                <a:ext cx="360803" cy="230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AD8E6D-AA80-E7FB-247B-7082E934E9BC}"/>
                  </a:ext>
                </a:extLst>
              </p:cNvPr>
              <p:cNvSpPr txBox="1"/>
              <p:nvPr/>
            </p:nvSpPr>
            <p:spPr>
              <a:xfrm>
                <a:off x="3775358" y="2923690"/>
                <a:ext cx="729752" cy="253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9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9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9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9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b>
                          <m:r>
                            <a:rPr lang="en-US" sz="9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≧</m:t>
                          </m:r>
                        </m:sub>
                        <m:sup>
                          <m:r>
                            <a:rPr lang="en-US" sz="9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AD8E6D-AA80-E7FB-247B-7082E934E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358" y="2923690"/>
                <a:ext cx="729752" cy="2537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Freeform 41">
            <a:extLst>
              <a:ext uri="{FF2B5EF4-FFF2-40B4-BE49-F238E27FC236}">
                <a16:creationId xmlns:a16="http://schemas.microsoft.com/office/drawing/2014/main" id="{79AA3B90-308B-00B7-4162-95AD53D07D81}"/>
              </a:ext>
            </a:extLst>
          </p:cNvPr>
          <p:cNvSpPr/>
          <p:nvPr/>
        </p:nvSpPr>
        <p:spPr>
          <a:xfrm>
            <a:off x="6168035" y="2121978"/>
            <a:ext cx="1334324" cy="1436682"/>
          </a:xfrm>
          <a:custGeom>
            <a:avLst/>
            <a:gdLst>
              <a:gd name="connsiteX0" fmla="*/ 99182 w 1334324"/>
              <a:gd name="connsiteY0" fmla="*/ 186614 h 1436682"/>
              <a:gd name="connsiteX1" fmla="*/ 905 w 1334324"/>
              <a:gd name="connsiteY1" fmla="*/ 481444 h 1436682"/>
              <a:gd name="connsiteX2" fmla="*/ 150456 w 1334324"/>
              <a:gd name="connsiteY2" fmla="*/ 703634 h 1436682"/>
              <a:gd name="connsiteX3" fmla="*/ 364101 w 1334324"/>
              <a:gd name="connsiteY3" fmla="*/ 720726 h 1436682"/>
              <a:gd name="connsiteX4" fmla="*/ 436740 w 1334324"/>
              <a:gd name="connsiteY4" fmla="*/ 716453 h 1436682"/>
              <a:gd name="connsiteX5" fmla="*/ 509380 w 1334324"/>
              <a:gd name="connsiteY5" fmla="*/ 737818 h 1436682"/>
              <a:gd name="connsiteX6" fmla="*/ 539290 w 1334324"/>
              <a:gd name="connsiteY6" fmla="*/ 797638 h 1436682"/>
              <a:gd name="connsiteX7" fmla="*/ 535017 w 1334324"/>
              <a:gd name="connsiteY7" fmla="*/ 840367 h 1436682"/>
              <a:gd name="connsiteX8" fmla="*/ 513653 w 1334324"/>
              <a:gd name="connsiteY8" fmla="*/ 895915 h 1436682"/>
              <a:gd name="connsiteX9" fmla="*/ 462378 w 1334324"/>
              <a:gd name="connsiteY9" fmla="*/ 947190 h 1436682"/>
              <a:gd name="connsiteX10" fmla="*/ 462378 w 1334324"/>
              <a:gd name="connsiteY10" fmla="*/ 947190 h 1436682"/>
              <a:gd name="connsiteX11" fmla="*/ 419649 w 1334324"/>
              <a:gd name="connsiteY11" fmla="*/ 1015556 h 1436682"/>
              <a:gd name="connsiteX12" fmla="*/ 402557 w 1334324"/>
              <a:gd name="connsiteY12" fmla="*/ 1101014 h 1436682"/>
              <a:gd name="connsiteX13" fmla="*/ 402557 w 1334324"/>
              <a:gd name="connsiteY13" fmla="*/ 1190745 h 1436682"/>
              <a:gd name="connsiteX14" fmla="*/ 406830 w 1334324"/>
              <a:gd name="connsiteY14" fmla="*/ 1246292 h 1436682"/>
              <a:gd name="connsiteX15" fmla="*/ 428195 w 1334324"/>
              <a:gd name="connsiteY15" fmla="*/ 1289021 h 1436682"/>
              <a:gd name="connsiteX16" fmla="*/ 475197 w 1334324"/>
              <a:gd name="connsiteY16" fmla="*/ 1340296 h 1436682"/>
              <a:gd name="connsiteX17" fmla="*/ 530744 w 1334324"/>
              <a:gd name="connsiteY17" fmla="*/ 1378752 h 1436682"/>
              <a:gd name="connsiteX18" fmla="*/ 586292 w 1334324"/>
              <a:gd name="connsiteY18" fmla="*/ 1395844 h 1436682"/>
              <a:gd name="connsiteX19" fmla="*/ 676023 w 1334324"/>
              <a:gd name="connsiteY19" fmla="*/ 1412935 h 1436682"/>
              <a:gd name="connsiteX20" fmla="*/ 718752 w 1334324"/>
              <a:gd name="connsiteY20" fmla="*/ 1430027 h 1436682"/>
              <a:gd name="connsiteX21" fmla="*/ 812755 w 1334324"/>
              <a:gd name="connsiteY21" fmla="*/ 1434300 h 1436682"/>
              <a:gd name="connsiteX22" fmla="*/ 851211 w 1334324"/>
              <a:gd name="connsiteY22" fmla="*/ 1434300 h 1436682"/>
              <a:gd name="connsiteX23" fmla="*/ 958034 w 1334324"/>
              <a:gd name="connsiteY23" fmla="*/ 1404390 h 1436682"/>
              <a:gd name="connsiteX24" fmla="*/ 1043492 w 1334324"/>
              <a:gd name="connsiteY24" fmla="*/ 1374479 h 1436682"/>
              <a:gd name="connsiteX25" fmla="*/ 1124677 w 1334324"/>
              <a:gd name="connsiteY25" fmla="*/ 1336023 h 1436682"/>
              <a:gd name="connsiteX26" fmla="*/ 1180225 w 1334324"/>
              <a:gd name="connsiteY26" fmla="*/ 1271930 h 1436682"/>
              <a:gd name="connsiteX27" fmla="*/ 1227226 w 1334324"/>
              <a:gd name="connsiteY27" fmla="*/ 1203563 h 1436682"/>
              <a:gd name="connsiteX28" fmla="*/ 1274228 w 1334324"/>
              <a:gd name="connsiteY28" fmla="*/ 1130924 h 1436682"/>
              <a:gd name="connsiteX29" fmla="*/ 1299866 w 1334324"/>
              <a:gd name="connsiteY29" fmla="*/ 1011283 h 1436682"/>
              <a:gd name="connsiteX30" fmla="*/ 1321230 w 1334324"/>
              <a:gd name="connsiteY30" fmla="*/ 904461 h 1436682"/>
              <a:gd name="connsiteX31" fmla="*/ 1334049 w 1334324"/>
              <a:gd name="connsiteY31" fmla="*/ 767728 h 1436682"/>
              <a:gd name="connsiteX32" fmla="*/ 1325503 w 1334324"/>
              <a:gd name="connsiteY32" fmla="*/ 652360 h 1436682"/>
              <a:gd name="connsiteX33" fmla="*/ 1278501 w 1334324"/>
              <a:gd name="connsiteY33" fmla="*/ 494262 h 1436682"/>
              <a:gd name="connsiteX34" fmla="*/ 1210135 w 1334324"/>
              <a:gd name="connsiteY34" fmla="*/ 366076 h 1436682"/>
              <a:gd name="connsiteX35" fmla="*/ 1146041 w 1334324"/>
              <a:gd name="connsiteY35" fmla="*/ 284890 h 1436682"/>
              <a:gd name="connsiteX36" fmla="*/ 1064856 w 1334324"/>
              <a:gd name="connsiteY36" fmla="*/ 190887 h 1436682"/>
              <a:gd name="connsiteX37" fmla="*/ 979398 w 1334324"/>
              <a:gd name="connsiteY37" fmla="*/ 152431 h 1436682"/>
              <a:gd name="connsiteX38" fmla="*/ 859757 w 1334324"/>
              <a:gd name="connsiteY38" fmla="*/ 88337 h 1436682"/>
              <a:gd name="connsiteX39" fmla="*/ 718752 w 1334324"/>
              <a:gd name="connsiteY39" fmla="*/ 37062 h 1436682"/>
              <a:gd name="connsiteX40" fmla="*/ 607656 w 1334324"/>
              <a:gd name="connsiteY40" fmla="*/ 11425 h 1436682"/>
              <a:gd name="connsiteX41" fmla="*/ 500834 w 1334324"/>
              <a:gd name="connsiteY41" fmla="*/ 2879 h 1436682"/>
              <a:gd name="connsiteX42" fmla="*/ 342737 w 1334324"/>
              <a:gd name="connsiteY42" fmla="*/ 2879 h 1436682"/>
              <a:gd name="connsiteX43" fmla="*/ 261552 w 1334324"/>
              <a:gd name="connsiteY43" fmla="*/ 37062 h 1436682"/>
              <a:gd name="connsiteX44" fmla="*/ 176094 w 1334324"/>
              <a:gd name="connsiteY44" fmla="*/ 101156 h 1436682"/>
              <a:gd name="connsiteX45" fmla="*/ 137638 w 1334324"/>
              <a:gd name="connsiteY45" fmla="*/ 139612 h 1436682"/>
              <a:gd name="connsiteX46" fmla="*/ 99182 w 1334324"/>
              <a:gd name="connsiteY46" fmla="*/ 186614 h 1436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334324" h="1436682">
                <a:moveTo>
                  <a:pt x="99182" y="186614"/>
                </a:moveTo>
                <a:cubicBezTo>
                  <a:pt x="45770" y="290944"/>
                  <a:pt x="-7641" y="395274"/>
                  <a:pt x="905" y="481444"/>
                </a:cubicBezTo>
                <a:cubicBezTo>
                  <a:pt x="9451" y="567614"/>
                  <a:pt x="89923" y="663754"/>
                  <a:pt x="150456" y="703634"/>
                </a:cubicBezTo>
                <a:cubicBezTo>
                  <a:pt x="210989" y="743514"/>
                  <a:pt x="316387" y="718590"/>
                  <a:pt x="364101" y="720726"/>
                </a:cubicBezTo>
                <a:cubicBezTo>
                  <a:pt x="411815" y="722862"/>
                  <a:pt x="412527" y="713604"/>
                  <a:pt x="436740" y="716453"/>
                </a:cubicBezTo>
                <a:cubicBezTo>
                  <a:pt x="460953" y="719302"/>
                  <a:pt x="492288" y="724287"/>
                  <a:pt x="509380" y="737818"/>
                </a:cubicBezTo>
                <a:cubicBezTo>
                  <a:pt x="526472" y="751349"/>
                  <a:pt x="535017" y="780547"/>
                  <a:pt x="539290" y="797638"/>
                </a:cubicBezTo>
                <a:cubicBezTo>
                  <a:pt x="543563" y="814729"/>
                  <a:pt x="539290" y="823987"/>
                  <a:pt x="535017" y="840367"/>
                </a:cubicBezTo>
                <a:cubicBezTo>
                  <a:pt x="530744" y="856747"/>
                  <a:pt x="525759" y="878111"/>
                  <a:pt x="513653" y="895915"/>
                </a:cubicBezTo>
                <a:cubicBezTo>
                  <a:pt x="501547" y="913719"/>
                  <a:pt x="462378" y="947190"/>
                  <a:pt x="462378" y="947190"/>
                </a:cubicBezTo>
                <a:lnTo>
                  <a:pt x="462378" y="947190"/>
                </a:lnTo>
                <a:cubicBezTo>
                  <a:pt x="455257" y="958584"/>
                  <a:pt x="429619" y="989919"/>
                  <a:pt x="419649" y="1015556"/>
                </a:cubicBezTo>
                <a:cubicBezTo>
                  <a:pt x="409679" y="1041193"/>
                  <a:pt x="405406" y="1071816"/>
                  <a:pt x="402557" y="1101014"/>
                </a:cubicBezTo>
                <a:cubicBezTo>
                  <a:pt x="399708" y="1130212"/>
                  <a:pt x="401845" y="1166532"/>
                  <a:pt x="402557" y="1190745"/>
                </a:cubicBezTo>
                <a:cubicBezTo>
                  <a:pt x="403269" y="1214958"/>
                  <a:pt x="402557" y="1229913"/>
                  <a:pt x="406830" y="1246292"/>
                </a:cubicBezTo>
                <a:cubicBezTo>
                  <a:pt x="411103" y="1262671"/>
                  <a:pt x="416801" y="1273354"/>
                  <a:pt x="428195" y="1289021"/>
                </a:cubicBezTo>
                <a:cubicBezTo>
                  <a:pt x="439589" y="1304688"/>
                  <a:pt x="458106" y="1325341"/>
                  <a:pt x="475197" y="1340296"/>
                </a:cubicBezTo>
                <a:cubicBezTo>
                  <a:pt x="492289" y="1355251"/>
                  <a:pt x="512228" y="1369494"/>
                  <a:pt x="530744" y="1378752"/>
                </a:cubicBezTo>
                <a:cubicBezTo>
                  <a:pt x="549260" y="1388010"/>
                  <a:pt x="562079" y="1390147"/>
                  <a:pt x="586292" y="1395844"/>
                </a:cubicBezTo>
                <a:cubicBezTo>
                  <a:pt x="610505" y="1401541"/>
                  <a:pt x="653946" y="1407238"/>
                  <a:pt x="676023" y="1412935"/>
                </a:cubicBezTo>
                <a:cubicBezTo>
                  <a:pt x="698100" y="1418632"/>
                  <a:pt x="695963" y="1426466"/>
                  <a:pt x="718752" y="1430027"/>
                </a:cubicBezTo>
                <a:cubicBezTo>
                  <a:pt x="741541" y="1433588"/>
                  <a:pt x="790679" y="1433588"/>
                  <a:pt x="812755" y="1434300"/>
                </a:cubicBezTo>
                <a:cubicBezTo>
                  <a:pt x="834831" y="1435012"/>
                  <a:pt x="826998" y="1439285"/>
                  <a:pt x="851211" y="1434300"/>
                </a:cubicBezTo>
                <a:cubicBezTo>
                  <a:pt x="875424" y="1429315"/>
                  <a:pt x="925987" y="1414360"/>
                  <a:pt x="958034" y="1404390"/>
                </a:cubicBezTo>
                <a:cubicBezTo>
                  <a:pt x="990081" y="1394420"/>
                  <a:pt x="1015718" y="1385873"/>
                  <a:pt x="1043492" y="1374479"/>
                </a:cubicBezTo>
                <a:cubicBezTo>
                  <a:pt x="1071266" y="1363085"/>
                  <a:pt x="1101888" y="1353114"/>
                  <a:pt x="1124677" y="1336023"/>
                </a:cubicBezTo>
                <a:cubicBezTo>
                  <a:pt x="1147466" y="1318932"/>
                  <a:pt x="1163134" y="1294007"/>
                  <a:pt x="1180225" y="1271930"/>
                </a:cubicBezTo>
                <a:cubicBezTo>
                  <a:pt x="1197316" y="1249853"/>
                  <a:pt x="1211559" y="1227064"/>
                  <a:pt x="1227226" y="1203563"/>
                </a:cubicBezTo>
                <a:cubicBezTo>
                  <a:pt x="1242893" y="1180062"/>
                  <a:pt x="1262121" y="1162971"/>
                  <a:pt x="1274228" y="1130924"/>
                </a:cubicBezTo>
                <a:cubicBezTo>
                  <a:pt x="1286335" y="1098877"/>
                  <a:pt x="1292032" y="1049027"/>
                  <a:pt x="1299866" y="1011283"/>
                </a:cubicBezTo>
                <a:cubicBezTo>
                  <a:pt x="1307700" y="973539"/>
                  <a:pt x="1315533" y="945053"/>
                  <a:pt x="1321230" y="904461"/>
                </a:cubicBezTo>
                <a:cubicBezTo>
                  <a:pt x="1326927" y="863869"/>
                  <a:pt x="1333337" y="809745"/>
                  <a:pt x="1334049" y="767728"/>
                </a:cubicBezTo>
                <a:cubicBezTo>
                  <a:pt x="1334761" y="725711"/>
                  <a:pt x="1334761" y="697938"/>
                  <a:pt x="1325503" y="652360"/>
                </a:cubicBezTo>
                <a:cubicBezTo>
                  <a:pt x="1316245" y="606782"/>
                  <a:pt x="1297729" y="541976"/>
                  <a:pt x="1278501" y="494262"/>
                </a:cubicBezTo>
                <a:cubicBezTo>
                  <a:pt x="1259273" y="446548"/>
                  <a:pt x="1232212" y="400971"/>
                  <a:pt x="1210135" y="366076"/>
                </a:cubicBezTo>
                <a:cubicBezTo>
                  <a:pt x="1188058" y="331181"/>
                  <a:pt x="1170254" y="314088"/>
                  <a:pt x="1146041" y="284890"/>
                </a:cubicBezTo>
                <a:cubicBezTo>
                  <a:pt x="1121828" y="255692"/>
                  <a:pt x="1092630" y="212964"/>
                  <a:pt x="1064856" y="190887"/>
                </a:cubicBezTo>
                <a:cubicBezTo>
                  <a:pt x="1037082" y="168810"/>
                  <a:pt x="1013581" y="169523"/>
                  <a:pt x="979398" y="152431"/>
                </a:cubicBezTo>
                <a:cubicBezTo>
                  <a:pt x="945215" y="135339"/>
                  <a:pt x="903198" y="107565"/>
                  <a:pt x="859757" y="88337"/>
                </a:cubicBezTo>
                <a:cubicBezTo>
                  <a:pt x="816316" y="69109"/>
                  <a:pt x="760769" y="49881"/>
                  <a:pt x="718752" y="37062"/>
                </a:cubicBezTo>
                <a:cubicBezTo>
                  <a:pt x="676735" y="24243"/>
                  <a:pt x="643976" y="17122"/>
                  <a:pt x="607656" y="11425"/>
                </a:cubicBezTo>
                <a:cubicBezTo>
                  <a:pt x="571336" y="5728"/>
                  <a:pt x="544987" y="4303"/>
                  <a:pt x="500834" y="2879"/>
                </a:cubicBezTo>
                <a:cubicBezTo>
                  <a:pt x="456681" y="1455"/>
                  <a:pt x="382617" y="-2818"/>
                  <a:pt x="342737" y="2879"/>
                </a:cubicBezTo>
                <a:cubicBezTo>
                  <a:pt x="302857" y="8576"/>
                  <a:pt x="289326" y="20683"/>
                  <a:pt x="261552" y="37062"/>
                </a:cubicBezTo>
                <a:cubicBezTo>
                  <a:pt x="233778" y="53441"/>
                  <a:pt x="196746" y="84064"/>
                  <a:pt x="176094" y="101156"/>
                </a:cubicBezTo>
                <a:cubicBezTo>
                  <a:pt x="155442" y="118248"/>
                  <a:pt x="137638" y="139612"/>
                  <a:pt x="137638" y="139612"/>
                </a:cubicBezTo>
                <a:lnTo>
                  <a:pt x="99182" y="186614"/>
                </a:lnTo>
                <a:close/>
              </a:path>
            </a:pathLst>
          </a:custGeom>
          <a:solidFill>
            <a:schemeClr val="accent1">
              <a:alpha val="12122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64C9F21-522B-9931-CFD9-FA9D897E2A6D}"/>
              </a:ext>
            </a:extLst>
          </p:cNvPr>
          <p:cNvCxnSpPr>
            <a:cxnSpLocks/>
          </p:cNvCxnSpPr>
          <p:nvPr/>
        </p:nvCxnSpPr>
        <p:spPr>
          <a:xfrm flipV="1">
            <a:off x="3599948" y="1749425"/>
            <a:ext cx="0" cy="189547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72ACE7F-ED07-53EF-B666-F3F078E92B20}"/>
              </a:ext>
            </a:extLst>
          </p:cNvPr>
          <p:cNvCxnSpPr/>
          <p:nvPr/>
        </p:nvCxnSpPr>
        <p:spPr>
          <a:xfrm>
            <a:off x="3599948" y="3644900"/>
            <a:ext cx="2070602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B75FB7-A1E5-1404-6D0E-195A50021697}"/>
              </a:ext>
            </a:extLst>
          </p:cNvPr>
          <p:cNvCxnSpPr>
            <a:cxnSpLocks/>
          </p:cNvCxnSpPr>
          <p:nvPr/>
        </p:nvCxnSpPr>
        <p:spPr>
          <a:xfrm>
            <a:off x="3821948" y="3644900"/>
            <a:ext cx="0" cy="45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09AD75F-AE26-F7BD-E49F-6AB81CD3102C}"/>
              </a:ext>
            </a:extLst>
          </p:cNvPr>
          <p:cNvCxnSpPr>
            <a:cxnSpLocks/>
          </p:cNvCxnSpPr>
          <p:nvPr/>
        </p:nvCxnSpPr>
        <p:spPr>
          <a:xfrm>
            <a:off x="4055001" y="3644900"/>
            <a:ext cx="0" cy="45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6E77AAA-1C2D-42A2-3592-893FAD8F8B5B}"/>
              </a:ext>
            </a:extLst>
          </p:cNvPr>
          <p:cNvCxnSpPr>
            <a:cxnSpLocks/>
          </p:cNvCxnSpPr>
          <p:nvPr/>
        </p:nvCxnSpPr>
        <p:spPr>
          <a:xfrm>
            <a:off x="4294439" y="3644900"/>
            <a:ext cx="0" cy="45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128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3</cp:revision>
  <dcterms:created xsi:type="dcterms:W3CDTF">2024-01-02T00:51:41Z</dcterms:created>
  <dcterms:modified xsi:type="dcterms:W3CDTF">2024-01-02T01:33:30Z</dcterms:modified>
</cp:coreProperties>
</file>