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400" d="100"/>
          <a:sy n="400" d="100"/>
        </p:scale>
        <p:origin x="-17528" y="-3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0915-CED0-2ACB-1B2F-3BDD17477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F587-5FD8-FADB-1A8C-BB616E6A4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2F6F-B0E4-977E-D9F9-7621928B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85F0-6659-A7B0-0050-04A07DEA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04CB-CAB2-5CD7-BD59-2378CF09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7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B833-A69E-838C-9A07-6039F1AE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E34B8-38AA-B4C9-0ACB-894E3CFF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48382-16C6-B520-A6B6-DC94505F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1BCCA-F026-1594-A35E-12EA8B8D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45FF-FF0C-1F1B-1FBE-F076EE8A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4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817AD-B387-A6E5-259D-BA89D04EF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5903F-74E1-20E8-4BE3-04B7E1C9A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B30DD-6E57-2A43-DF76-EE977441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5644D-12C3-7861-9F5C-9FCA7170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119F-8DDF-3D20-5C87-2411E22F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0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493-BDE6-9309-2471-1B9AEEDA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E865-AE5D-5B2D-57DE-C3E98FED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AAC37-1037-7350-FB08-D00779FD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904EA-35E5-F99C-5BA3-C9560C79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B630-463C-B28C-B06A-306330D9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58D3-F72F-DB1F-9DD1-B07047313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62DA-4873-45A0-1C66-77EAB9FF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5484F-3A87-2EA5-6BEE-EA08F333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975A8-6EFE-A783-7022-74A7D261D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603DE-B863-C03A-4DC1-1C78F093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128-D739-0EEA-7940-23FED3DB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B6A8-D732-865E-EFAA-39AA7E0B2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52BB3-93F8-C26A-988C-BD3352DF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FC640-52D1-42E6-9C2D-A76E3F71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69548-00B2-5E32-3A5F-45AFD6AF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93328-F1DE-6847-8FCF-CA1C3491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0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8BAF-5232-0CF9-B454-73B03577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4A16-74FC-EA2A-2DCA-F77E06BB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D3D62-4FA6-777D-4BA8-D606B181E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875D-7D59-AAD1-1D09-1314D6104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B3A883-7840-F7E4-C9FF-1E978CB9B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5B12D-C05F-A6E5-6CE7-B9C3C329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53315-B2E2-16F6-D185-0CA86058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0D249-6F8E-B569-F098-25157FAB0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2B8B-D373-37E1-69E0-91EA1124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DF348-FCB9-98CE-75E2-9971B79E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6C54-8467-DD28-DA26-61954659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D01D8-B03F-D5FA-0463-04DCC2E3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9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07919-CEFA-5857-5785-D91A41E87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E7826-FCCA-1B79-7B1C-519FA749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A403-A74D-E569-6FE9-18E66FEA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4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9458-C8FE-4C83-EBCD-0B9C9A00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6C87-B4D1-1B2F-07C3-AF629802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CFEFF-A9D4-FAA2-021A-DDF60D58A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35C-F125-FF56-2497-B488A71A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C42A2-CB42-957C-DAFA-BB959D60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ECD33-4FD5-35FF-3DC8-71DAFBCE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7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F577-E6EC-CF2A-A990-8A5D07B0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293D9-9A2D-A868-2386-9181ACBD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54A09-5EBC-9DDF-AD7F-53182610C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80198-0374-D803-6F8B-A620F455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DB81-BB4B-172F-2680-59341DE2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3DD1F-93E5-DA7E-FD32-4EC59886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7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907D2-563C-4906-6713-9125E01E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62358-3994-4B6A-16D7-DA0D79B67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220F-69A8-F7D7-CA57-3FB465B05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12B16-69CB-154C-8854-09EE36DCFDF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B152F-D901-39FA-78AF-6B11AA00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761F-2F4C-6A7A-5A80-EFC3CDDC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EED7D-B650-0A43-84DF-305C9E3A8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2593A30-F201-E67E-EBCC-2D1AA7AB44FE}"/>
              </a:ext>
            </a:extLst>
          </p:cNvPr>
          <p:cNvGrpSpPr/>
          <p:nvPr/>
        </p:nvGrpSpPr>
        <p:grpSpPr>
          <a:xfrm>
            <a:off x="3712038" y="2683869"/>
            <a:ext cx="3322687" cy="464180"/>
            <a:chOff x="3712038" y="2683869"/>
            <a:chExt cx="3322687" cy="4641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0898E6E-35B8-6203-87AD-58A5C5D6AF87}"/>
                </a:ext>
              </a:extLst>
            </p:cNvPr>
            <p:cNvSpPr/>
            <p:nvPr/>
          </p:nvSpPr>
          <p:spPr>
            <a:xfrm>
              <a:off x="4645292" y="2683869"/>
              <a:ext cx="1064473" cy="464180"/>
            </a:xfrm>
            <a:prstGeom prst="rect">
              <a:avLst/>
            </a:prstGeom>
            <a:solidFill>
              <a:schemeClr val="accent1">
                <a:alpha val="25892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C7ACEF-E023-97AA-3F5B-A09367785663}"/>
                    </a:ext>
                  </a:extLst>
                </p:cNvPr>
                <p:cNvSpPr txBox="1"/>
                <p:nvPr/>
              </p:nvSpPr>
              <p:spPr>
                <a:xfrm>
                  <a:off x="4710060" y="2800543"/>
                  <a:ext cx="9349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Black box, 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DC7ACEF-E023-97AA-3F5B-A09367785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0060" y="2800543"/>
                  <a:ext cx="934936" cy="230832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8C4C22-76B0-3DF7-152F-73AD24F16275}"/>
                </a:ext>
              </a:extLst>
            </p:cNvPr>
            <p:cNvCxnSpPr>
              <a:stCxn id="4" idx="3"/>
            </p:cNvCxnSpPr>
            <p:nvPr/>
          </p:nvCxnSpPr>
          <p:spPr>
            <a:xfrm>
              <a:off x="5709765" y="2915959"/>
              <a:ext cx="467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78CEA4-E062-BA98-9BE5-B8460D32A740}"/>
                    </a:ext>
                  </a:extLst>
                </p:cNvPr>
                <p:cNvSpPr txBox="1"/>
                <p:nvPr/>
              </p:nvSpPr>
              <p:spPr>
                <a:xfrm>
                  <a:off x="6136338" y="2800543"/>
                  <a:ext cx="89838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9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900" dirty="0"/>
                    <a:t>, noisy output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878CEA4-E062-BA98-9BE5-B8460D32A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338" y="2800543"/>
                  <a:ext cx="898387" cy="230832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B84DBB-CDF2-EF16-8A99-D7D8F8442F1D}"/>
                </a:ext>
              </a:extLst>
            </p:cNvPr>
            <p:cNvCxnSpPr/>
            <p:nvPr/>
          </p:nvCxnSpPr>
          <p:spPr>
            <a:xfrm>
              <a:off x="4177622" y="2915959"/>
              <a:ext cx="467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D07F83-D5D7-DFF0-D6DA-AAADF3A31570}"/>
                    </a:ext>
                  </a:extLst>
                </p:cNvPr>
                <p:cNvSpPr txBox="1"/>
                <p:nvPr/>
              </p:nvSpPr>
              <p:spPr>
                <a:xfrm>
                  <a:off x="3712038" y="2795065"/>
                  <a:ext cx="52315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i</a:t>
                  </a:r>
                  <a:r>
                    <a:rPr lang="en-US" sz="900" b="0" dirty="0"/>
                    <a:t>nput </a:t>
                  </a:r>
                  <a14:m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4D07F83-D5D7-DFF0-D6DA-AAADF3A31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8" y="2795065"/>
                  <a:ext cx="523157" cy="230832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713A8DE-86A0-C4CD-F74E-6C9E8D1840F4}"/>
              </a:ext>
            </a:extLst>
          </p:cNvPr>
          <p:cNvGrpSpPr/>
          <p:nvPr/>
        </p:nvGrpSpPr>
        <p:grpSpPr>
          <a:xfrm>
            <a:off x="3633169" y="3388864"/>
            <a:ext cx="3350474" cy="1507713"/>
            <a:chOff x="3633169" y="3388864"/>
            <a:chExt cx="3350474" cy="15077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5D75F3-CA4F-E95C-8D0D-09A4601C7CB2}"/>
                </a:ext>
              </a:extLst>
            </p:cNvPr>
            <p:cNvCxnSpPr/>
            <p:nvPr/>
          </p:nvCxnSpPr>
          <p:spPr>
            <a:xfrm>
              <a:off x="3636660" y="3388864"/>
              <a:ext cx="0" cy="1504223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C831FC-F265-62DC-44FD-0CFFA4B9C707}"/>
                </a:ext>
              </a:extLst>
            </p:cNvPr>
            <p:cNvCxnSpPr>
              <a:cxnSpLocks/>
            </p:cNvCxnSpPr>
            <p:nvPr/>
          </p:nvCxnSpPr>
          <p:spPr>
            <a:xfrm>
              <a:off x="3633169" y="4896577"/>
              <a:ext cx="3350474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F48E07E-931B-D162-036D-C367014A4952}"/>
                </a:ext>
              </a:extLst>
            </p:cNvPr>
            <p:cNvSpPr/>
            <p:nvPr/>
          </p:nvSpPr>
          <p:spPr>
            <a:xfrm>
              <a:off x="3929826" y="3597638"/>
              <a:ext cx="2851392" cy="483881"/>
            </a:xfrm>
            <a:custGeom>
              <a:avLst/>
              <a:gdLst>
                <a:gd name="connsiteX0" fmla="*/ 0 w 2851392"/>
                <a:gd name="connsiteY0" fmla="*/ 251916 h 483881"/>
                <a:gd name="connsiteX1" fmla="*/ 80272 w 2851392"/>
                <a:gd name="connsiteY1" fmla="*/ 39022 h 483881"/>
                <a:gd name="connsiteX2" fmla="*/ 174504 w 2851392"/>
                <a:gd name="connsiteY2" fmla="*/ 4121 h 483881"/>
                <a:gd name="connsiteX3" fmla="*/ 233835 w 2851392"/>
                <a:gd name="connsiteY3" fmla="*/ 91373 h 483881"/>
                <a:gd name="connsiteX4" fmla="*/ 265246 w 2851392"/>
                <a:gd name="connsiteY4" fmla="*/ 220506 h 483881"/>
                <a:gd name="connsiteX5" fmla="*/ 338537 w 2851392"/>
                <a:gd name="connsiteY5" fmla="*/ 356618 h 483881"/>
                <a:gd name="connsiteX6" fmla="*/ 439750 w 2851392"/>
                <a:gd name="connsiteY6" fmla="*/ 349638 h 483881"/>
                <a:gd name="connsiteX7" fmla="*/ 499081 w 2851392"/>
                <a:gd name="connsiteY7" fmla="*/ 251916 h 483881"/>
                <a:gd name="connsiteX8" fmla="*/ 568882 w 2851392"/>
                <a:gd name="connsiteY8" fmla="*/ 105333 h 483881"/>
                <a:gd name="connsiteX9" fmla="*/ 711976 w 2851392"/>
                <a:gd name="connsiteY9" fmla="*/ 101843 h 483881"/>
                <a:gd name="connsiteX10" fmla="*/ 771307 w 2851392"/>
                <a:gd name="connsiteY10" fmla="*/ 293797 h 483881"/>
                <a:gd name="connsiteX11" fmla="*/ 792247 w 2851392"/>
                <a:gd name="connsiteY11" fmla="*/ 370579 h 483881"/>
                <a:gd name="connsiteX12" fmla="*/ 869029 w 2851392"/>
                <a:gd name="connsiteY12" fmla="*/ 426420 h 483881"/>
                <a:gd name="connsiteX13" fmla="*/ 924870 w 2851392"/>
                <a:gd name="connsiteY13" fmla="*/ 422930 h 483881"/>
                <a:gd name="connsiteX14" fmla="*/ 991182 w 2851392"/>
                <a:gd name="connsiteY14" fmla="*/ 381049 h 483881"/>
                <a:gd name="connsiteX15" fmla="*/ 1012122 w 2851392"/>
                <a:gd name="connsiteY15" fmla="*/ 311247 h 483881"/>
                <a:gd name="connsiteX16" fmla="*/ 1043533 w 2851392"/>
                <a:gd name="connsiteY16" fmla="*/ 217015 h 483881"/>
                <a:gd name="connsiteX17" fmla="*/ 1074943 w 2851392"/>
                <a:gd name="connsiteY17" fmla="*/ 136744 h 483881"/>
                <a:gd name="connsiteX18" fmla="*/ 1127295 w 2851392"/>
                <a:gd name="connsiteY18" fmla="*/ 94863 h 483881"/>
                <a:gd name="connsiteX19" fmla="*/ 1228507 w 2851392"/>
                <a:gd name="connsiteY19" fmla="*/ 91373 h 483881"/>
                <a:gd name="connsiteX20" fmla="*/ 1301798 w 2851392"/>
                <a:gd name="connsiteY20" fmla="*/ 220506 h 483881"/>
                <a:gd name="connsiteX21" fmla="*/ 1336699 w 2851392"/>
                <a:gd name="connsiteY21" fmla="*/ 367089 h 483881"/>
                <a:gd name="connsiteX22" fmla="*/ 1423951 w 2851392"/>
                <a:gd name="connsiteY22" fmla="*/ 436890 h 483881"/>
                <a:gd name="connsiteX23" fmla="*/ 1507713 w 2851392"/>
                <a:gd name="connsiteY23" fmla="*/ 412460 h 483881"/>
                <a:gd name="connsiteX24" fmla="*/ 1549594 w 2851392"/>
                <a:gd name="connsiteY24" fmla="*/ 335678 h 483881"/>
                <a:gd name="connsiteX25" fmla="*/ 1591475 w 2851392"/>
                <a:gd name="connsiteY25" fmla="*/ 241446 h 483881"/>
                <a:gd name="connsiteX26" fmla="*/ 1664766 w 2851392"/>
                <a:gd name="connsiteY26" fmla="*/ 199565 h 483881"/>
                <a:gd name="connsiteX27" fmla="*/ 1745038 w 2851392"/>
                <a:gd name="connsiteY27" fmla="*/ 244936 h 483881"/>
                <a:gd name="connsiteX28" fmla="*/ 1786919 w 2851392"/>
                <a:gd name="connsiteY28" fmla="*/ 356618 h 483881"/>
                <a:gd name="connsiteX29" fmla="*/ 1811350 w 2851392"/>
                <a:gd name="connsiteY29" fmla="*/ 440380 h 483881"/>
                <a:gd name="connsiteX30" fmla="*/ 1888131 w 2851392"/>
                <a:gd name="connsiteY30" fmla="*/ 457831 h 483881"/>
                <a:gd name="connsiteX31" fmla="*/ 1947463 w 2851392"/>
                <a:gd name="connsiteY31" fmla="*/ 419440 h 483881"/>
                <a:gd name="connsiteX32" fmla="*/ 1978873 w 2851392"/>
                <a:gd name="connsiteY32" fmla="*/ 339168 h 483881"/>
                <a:gd name="connsiteX33" fmla="*/ 2017264 w 2851392"/>
                <a:gd name="connsiteY33" fmla="*/ 283327 h 483881"/>
                <a:gd name="connsiteX34" fmla="*/ 2083576 w 2851392"/>
                <a:gd name="connsiteY34" fmla="*/ 265877 h 483881"/>
                <a:gd name="connsiteX35" fmla="*/ 2125456 w 2851392"/>
                <a:gd name="connsiteY35" fmla="*/ 339168 h 483881"/>
                <a:gd name="connsiteX36" fmla="*/ 2160357 w 2851392"/>
                <a:gd name="connsiteY36" fmla="*/ 433400 h 483881"/>
                <a:gd name="connsiteX37" fmla="*/ 2223179 w 2851392"/>
                <a:gd name="connsiteY37" fmla="*/ 447360 h 483881"/>
                <a:gd name="connsiteX38" fmla="*/ 2279020 w 2851392"/>
                <a:gd name="connsiteY38" fmla="*/ 415950 h 483881"/>
                <a:gd name="connsiteX39" fmla="*/ 2313921 w 2851392"/>
                <a:gd name="connsiteY39" fmla="*/ 360109 h 483881"/>
                <a:gd name="connsiteX40" fmla="*/ 2369762 w 2851392"/>
                <a:gd name="connsiteY40" fmla="*/ 332188 h 483881"/>
                <a:gd name="connsiteX41" fmla="*/ 2418623 w 2851392"/>
                <a:gd name="connsiteY41" fmla="*/ 342658 h 483881"/>
                <a:gd name="connsiteX42" fmla="*/ 2443053 w 2851392"/>
                <a:gd name="connsiteY42" fmla="*/ 391519 h 483881"/>
                <a:gd name="connsiteX43" fmla="*/ 2467484 w 2851392"/>
                <a:gd name="connsiteY43" fmla="*/ 436890 h 483881"/>
                <a:gd name="connsiteX44" fmla="*/ 2516345 w 2851392"/>
                <a:gd name="connsiteY44" fmla="*/ 454341 h 483881"/>
                <a:gd name="connsiteX45" fmla="*/ 2540776 w 2851392"/>
                <a:gd name="connsiteY45" fmla="*/ 450851 h 483881"/>
                <a:gd name="connsiteX46" fmla="*/ 2565206 w 2851392"/>
                <a:gd name="connsiteY46" fmla="*/ 429910 h 483881"/>
                <a:gd name="connsiteX47" fmla="*/ 2596617 w 2851392"/>
                <a:gd name="connsiteY47" fmla="*/ 405480 h 483881"/>
                <a:gd name="connsiteX48" fmla="*/ 2662928 w 2851392"/>
                <a:gd name="connsiteY48" fmla="*/ 401989 h 483881"/>
                <a:gd name="connsiteX49" fmla="*/ 2697829 w 2851392"/>
                <a:gd name="connsiteY49" fmla="*/ 440380 h 483881"/>
                <a:gd name="connsiteX50" fmla="*/ 2725750 w 2851392"/>
                <a:gd name="connsiteY50" fmla="*/ 475281 h 483881"/>
                <a:gd name="connsiteX51" fmla="*/ 2802531 w 2851392"/>
                <a:gd name="connsiteY51" fmla="*/ 482261 h 483881"/>
                <a:gd name="connsiteX52" fmla="*/ 2851392 w 2851392"/>
                <a:gd name="connsiteY52" fmla="*/ 450851 h 48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51392" h="483881">
                  <a:moveTo>
                    <a:pt x="0" y="251916"/>
                  </a:moveTo>
                  <a:cubicBezTo>
                    <a:pt x="25594" y="166118"/>
                    <a:pt x="51188" y="80321"/>
                    <a:pt x="80272" y="39022"/>
                  </a:cubicBezTo>
                  <a:cubicBezTo>
                    <a:pt x="109356" y="-2277"/>
                    <a:pt x="148910" y="-4604"/>
                    <a:pt x="174504" y="4121"/>
                  </a:cubicBezTo>
                  <a:cubicBezTo>
                    <a:pt x="200098" y="12846"/>
                    <a:pt x="218711" y="55309"/>
                    <a:pt x="233835" y="91373"/>
                  </a:cubicBezTo>
                  <a:cubicBezTo>
                    <a:pt x="248959" y="127437"/>
                    <a:pt x="247796" y="176299"/>
                    <a:pt x="265246" y="220506"/>
                  </a:cubicBezTo>
                  <a:cubicBezTo>
                    <a:pt x="282696" y="264713"/>
                    <a:pt x="309453" y="335096"/>
                    <a:pt x="338537" y="356618"/>
                  </a:cubicBezTo>
                  <a:cubicBezTo>
                    <a:pt x="367621" y="378140"/>
                    <a:pt x="412993" y="367088"/>
                    <a:pt x="439750" y="349638"/>
                  </a:cubicBezTo>
                  <a:cubicBezTo>
                    <a:pt x="466507" y="332188"/>
                    <a:pt x="477559" y="292633"/>
                    <a:pt x="499081" y="251916"/>
                  </a:cubicBezTo>
                  <a:cubicBezTo>
                    <a:pt x="520603" y="211199"/>
                    <a:pt x="533400" y="130345"/>
                    <a:pt x="568882" y="105333"/>
                  </a:cubicBezTo>
                  <a:cubicBezTo>
                    <a:pt x="604365" y="80321"/>
                    <a:pt x="678239" y="70432"/>
                    <a:pt x="711976" y="101843"/>
                  </a:cubicBezTo>
                  <a:cubicBezTo>
                    <a:pt x="745714" y="133254"/>
                    <a:pt x="757929" y="249008"/>
                    <a:pt x="771307" y="293797"/>
                  </a:cubicBezTo>
                  <a:cubicBezTo>
                    <a:pt x="784686" y="338586"/>
                    <a:pt x="775960" y="348475"/>
                    <a:pt x="792247" y="370579"/>
                  </a:cubicBezTo>
                  <a:cubicBezTo>
                    <a:pt x="808534" y="392683"/>
                    <a:pt x="846925" y="417695"/>
                    <a:pt x="869029" y="426420"/>
                  </a:cubicBezTo>
                  <a:cubicBezTo>
                    <a:pt x="891133" y="435145"/>
                    <a:pt x="904511" y="430492"/>
                    <a:pt x="924870" y="422930"/>
                  </a:cubicBezTo>
                  <a:cubicBezTo>
                    <a:pt x="945229" y="415368"/>
                    <a:pt x="976640" y="399663"/>
                    <a:pt x="991182" y="381049"/>
                  </a:cubicBezTo>
                  <a:cubicBezTo>
                    <a:pt x="1005724" y="362435"/>
                    <a:pt x="1003397" y="338586"/>
                    <a:pt x="1012122" y="311247"/>
                  </a:cubicBezTo>
                  <a:cubicBezTo>
                    <a:pt x="1020847" y="283908"/>
                    <a:pt x="1033063" y="246099"/>
                    <a:pt x="1043533" y="217015"/>
                  </a:cubicBezTo>
                  <a:cubicBezTo>
                    <a:pt x="1054003" y="187931"/>
                    <a:pt x="1060983" y="157103"/>
                    <a:pt x="1074943" y="136744"/>
                  </a:cubicBezTo>
                  <a:cubicBezTo>
                    <a:pt x="1088903" y="116385"/>
                    <a:pt x="1101701" y="102425"/>
                    <a:pt x="1127295" y="94863"/>
                  </a:cubicBezTo>
                  <a:cubicBezTo>
                    <a:pt x="1152889" y="87301"/>
                    <a:pt x="1199423" y="70432"/>
                    <a:pt x="1228507" y="91373"/>
                  </a:cubicBezTo>
                  <a:cubicBezTo>
                    <a:pt x="1257591" y="112313"/>
                    <a:pt x="1283766" y="174553"/>
                    <a:pt x="1301798" y="220506"/>
                  </a:cubicBezTo>
                  <a:cubicBezTo>
                    <a:pt x="1319830" y="266459"/>
                    <a:pt x="1316340" y="331025"/>
                    <a:pt x="1336699" y="367089"/>
                  </a:cubicBezTo>
                  <a:cubicBezTo>
                    <a:pt x="1357058" y="403153"/>
                    <a:pt x="1395449" y="429328"/>
                    <a:pt x="1423951" y="436890"/>
                  </a:cubicBezTo>
                  <a:cubicBezTo>
                    <a:pt x="1452453" y="444452"/>
                    <a:pt x="1486773" y="429329"/>
                    <a:pt x="1507713" y="412460"/>
                  </a:cubicBezTo>
                  <a:cubicBezTo>
                    <a:pt x="1528654" y="395591"/>
                    <a:pt x="1535634" y="364180"/>
                    <a:pt x="1549594" y="335678"/>
                  </a:cubicBezTo>
                  <a:cubicBezTo>
                    <a:pt x="1563554" y="307176"/>
                    <a:pt x="1572280" y="264132"/>
                    <a:pt x="1591475" y="241446"/>
                  </a:cubicBezTo>
                  <a:cubicBezTo>
                    <a:pt x="1610670" y="218760"/>
                    <a:pt x="1639172" y="198983"/>
                    <a:pt x="1664766" y="199565"/>
                  </a:cubicBezTo>
                  <a:cubicBezTo>
                    <a:pt x="1690360" y="200147"/>
                    <a:pt x="1724679" y="218761"/>
                    <a:pt x="1745038" y="244936"/>
                  </a:cubicBezTo>
                  <a:cubicBezTo>
                    <a:pt x="1765397" y="271111"/>
                    <a:pt x="1775867" y="324044"/>
                    <a:pt x="1786919" y="356618"/>
                  </a:cubicBezTo>
                  <a:cubicBezTo>
                    <a:pt x="1797971" y="389192"/>
                    <a:pt x="1794481" y="423511"/>
                    <a:pt x="1811350" y="440380"/>
                  </a:cubicBezTo>
                  <a:cubicBezTo>
                    <a:pt x="1828219" y="457249"/>
                    <a:pt x="1865446" y="461321"/>
                    <a:pt x="1888131" y="457831"/>
                  </a:cubicBezTo>
                  <a:cubicBezTo>
                    <a:pt x="1910817" y="454341"/>
                    <a:pt x="1932339" y="439217"/>
                    <a:pt x="1947463" y="419440"/>
                  </a:cubicBezTo>
                  <a:cubicBezTo>
                    <a:pt x="1962587" y="399663"/>
                    <a:pt x="1967240" y="361854"/>
                    <a:pt x="1978873" y="339168"/>
                  </a:cubicBezTo>
                  <a:cubicBezTo>
                    <a:pt x="1990507" y="316483"/>
                    <a:pt x="1999814" y="295542"/>
                    <a:pt x="2017264" y="283327"/>
                  </a:cubicBezTo>
                  <a:cubicBezTo>
                    <a:pt x="2034715" y="271112"/>
                    <a:pt x="2065544" y="256570"/>
                    <a:pt x="2083576" y="265877"/>
                  </a:cubicBezTo>
                  <a:cubicBezTo>
                    <a:pt x="2101608" y="275184"/>
                    <a:pt x="2112659" y="311248"/>
                    <a:pt x="2125456" y="339168"/>
                  </a:cubicBezTo>
                  <a:cubicBezTo>
                    <a:pt x="2138253" y="367088"/>
                    <a:pt x="2144070" y="415368"/>
                    <a:pt x="2160357" y="433400"/>
                  </a:cubicBezTo>
                  <a:cubicBezTo>
                    <a:pt x="2176644" y="451432"/>
                    <a:pt x="2203402" y="450268"/>
                    <a:pt x="2223179" y="447360"/>
                  </a:cubicBezTo>
                  <a:cubicBezTo>
                    <a:pt x="2242956" y="444452"/>
                    <a:pt x="2263896" y="430492"/>
                    <a:pt x="2279020" y="415950"/>
                  </a:cubicBezTo>
                  <a:cubicBezTo>
                    <a:pt x="2294144" y="401408"/>
                    <a:pt x="2298797" y="374069"/>
                    <a:pt x="2313921" y="360109"/>
                  </a:cubicBezTo>
                  <a:cubicBezTo>
                    <a:pt x="2329045" y="346149"/>
                    <a:pt x="2352312" y="335096"/>
                    <a:pt x="2369762" y="332188"/>
                  </a:cubicBezTo>
                  <a:cubicBezTo>
                    <a:pt x="2387212" y="329280"/>
                    <a:pt x="2406408" y="332770"/>
                    <a:pt x="2418623" y="342658"/>
                  </a:cubicBezTo>
                  <a:cubicBezTo>
                    <a:pt x="2430838" y="352546"/>
                    <a:pt x="2434910" y="375814"/>
                    <a:pt x="2443053" y="391519"/>
                  </a:cubicBezTo>
                  <a:cubicBezTo>
                    <a:pt x="2451196" y="407224"/>
                    <a:pt x="2455269" y="426420"/>
                    <a:pt x="2467484" y="436890"/>
                  </a:cubicBezTo>
                  <a:cubicBezTo>
                    <a:pt x="2479699" y="447360"/>
                    <a:pt x="2504130" y="452014"/>
                    <a:pt x="2516345" y="454341"/>
                  </a:cubicBezTo>
                  <a:cubicBezTo>
                    <a:pt x="2528560" y="456668"/>
                    <a:pt x="2532633" y="454923"/>
                    <a:pt x="2540776" y="450851"/>
                  </a:cubicBezTo>
                  <a:cubicBezTo>
                    <a:pt x="2548920" y="446779"/>
                    <a:pt x="2555899" y="437472"/>
                    <a:pt x="2565206" y="429910"/>
                  </a:cubicBezTo>
                  <a:cubicBezTo>
                    <a:pt x="2574513" y="422348"/>
                    <a:pt x="2580330" y="410133"/>
                    <a:pt x="2596617" y="405480"/>
                  </a:cubicBezTo>
                  <a:cubicBezTo>
                    <a:pt x="2612904" y="400827"/>
                    <a:pt x="2646059" y="396172"/>
                    <a:pt x="2662928" y="401989"/>
                  </a:cubicBezTo>
                  <a:cubicBezTo>
                    <a:pt x="2679797" y="407806"/>
                    <a:pt x="2687359" y="428165"/>
                    <a:pt x="2697829" y="440380"/>
                  </a:cubicBezTo>
                  <a:cubicBezTo>
                    <a:pt x="2708299" y="452595"/>
                    <a:pt x="2708300" y="468301"/>
                    <a:pt x="2725750" y="475281"/>
                  </a:cubicBezTo>
                  <a:cubicBezTo>
                    <a:pt x="2743200" y="482261"/>
                    <a:pt x="2781591" y="486333"/>
                    <a:pt x="2802531" y="482261"/>
                  </a:cubicBezTo>
                  <a:cubicBezTo>
                    <a:pt x="2823471" y="478189"/>
                    <a:pt x="2837431" y="464520"/>
                    <a:pt x="2851392" y="450851"/>
                  </a:cubicBezTo>
                </a:path>
              </a:pathLst>
            </a:custGeom>
            <a:noFill/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0CA468-218E-74FB-18D8-671917B67B1E}"/>
                </a:ext>
              </a:extLst>
            </p:cNvPr>
            <p:cNvSpPr txBox="1"/>
            <p:nvPr/>
          </p:nvSpPr>
          <p:spPr>
            <a:xfrm>
              <a:off x="4335599" y="4458668"/>
              <a:ext cx="1257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Black-box optimization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2D5672-27BE-6302-3C0F-93D4703178E2}"/>
              </a:ext>
            </a:extLst>
          </p:cNvPr>
          <p:cNvGrpSpPr/>
          <p:nvPr/>
        </p:nvGrpSpPr>
        <p:grpSpPr>
          <a:xfrm>
            <a:off x="7276808" y="3388864"/>
            <a:ext cx="3350474" cy="1507713"/>
            <a:chOff x="7276808" y="3388864"/>
            <a:chExt cx="3350474" cy="150771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799D21-3718-0871-B6F0-C377968B58B1}"/>
                </a:ext>
              </a:extLst>
            </p:cNvPr>
            <p:cNvCxnSpPr/>
            <p:nvPr/>
          </p:nvCxnSpPr>
          <p:spPr>
            <a:xfrm>
              <a:off x="7280299" y="3388864"/>
              <a:ext cx="0" cy="1504223"/>
            </a:xfrm>
            <a:prstGeom prst="line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664E97E-2A32-32C5-08A6-559847C42513}"/>
                </a:ext>
              </a:extLst>
            </p:cNvPr>
            <p:cNvCxnSpPr>
              <a:cxnSpLocks/>
            </p:cNvCxnSpPr>
            <p:nvPr/>
          </p:nvCxnSpPr>
          <p:spPr>
            <a:xfrm>
              <a:off x="7276808" y="4896577"/>
              <a:ext cx="3350474" cy="0"/>
            </a:xfrm>
            <a:prstGeom prst="line">
              <a:avLst/>
            </a:prstGeom>
            <a:ln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D7C7-9AB7-BAE2-66C0-B06FE0BD9FB3}"/>
                </a:ext>
              </a:extLst>
            </p:cNvPr>
            <p:cNvSpPr txBox="1"/>
            <p:nvPr/>
          </p:nvSpPr>
          <p:spPr>
            <a:xfrm>
              <a:off x="7979238" y="4458668"/>
              <a:ext cx="125707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Black-box optimization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7DBEC7B-B7E0-762D-BC8C-BDD1EFBDC76D}"/>
                </a:ext>
              </a:extLst>
            </p:cNvPr>
            <p:cNvSpPr/>
            <p:nvPr/>
          </p:nvSpPr>
          <p:spPr>
            <a:xfrm>
              <a:off x="7584049" y="371430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BDF3AF-30B2-806B-A167-CD64781921AB}"/>
                </a:ext>
              </a:extLst>
            </p:cNvPr>
            <p:cNvSpPr/>
            <p:nvPr/>
          </p:nvSpPr>
          <p:spPr>
            <a:xfrm>
              <a:off x="7701524" y="357477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43A3E74-59FF-031F-9F0F-E703B790D06D}"/>
                </a:ext>
              </a:extLst>
            </p:cNvPr>
            <p:cNvSpPr/>
            <p:nvPr/>
          </p:nvSpPr>
          <p:spPr>
            <a:xfrm>
              <a:off x="7850749" y="387322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DF0FA69-D308-1FD5-0A63-4278097C96F0}"/>
                </a:ext>
              </a:extLst>
            </p:cNvPr>
            <p:cNvSpPr/>
            <p:nvPr/>
          </p:nvSpPr>
          <p:spPr>
            <a:xfrm>
              <a:off x="7999693" y="391894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071397-5CC4-0192-DDA0-43982C79C9A6}"/>
                </a:ext>
              </a:extLst>
            </p:cNvPr>
            <p:cNvSpPr/>
            <p:nvPr/>
          </p:nvSpPr>
          <p:spPr>
            <a:xfrm>
              <a:off x="8099352" y="371593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B8D203E-DFF7-9A90-D275-396FBC21A7EA}"/>
                </a:ext>
              </a:extLst>
            </p:cNvPr>
            <p:cNvSpPr/>
            <p:nvPr/>
          </p:nvSpPr>
          <p:spPr>
            <a:xfrm>
              <a:off x="8318427" y="38521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B9CA0CF-9BB2-64FA-7AEA-9F8CF7828405}"/>
                </a:ext>
              </a:extLst>
            </p:cNvPr>
            <p:cNvSpPr/>
            <p:nvPr/>
          </p:nvSpPr>
          <p:spPr>
            <a:xfrm>
              <a:off x="8470827" y="400459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C590C2-CF3F-D983-208D-D5DEE224946A}"/>
                </a:ext>
              </a:extLst>
            </p:cNvPr>
            <p:cNvSpPr/>
            <p:nvPr/>
          </p:nvSpPr>
          <p:spPr>
            <a:xfrm>
              <a:off x="8632125" y="3706331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1503567-947F-D11E-DCFE-1302CB898541}"/>
                </a:ext>
              </a:extLst>
            </p:cNvPr>
            <p:cNvSpPr/>
            <p:nvPr/>
          </p:nvSpPr>
          <p:spPr>
            <a:xfrm>
              <a:off x="8854375" y="3816718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07E79A-421B-6DA3-EBC2-7F8ABFDBA9B5}"/>
                </a:ext>
              </a:extLst>
            </p:cNvPr>
            <p:cNvSpPr/>
            <p:nvPr/>
          </p:nvSpPr>
          <p:spPr>
            <a:xfrm>
              <a:off x="8930931" y="398173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ED87B37-21DB-9A4E-DB76-3DD276009401}"/>
                </a:ext>
              </a:extLst>
            </p:cNvPr>
            <p:cNvSpPr/>
            <p:nvPr/>
          </p:nvSpPr>
          <p:spPr>
            <a:xfrm>
              <a:off x="9147540" y="382080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571254D-6DF8-EF96-7821-EEF4A650D91F}"/>
                </a:ext>
              </a:extLst>
            </p:cNvPr>
            <p:cNvSpPr/>
            <p:nvPr/>
          </p:nvSpPr>
          <p:spPr>
            <a:xfrm>
              <a:off x="9328515" y="391894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0DC6A1-227B-B482-6130-97E4DC6A47DE}"/>
                </a:ext>
              </a:extLst>
            </p:cNvPr>
            <p:cNvSpPr/>
            <p:nvPr/>
          </p:nvSpPr>
          <p:spPr>
            <a:xfrm>
              <a:off x="9544415" y="3896087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DD95E8C-712E-4DC7-2F81-255D9CF2BF84}"/>
                </a:ext>
              </a:extLst>
            </p:cNvPr>
            <p:cNvSpPr/>
            <p:nvPr/>
          </p:nvSpPr>
          <p:spPr>
            <a:xfrm>
              <a:off x="9712690" y="4004589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69EBE22-6C30-1030-38A4-A9FCC6B7DB80}"/>
                </a:ext>
              </a:extLst>
            </p:cNvPr>
            <p:cNvSpPr/>
            <p:nvPr/>
          </p:nvSpPr>
          <p:spPr>
            <a:xfrm>
              <a:off x="9984636" y="395887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ADAC56D-6362-1795-B8B4-1E9CF66B8D1D}"/>
                </a:ext>
              </a:extLst>
            </p:cNvPr>
            <p:cNvSpPr/>
            <p:nvPr/>
          </p:nvSpPr>
          <p:spPr>
            <a:xfrm>
              <a:off x="10279911" y="403580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F3F785-E78C-BFAB-A437-47DB76DFDC87}"/>
              </a:ext>
            </a:extLst>
          </p:cNvPr>
          <p:cNvCxnSpPr/>
          <p:nvPr/>
        </p:nvCxnSpPr>
        <p:spPr>
          <a:xfrm>
            <a:off x="7351778" y="1578250"/>
            <a:ext cx="0" cy="1504223"/>
          </a:xfrm>
          <a:prstGeom prst="line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8E5D12-583F-022E-82F2-ACC216A624FA}"/>
              </a:ext>
            </a:extLst>
          </p:cNvPr>
          <p:cNvCxnSpPr>
            <a:cxnSpLocks/>
          </p:cNvCxnSpPr>
          <p:nvPr/>
        </p:nvCxnSpPr>
        <p:spPr>
          <a:xfrm>
            <a:off x="7348287" y="3085963"/>
            <a:ext cx="3350474" cy="0"/>
          </a:xfrm>
          <a:prstGeom prst="line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67058-8A7B-9290-480A-C6D8B340AF3E}"/>
              </a:ext>
            </a:extLst>
          </p:cNvPr>
          <p:cNvSpPr txBox="1"/>
          <p:nvPr/>
        </p:nvSpPr>
        <p:spPr>
          <a:xfrm>
            <a:off x="8050717" y="2648054"/>
            <a:ext cx="12570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Black-box optimization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0C73989-C932-9E07-A381-A324188FCA5C}"/>
              </a:ext>
            </a:extLst>
          </p:cNvPr>
          <p:cNvSpPr/>
          <p:nvPr/>
        </p:nvSpPr>
        <p:spPr>
          <a:xfrm>
            <a:off x="7773003" y="176416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60A92D9-32E7-445C-3F36-BF2AFA638968}"/>
              </a:ext>
            </a:extLst>
          </p:cNvPr>
          <p:cNvSpPr/>
          <p:nvPr/>
        </p:nvSpPr>
        <p:spPr>
          <a:xfrm>
            <a:off x="7922228" y="206261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6239F1F-C23C-9849-63CC-A65EA1CF7154}"/>
              </a:ext>
            </a:extLst>
          </p:cNvPr>
          <p:cNvSpPr/>
          <p:nvPr/>
        </p:nvSpPr>
        <p:spPr>
          <a:xfrm>
            <a:off x="8071172" y="210833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0D9FF51-4305-3949-7247-40D927F936EF}"/>
              </a:ext>
            </a:extLst>
          </p:cNvPr>
          <p:cNvSpPr/>
          <p:nvPr/>
        </p:nvSpPr>
        <p:spPr>
          <a:xfrm>
            <a:off x="8170831" y="190532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246751-2A75-9229-2568-5C258A6AA906}"/>
              </a:ext>
            </a:extLst>
          </p:cNvPr>
          <p:cNvSpPr/>
          <p:nvPr/>
        </p:nvSpPr>
        <p:spPr>
          <a:xfrm>
            <a:off x="8389906" y="204157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535EC8A-8A41-3EFC-1B68-8DABE458F95F}"/>
              </a:ext>
            </a:extLst>
          </p:cNvPr>
          <p:cNvSpPr/>
          <p:nvPr/>
        </p:nvSpPr>
        <p:spPr>
          <a:xfrm>
            <a:off x="8542306" y="219397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693B537-2BA8-C3CF-8188-63DF5B3E6E10}"/>
              </a:ext>
            </a:extLst>
          </p:cNvPr>
          <p:cNvSpPr/>
          <p:nvPr/>
        </p:nvSpPr>
        <p:spPr>
          <a:xfrm>
            <a:off x="8703604" y="1895717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D4AA452-9087-F723-576A-F1C14BE8048F}"/>
              </a:ext>
            </a:extLst>
          </p:cNvPr>
          <p:cNvSpPr/>
          <p:nvPr/>
        </p:nvSpPr>
        <p:spPr>
          <a:xfrm>
            <a:off x="8925854" y="2006104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D380A0-ADA5-DAEA-E993-71BF87BC8625}"/>
              </a:ext>
            </a:extLst>
          </p:cNvPr>
          <p:cNvSpPr/>
          <p:nvPr/>
        </p:nvSpPr>
        <p:spPr>
          <a:xfrm>
            <a:off x="9002410" y="217111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206E9D2-B7F3-919D-5377-77AA210BFADA}"/>
              </a:ext>
            </a:extLst>
          </p:cNvPr>
          <p:cNvSpPr/>
          <p:nvPr/>
        </p:nvSpPr>
        <p:spPr>
          <a:xfrm>
            <a:off x="9219019" y="201019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5D075B7-06C8-CA72-8B6A-9A40946FBBBD}"/>
              </a:ext>
            </a:extLst>
          </p:cNvPr>
          <p:cNvSpPr/>
          <p:nvPr/>
        </p:nvSpPr>
        <p:spPr>
          <a:xfrm>
            <a:off x="9399994" y="210833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1FBEAB-03C6-A986-CA71-BF3E7A603B0C}"/>
              </a:ext>
            </a:extLst>
          </p:cNvPr>
          <p:cNvSpPr/>
          <p:nvPr/>
        </p:nvSpPr>
        <p:spPr>
          <a:xfrm>
            <a:off x="9615894" y="2085473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8860053-C259-6E21-476C-418B7216710E}"/>
              </a:ext>
            </a:extLst>
          </p:cNvPr>
          <p:cNvSpPr/>
          <p:nvPr/>
        </p:nvSpPr>
        <p:spPr>
          <a:xfrm>
            <a:off x="9784169" y="2193975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DA01BE5-3D54-3602-8047-3F28023EB25C}"/>
              </a:ext>
            </a:extLst>
          </p:cNvPr>
          <p:cNvSpPr/>
          <p:nvPr/>
        </p:nvSpPr>
        <p:spPr>
          <a:xfrm>
            <a:off x="10056115" y="214825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A5159A0-3E55-2DCC-3B46-379C4A03C724}"/>
              </a:ext>
            </a:extLst>
          </p:cNvPr>
          <p:cNvSpPr/>
          <p:nvPr/>
        </p:nvSpPr>
        <p:spPr>
          <a:xfrm>
            <a:off x="10351390" y="2225186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1E1D1FEB-4757-FC7E-5F5A-7B44EB4516BC}"/>
              </a:ext>
            </a:extLst>
          </p:cNvPr>
          <p:cNvSpPr/>
          <p:nvPr/>
        </p:nvSpPr>
        <p:spPr>
          <a:xfrm>
            <a:off x="7650374" y="1792238"/>
            <a:ext cx="2851392" cy="483881"/>
          </a:xfrm>
          <a:custGeom>
            <a:avLst/>
            <a:gdLst>
              <a:gd name="connsiteX0" fmla="*/ 0 w 2851392"/>
              <a:gd name="connsiteY0" fmla="*/ 251916 h 483881"/>
              <a:gd name="connsiteX1" fmla="*/ 80272 w 2851392"/>
              <a:gd name="connsiteY1" fmla="*/ 39022 h 483881"/>
              <a:gd name="connsiteX2" fmla="*/ 174504 w 2851392"/>
              <a:gd name="connsiteY2" fmla="*/ 4121 h 483881"/>
              <a:gd name="connsiteX3" fmla="*/ 233835 w 2851392"/>
              <a:gd name="connsiteY3" fmla="*/ 91373 h 483881"/>
              <a:gd name="connsiteX4" fmla="*/ 265246 w 2851392"/>
              <a:gd name="connsiteY4" fmla="*/ 220506 h 483881"/>
              <a:gd name="connsiteX5" fmla="*/ 338537 w 2851392"/>
              <a:gd name="connsiteY5" fmla="*/ 356618 h 483881"/>
              <a:gd name="connsiteX6" fmla="*/ 439750 w 2851392"/>
              <a:gd name="connsiteY6" fmla="*/ 349638 h 483881"/>
              <a:gd name="connsiteX7" fmla="*/ 499081 w 2851392"/>
              <a:gd name="connsiteY7" fmla="*/ 251916 h 483881"/>
              <a:gd name="connsiteX8" fmla="*/ 568882 w 2851392"/>
              <a:gd name="connsiteY8" fmla="*/ 105333 h 483881"/>
              <a:gd name="connsiteX9" fmla="*/ 711976 w 2851392"/>
              <a:gd name="connsiteY9" fmla="*/ 101843 h 483881"/>
              <a:gd name="connsiteX10" fmla="*/ 771307 w 2851392"/>
              <a:gd name="connsiteY10" fmla="*/ 293797 h 483881"/>
              <a:gd name="connsiteX11" fmla="*/ 792247 w 2851392"/>
              <a:gd name="connsiteY11" fmla="*/ 370579 h 483881"/>
              <a:gd name="connsiteX12" fmla="*/ 869029 w 2851392"/>
              <a:gd name="connsiteY12" fmla="*/ 426420 h 483881"/>
              <a:gd name="connsiteX13" fmla="*/ 924870 w 2851392"/>
              <a:gd name="connsiteY13" fmla="*/ 422930 h 483881"/>
              <a:gd name="connsiteX14" fmla="*/ 991182 w 2851392"/>
              <a:gd name="connsiteY14" fmla="*/ 381049 h 483881"/>
              <a:gd name="connsiteX15" fmla="*/ 1012122 w 2851392"/>
              <a:gd name="connsiteY15" fmla="*/ 311247 h 483881"/>
              <a:gd name="connsiteX16" fmla="*/ 1043533 w 2851392"/>
              <a:gd name="connsiteY16" fmla="*/ 217015 h 483881"/>
              <a:gd name="connsiteX17" fmla="*/ 1074943 w 2851392"/>
              <a:gd name="connsiteY17" fmla="*/ 136744 h 483881"/>
              <a:gd name="connsiteX18" fmla="*/ 1127295 w 2851392"/>
              <a:gd name="connsiteY18" fmla="*/ 94863 h 483881"/>
              <a:gd name="connsiteX19" fmla="*/ 1228507 w 2851392"/>
              <a:gd name="connsiteY19" fmla="*/ 91373 h 483881"/>
              <a:gd name="connsiteX20" fmla="*/ 1301798 w 2851392"/>
              <a:gd name="connsiteY20" fmla="*/ 220506 h 483881"/>
              <a:gd name="connsiteX21" fmla="*/ 1336699 w 2851392"/>
              <a:gd name="connsiteY21" fmla="*/ 367089 h 483881"/>
              <a:gd name="connsiteX22" fmla="*/ 1423951 w 2851392"/>
              <a:gd name="connsiteY22" fmla="*/ 436890 h 483881"/>
              <a:gd name="connsiteX23" fmla="*/ 1507713 w 2851392"/>
              <a:gd name="connsiteY23" fmla="*/ 412460 h 483881"/>
              <a:gd name="connsiteX24" fmla="*/ 1549594 w 2851392"/>
              <a:gd name="connsiteY24" fmla="*/ 335678 h 483881"/>
              <a:gd name="connsiteX25" fmla="*/ 1591475 w 2851392"/>
              <a:gd name="connsiteY25" fmla="*/ 241446 h 483881"/>
              <a:gd name="connsiteX26" fmla="*/ 1664766 w 2851392"/>
              <a:gd name="connsiteY26" fmla="*/ 199565 h 483881"/>
              <a:gd name="connsiteX27" fmla="*/ 1745038 w 2851392"/>
              <a:gd name="connsiteY27" fmla="*/ 244936 h 483881"/>
              <a:gd name="connsiteX28" fmla="*/ 1786919 w 2851392"/>
              <a:gd name="connsiteY28" fmla="*/ 356618 h 483881"/>
              <a:gd name="connsiteX29" fmla="*/ 1811350 w 2851392"/>
              <a:gd name="connsiteY29" fmla="*/ 440380 h 483881"/>
              <a:gd name="connsiteX30" fmla="*/ 1888131 w 2851392"/>
              <a:gd name="connsiteY30" fmla="*/ 457831 h 483881"/>
              <a:gd name="connsiteX31" fmla="*/ 1947463 w 2851392"/>
              <a:gd name="connsiteY31" fmla="*/ 419440 h 483881"/>
              <a:gd name="connsiteX32" fmla="*/ 1978873 w 2851392"/>
              <a:gd name="connsiteY32" fmla="*/ 339168 h 483881"/>
              <a:gd name="connsiteX33" fmla="*/ 2017264 w 2851392"/>
              <a:gd name="connsiteY33" fmla="*/ 283327 h 483881"/>
              <a:gd name="connsiteX34" fmla="*/ 2083576 w 2851392"/>
              <a:gd name="connsiteY34" fmla="*/ 265877 h 483881"/>
              <a:gd name="connsiteX35" fmla="*/ 2125456 w 2851392"/>
              <a:gd name="connsiteY35" fmla="*/ 339168 h 483881"/>
              <a:gd name="connsiteX36" fmla="*/ 2160357 w 2851392"/>
              <a:gd name="connsiteY36" fmla="*/ 433400 h 483881"/>
              <a:gd name="connsiteX37" fmla="*/ 2223179 w 2851392"/>
              <a:gd name="connsiteY37" fmla="*/ 447360 h 483881"/>
              <a:gd name="connsiteX38" fmla="*/ 2279020 w 2851392"/>
              <a:gd name="connsiteY38" fmla="*/ 415950 h 483881"/>
              <a:gd name="connsiteX39" fmla="*/ 2313921 w 2851392"/>
              <a:gd name="connsiteY39" fmla="*/ 360109 h 483881"/>
              <a:gd name="connsiteX40" fmla="*/ 2369762 w 2851392"/>
              <a:gd name="connsiteY40" fmla="*/ 332188 h 483881"/>
              <a:gd name="connsiteX41" fmla="*/ 2418623 w 2851392"/>
              <a:gd name="connsiteY41" fmla="*/ 342658 h 483881"/>
              <a:gd name="connsiteX42" fmla="*/ 2443053 w 2851392"/>
              <a:gd name="connsiteY42" fmla="*/ 391519 h 483881"/>
              <a:gd name="connsiteX43" fmla="*/ 2467484 w 2851392"/>
              <a:gd name="connsiteY43" fmla="*/ 436890 h 483881"/>
              <a:gd name="connsiteX44" fmla="*/ 2516345 w 2851392"/>
              <a:gd name="connsiteY44" fmla="*/ 454341 h 483881"/>
              <a:gd name="connsiteX45" fmla="*/ 2540776 w 2851392"/>
              <a:gd name="connsiteY45" fmla="*/ 450851 h 483881"/>
              <a:gd name="connsiteX46" fmla="*/ 2565206 w 2851392"/>
              <a:gd name="connsiteY46" fmla="*/ 429910 h 483881"/>
              <a:gd name="connsiteX47" fmla="*/ 2596617 w 2851392"/>
              <a:gd name="connsiteY47" fmla="*/ 405480 h 483881"/>
              <a:gd name="connsiteX48" fmla="*/ 2662928 w 2851392"/>
              <a:gd name="connsiteY48" fmla="*/ 401989 h 483881"/>
              <a:gd name="connsiteX49" fmla="*/ 2697829 w 2851392"/>
              <a:gd name="connsiteY49" fmla="*/ 440380 h 483881"/>
              <a:gd name="connsiteX50" fmla="*/ 2725750 w 2851392"/>
              <a:gd name="connsiteY50" fmla="*/ 475281 h 483881"/>
              <a:gd name="connsiteX51" fmla="*/ 2802531 w 2851392"/>
              <a:gd name="connsiteY51" fmla="*/ 482261 h 483881"/>
              <a:gd name="connsiteX52" fmla="*/ 2851392 w 2851392"/>
              <a:gd name="connsiteY52" fmla="*/ 450851 h 48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51392" h="483881">
                <a:moveTo>
                  <a:pt x="0" y="251916"/>
                </a:moveTo>
                <a:cubicBezTo>
                  <a:pt x="25594" y="166118"/>
                  <a:pt x="51188" y="80321"/>
                  <a:pt x="80272" y="39022"/>
                </a:cubicBezTo>
                <a:cubicBezTo>
                  <a:pt x="109356" y="-2277"/>
                  <a:pt x="148910" y="-4604"/>
                  <a:pt x="174504" y="4121"/>
                </a:cubicBezTo>
                <a:cubicBezTo>
                  <a:pt x="200098" y="12846"/>
                  <a:pt x="218711" y="55309"/>
                  <a:pt x="233835" y="91373"/>
                </a:cubicBezTo>
                <a:cubicBezTo>
                  <a:pt x="248959" y="127437"/>
                  <a:pt x="247796" y="176299"/>
                  <a:pt x="265246" y="220506"/>
                </a:cubicBezTo>
                <a:cubicBezTo>
                  <a:pt x="282696" y="264713"/>
                  <a:pt x="309453" y="335096"/>
                  <a:pt x="338537" y="356618"/>
                </a:cubicBezTo>
                <a:cubicBezTo>
                  <a:pt x="367621" y="378140"/>
                  <a:pt x="412993" y="367088"/>
                  <a:pt x="439750" y="349638"/>
                </a:cubicBezTo>
                <a:cubicBezTo>
                  <a:pt x="466507" y="332188"/>
                  <a:pt x="477559" y="292633"/>
                  <a:pt x="499081" y="251916"/>
                </a:cubicBezTo>
                <a:cubicBezTo>
                  <a:pt x="520603" y="211199"/>
                  <a:pt x="533400" y="130345"/>
                  <a:pt x="568882" y="105333"/>
                </a:cubicBezTo>
                <a:cubicBezTo>
                  <a:pt x="604365" y="80321"/>
                  <a:pt x="678239" y="70432"/>
                  <a:pt x="711976" y="101843"/>
                </a:cubicBezTo>
                <a:cubicBezTo>
                  <a:pt x="745714" y="133254"/>
                  <a:pt x="757929" y="249008"/>
                  <a:pt x="771307" y="293797"/>
                </a:cubicBezTo>
                <a:cubicBezTo>
                  <a:pt x="784686" y="338586"/>
                  <a:pt x="775960" y="348475"/>
                  <a:pt x="792247" y="370579"/>
                </a:cubicBezTo>
                <a:cubicBezTo>
                  <a:pt x="808534" y="392683"/>
                  <a:pt x="846925" y="417695"/>
                  <a:pt x="869029" y="426420"/>
                </a:cubicBezTo>
                <a:cubicBezTo>
                  <a:pt x="891133" y="435145"/>
                  <a:pt x="904511" y="430492"/>
                  <a:pt x="924870" y="422930"/>
                </a:cubicBezTo>
                <a:cubicBezTo>
                  <a:pt x="945229" y="415368"/>
                  <a:pt x="976640" y="399663"/>
                  <a:pt x="991182" y="381049"/>
                </a:cubicBezTo>
                <a:cubicBezTo>
                  <a:pt x="1005724" y="362435"/>
                  <a:pt x="1003397" y="338586"/>
                  <a:pt x="1012122" y="311247"/>
                </a:cubicBezTo>
                <a:cubicBezTo>
                  <a:pt x="1020847" y="283908"/>
                  <a:pt x="1033063" y="246099"/>
                  <a:pt x="1043533" y="217015"/>
                </a:cubicBezTo>
                <a:cubicBezTo>
                  <a:pt x="1054003" y="187931"/>
                  <a:pt x="1060983" y="157103"/>
                  <a:pt x="1074943" y="136744"/>
                </a:cubicBezTo>
                <a:cubicBezTo>
                  <a:pt x="1088903" y="116385"/>
                  <a:pt x="1101701" y="102425"/>
                  <a:pt x="1127295" y="94863"/>
                </a:cubicBezTo>
                <a:cubicBezTo>
                  <a:pt x="1152889" y="87301"/>
                  <a:pt x="1199423" y="70432"/>
                  <a:pt x="1228507" y="91373"/>
                </a:cubicBezTo>
                <a:cubicBezTo>
                  <a:pt x="1257591" y="112313"/>
                  <a:pt x="1283766" y="174553"/>
                  <a:pt x="1301798" y="220506"/>
                </a:cubicBezTo>
                <a:cubicBezTo>
                  <a:pt x="1319830" y="266459"/>
                  <a:pt x="1316340" y="331025"/>
                  <a:pt x="1336699" y="367089"/>
                </a:cubicBezTo>
                <a:cubicBezTo>
                  <a:pt x="1357058" y="403153"/>
                  <a:pt x="1395449" y="429328"/>
                  <a:pt x="1423951" y="436890"/>
                </a:cubicBezTo>
                <a:cubicBezTo>
                  <a:pt x="1452453" y="444452"/>
                  <a:pt x="1486773" y="429329"/>
                  <a:pt x="1507713" y="412460"/>
                </a:cubicBezTo>
                <a:cubicBezTo>
                  <a:pt x="1528654" y="395591"/>
                  <a:pt x="1535634" y="364180"/>
                  <a:pt x="1549594" y="335678"/>
                </a:cubicBezTo>
                <a:cubicBezTo>
                  <a:pt x="1563554" y="307176"/>
                  <a:pt x="1572280" y="264132"/>
                  <a:pt x="1591475" y="241446"/>
                </a:cubicBezTo>
                <a:cubicBezTo>
                  <a:pt x="1610670" y="218760"/>
                  <a:pt x="1639172" y="198983"/>
                  <a:pt x="1664766" y="199565"/>
                </a:cubicBezTo>
                <a:cubicBezTo>
                  <a:pt x="1690360" y="200147"/>
                  <a:pt x="1724679" y="218761"/>
                  <a:pt x="1745038" y="244936"/>
                </a:cubicBezTo>
                <a:cubicBezTo>
                  <a:pt x="1765397" y="271111"/>
                  <a:pt x="1775867" y="324044"/>
                  <a:pt x="1786919" y="356618"/>
                </a:cubicBezTo>
                <a:cubicBezTo>
                  <a:pt x="1797971" y="389192"/>
                  <a:pt x="1794481" y="423511"/>
                  <a:pt x="1811350" y="440380"/>
                </a:cubicBezTo>
                <a:cubicBezTo>
                  <a:pt x="1828219" y="457249"/>
                  <a:pt x="1865446" y="461321"/>
                  <a:pt x="1888131" y="457831"/>
                </a:cubicBezTo>
                <a:cubicBezTo>
                  <a:pt x="1910817" y="454341"/>
                  <a:pt x="1932339" y="439217"/>
                  <a:pt x="1947463" y="419440"/>
                </a:cubicBezTo>
                <a:cubicBezTo>
                  <a:pt x="1962587" y="399663"/>
                  <a:pt x="1967240" y="361854"/>
                  <a:pt x="1978873" y="339168"/>
                </a:cubicBezTo>
                <a:cubicBezTo>
                  <a:pt x="1990507" y="316483"/>
                  <a:pt x="1999814" y="295542"/>
                  <a:pt x="2017264" y="283327"/>
                </a:cubicBezTo>
                <a:cubicBezTo>
                  <a:pt x="2034715" y="271112"/>
                  <a:pt x="2065544" y="256570"/>
                  <a:pt x="2083576" y="265877"/>
                </a:cubicBezTo>
                <a:cubicBezTo>
                  <a:pt x="2101608" y="275184"/>
                  <a:pt x="2112659" y="311248"/>
                  <a:pt x="2125456" y="339168"/>
                </a:cubicBezTo>
                <a:cubicBezTo>
                  <a:pt x="2138253" y="367088"/>
                  <a:pt x="2144070" y="415368"/>
                  <a:pt x="2160357" y="433400"/>
                </a:cubicBezTo>
                <a:cubicBezTo>
                  <a:pt x="2176644" y="451432"/>
                  <a:pt x="2203402" y="450268"/>
                  <a:pt x="2223179" y="447360"/>
                </a:cubicBezTo>
                <a:cubicBezTo>
                  <a:pt x="2242956" y="444452"/>
                  <a:pt x="2263896" y="430492"/>
                  <a:pt x="2279020" y="415950"/>
                </a:cubicBezTo>
                <a:cubicBezTo>
                  <a:pt x="2294144" y="401408"/>
                  <a:pt x="2298797" y="374069"/>
                  <a:pt x="2313921" y="360109"/>
                </a:cubicBezTo>
                <a:cubicBezTo>
                  <a:pt x="2329045" y="346149"/>
                  <a:pt x="2352312" y="335096"/>
                  <a:pt x="2369762" y="332188"/>
                </a:cubicBezTo>
                <a:cubicBezTo>
                  <a:pt x="2387212" y="329280"/>
                  <a:pt x="2406408" y="332770"/>
                  <a:pt x="2418623" y="342658"/>
                </a:cubicBezTo>
                <a:cubicBezTo>
                  <a:pt x="2430838" y="352546"/>
                  <a:pt x="2434910" y="375814"/>
                  <a:pt x="2443053" y="391519"/>
                </a:cubicBezTo>
                <a:cubicBezTo>
                  <a:pt x="2451196" y="407224"/>
                  <a:pt x="2455269" y="426420"/>
                  <a:pt x="2467484" y="436890"/>
                </a:cubicBezTo>
                <a:cubicBezTo>
                  <a:pt x="2479699" y="447360"/>
                  <a:pt x="2504130" y="452014"/>
                  <a:pt x="2516345" y="454341"/>
                </a:cubicBezTo>
                <a:cubicBezTo>
                  <a:pt x="2528560" y="456668"/>
                  <a:pt x="2532633" y="454923"/>
                  <a:pt x="2540776" y="450851"/>
                </a:cubicBezTo>
                <a:cubicBezTo>
                  <a:pt x="2548920" y="446779"/>
                  <a:pt x="2555899" y="437472"/>
                  <a:pt x="2565206" y="429910"/>
                </a:cubicBezTo>
                <a:cubicBezTo>
                  <a:pt x="2574513" y="422348"/>
                  <a:pt x="2580330" y="410133"/>
                  <a:pt x="2596617" y="405480"/>
                </a:cubicBezTo>
                <a:cubicBezTo>
                  <a:pt x="2612904" y="400827"/>
                  <a:pt x="2646059" y="396172"/>
                  <a:pt x="2662928" y="401989"/>
                </a:cubicBezTo>
                <a:cubicBezTo>
                  <a:pt x="2679797" y="407806"/>
                  <a:pt x="2687359" y="428165"/>
                  <a:pt x="2697829" y="440380"/>
                </a:cubicBezTo>
                <a:cubicBezTo>
                  <a:pt x="2708299" y="452595"/>
                  <a:pt x="2708300" y="468301"/>
                  <a:pt x="2725750" y="475281"/>
                </a:cubicBezTo>
                <a:cubicBezTo>
                  <a:pt x="2743200" y="482261"/>
                  <a:pt x="2781591" y="486333"/>
                  <a:pt x="2802531" y="482261"/>
                </a:cubicBezTo>
                <a:cubicBezTo>
                  <a:pt x="2823471" y="478189"/>
                  <a:pt x="2837431" y="464520"/>
                  <a:pt x="2851392" y="450851"/>
                </a:cubicBezTo>
              </a:path>
            </a:pathLst>
          </a:cu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7F2FA63-F644-6D7F-2331-76B93323386A}"/>
              </a:ext>
            </a:extLst>
          </p:cNvPr>
          <p:cNvCxnSpPr/>
          <p:nvPr/>
        </p:nvCxnSpPr>
        <p:spPr>
          <a:xfrm>
            <a:off x="7650374" y="1756260"/>
            <a:ext cx="0" cy="537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AA8B08-03F6-B73A-FF57-BAE238B011D5}"/>
              </a:ext>
            </a:extLst>
          </p:cNvPr>
          <p:cNvCxnSpPr/>
          <p:nvPr/>
        </p:nvCxnSpPr>
        <p:spPr>
          <a:xfrm>
            <a:off x="7795862" y="1720850"/>
            <a:ext cx="0" cy="17486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10FD781-EEC9-7E57-0D50-11A7B84CA3E6}"/>
              </a:ext>
            </a:extLst>
          </p:cNvPr>
          <p:cNvCxnSpPr/>
          <p:nvPr/>
        </p:nvCxnSpPr>
        <p:spPr>
          <a:xfrm>
            <a:off x="7724383" y="1692275"/>
            <a:ext cx="0" cy="33284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E0CE021-C7E5-3F21-FCDB-71FFBFF63E9F}"/>
              </a:ext>
            </a:extLst>
          </p:cNvPr>
          <p:cNvCxnSpPr/>
          <p:nvPr/>
        </p:nvCxnSpPr>
        <p:spPr>
          <a:xfrm>
            <a:off x="7873608" y="1726665"/>
            <a:ext cx="0" cy="2984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90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6</cp:revision>
  <dcterms:created xsi:type="dcterms:W3CDTF">2024-06-03T02:59:03Z</dcterms:created>
  <dcterms:modified xsi:type="dcterms:W3CDTF">2024-06-03T10:07:05Z</dcterms:modified>
</cp:coreProperties>
</file>