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7" d="100"/>
          <a:sy n="137" d="100"/>
        </p:scale>
        <p:origin x="16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E29-C84A-F9C0-DE59-9A907D50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D859-0307-9144-73B5-18CE1EC7F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B094-C5EE-A38B-F80D-2C6041F2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A1AD-7D8E-410B-67D2-669B4EB4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AC22-D9C0-855A-140E-4563F4E3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257F-F0C4-936C-C160-ACA4F6FD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96DAC-C93F-D215-0DE2-50585DAE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9144-ED64-0EB2-F51D-63B5C85F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BF3C-0A36-B456-28DF-B312B028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65EA-A205-92FC-D04B-3CDABD03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76A92-4FB8-E76B-C424-6DBAFE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0C9B-D0E9-5954-87D9-462D7DA6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637B-D82F-1B4E-74D2-0001BAB1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2BB1-54AB-7470-8341-A3349E0C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8C88-3061-7AA2-1BF4-3E875D0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9729-870B-B9A6-5A16-E4E00220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1BD9-81E9-3545-FA7A-63EBC2E6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A62-9335-B96A-020E-C21F5884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ADAF-CE2E-0E34-5611-A795967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C6DA-0875-82F1-049E-35BE23AA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16DD-F73D-4DA1-A070-1C801A65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960B-73DF-F9A1-F926-F5B31453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CDEE-B7FB-DA6B-4BB0-EC136140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AFC5-3051-B648-BC62-D110EDBA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5BAF-AE54-752B-4E51-023C8F7E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FE8C-5F1F-C774-287F-E843E401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7533-E25A-6445-19E9-05E49E78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23C69-0D6D-F6D7-1DF1-D5C1E8FA6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29E9-D5D5-1336-A10A-86569FAD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0309-92AA-4D44-EA06-35D7F285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6079-BD6E-F848-1749-AF74D79C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DDA-A84A-60D9-4171-E1515C95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1A679-0F5A-9178-3309-6E36A284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2275-A0FA-7FEF-5E19-339838205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E0301-F87F-7DA2-BEC1-1B6BE6A1B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273DC-A69C-EC14-3FBA-FAD04219F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256DA-4709-6DC4-76C8-ABA09916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0A4B1-113E-A62B-D40C-E78D8E26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1F340-1B3D-9E82-2662-F3FCB72E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3A71-EED8-BA33-A56C-4CF7C80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AC9C7-D024-8481-712F-E9F0B2CB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C69DD-0A56-6160-6F22-FA7A67E5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4C45-46A8-3351-BE14-755B78D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90A96-12C8-20B9-F60E-A46A3BDA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5E630-117A-06A2-68DA-9777206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E6B5-CEB3-B824-23CA-06A1AB12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5597-33F4-48D7-AFC2-608F8B74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CE90-EA9B-009A-2271-D77E0E21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84346-2890-A836-ABEC-390E335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FA94-BE25-4321-ACA4-28691804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FE07F-1171-D893-1130-941AC8FD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7E4D-C338-D6EB-D2FF-4F572F07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849-CD36-79B7-6B3B-8DCCEAF1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8B220-4466-D6F3-3593-11EADD720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1387-0F8C-937D-78E1-9B236943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29450-ACF9-C90A-2595-02FA5B8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3DDF2-9418-62F4-4B70-07BCED96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CD11E-19C2-A7B4-F613-CB4E2F6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5AE9A-0F2A-ADEA-01D0-7E74F5F9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82C0-7728-BCE3-A008-A7C5A480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45D6-226C-E7AD-1C67-748AD4005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0960-F315-BE40-9350-B0D10B63684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877F-82CA-1681-32B0-EE4E792D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0763-B900-68E4-78A1-10426029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05E6-226E-6448-BDBC-30917AAD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9A936A0-B9A5-DCA0-9FEF-03A2364276E4}"/>
              </a:ext>
            </a:extLst>
          </p:cNvPr>
          <p:cNvGrpSpPr/>
          <p:nvPr/>
        </p:nvGrpSpPr>
        <p:grpSpPr>
          <a:xfrm>
            <a:off x="1535395" y="1835944"/>
            <a:ext cx="5582160" cy="4475529"/>
            <a:chOff x="1535395" y="1835944"/>
            <a:chExt cx="5582160" cy="447552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38CD4D2-EC8C-68C1-C2E5-E1107D56AD89}"/>
                </a:ext>
              </a:extLst>
            </p:cNvPr>
            <p:cNvSpPr/>
            <p:nvPr/>
          </p:nvSpPr>
          <p:spPr>
            <a:xfrm>
              <a:off x="3436145" y="3025647"/>
              <a:ext cx="1627582" cy="90579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856A38F-A9EA-17DF-F284-A4D7DC8B7818}"/>
                </a:ext>
              </a:extLst>
            </p:cNvPr>
            <p:cNvSpPr/>
            <p:nvPr/>
          </p:nvSpPr>
          <p:spPr>
            <a:xfrm>
              <a:off x="3436145" y="1835944"/>
              <a:ext cx="1521618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60FC9B-714F-7837-E335-81089DE38709}"/>
                </a:ext>
              </a:extLst>
            </p:cNvPr>
            <p:cNvSpPr txBox="1"/>
            <p:nvPr/>
          </p:nvSpPr>
          <p:spPr>
            <a:xfrm>
              <a:off x="3821907" y="2041445"/>
              <a:ext cx="892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HTTP 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EF190-4137-3218-6F33-AE192CBF2FE2}"/>
                </a:ext>
              </a:extLst>
            </p:cNvPr>
            <p:cNvSpPr txBox="1"/>
            <p:nvPr/>
          </p:nvSpPr>
          <p:spPr>
            <a:xfrm>
              <a:off x="3750469" y="2670094"/>
              <a:ext cx="964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Web requests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7E60792-1109-0D4C-2D92-0DD8869BA4AA}"/>
                </a:ext>
              </a:extLst>
            </p:cNvPr>
            <p:cNvSpPr/>
            <p:nvPr/>
          </p:nvSpPr>
          <p:spPr>
            <a:xfrm>
              <a:off x="3554015" y="3307557"/>
              <a:ext cx="1357312" cy="4714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818416-C456-D126-F0CB-F5B044073F53}"/>
                </a:ext>
              </a:extLst>
            </p:cNvPr>
            <p:cNvSpPr txBox="1"/>
            <p:nvPr/>
          </p:nvSpPr>
          <p:spPr>
            <a:xfrm>
              <a:off x="3632597" y="3343245"/>
              <a:ext cx="1207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Phusion Passenger Module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5CAEB-3E8D-2CDC-E79F-6243FBC3FDBA}"/>
                </a:ext>
              </a:extLst>
            </p:cNvPr>
            <p:cNvSpPr txBox="1"/>
            <p:nvPr/>
          </p:nvSpPr>
          <p:spPr>
            <a:xfrm>
              <a:off x="3664744" y="3025647"/>
              <a:ext cx="1207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or Apache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32CB2F-0901-429C-111C-1448A48F91C0}"/>
                </a:ext>
              </a:extLst>
            </p:cNvPr>
            <p:cNvSpPr txBox="1"/>
            <p:nvPr/>
          </p:nvSpPr>
          <p:spPr>
            <a:xfrm>
              <a:off x="3620690" y="4040776"/>
              <a:ext cx="14430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Forwards requests to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93BC57D-BD5D-E1EB-526A-91B939EEEAD5}"/>
                </a:ext>
              </a:extLst>
            </p:cNvPr>
            <p:cNvSpPr/>
            <p:nvPr/>
          </p:nvSpPr>
          <p:spPr>
            <a:xfrm>
              <a:off x="3507581" y="4545806"/>
              <a:ext cx="1521618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9E3995-EEDB-7E6C-2CD4-2EE9DC820BF7}"/>
                </a:ext>
              </a:extLst>
            </p:cNvPr>
            <p:cNvSpPr txBox="1"/>
            <p:nvPr/>
          </p:nvSpPr>
          <p:spPr>
            <a:xfrm>
              <a:off x="3803452" y="4754879"/>
              <a:ext cx="892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Helper Agent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A4D3176-CEAC-BAC5-130A-494550A71BB8}"/>
                </a:ext>
              </a:extLst>
            </p:cNvPr>
            <p:cNvSpPr/>
            <p:nvPr/>
          </p:nvSpPr>
          <p:spPr>
            <a:xfrm>
              <a:off x="5895975" y="3525693"/>
              <a:ext cx="1112044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2B9DBA-5E60-89CE-05F1-92F726DEC912}"/>
                </a:ext>
              </a:extLst>
            </p:cNvPr>
            <p:cNvSpPr txBox="1"/>
            <p:nvPr/>
          </p:nvSpPr>
          <p:spPr>
            <a:xfrm>
              <a:off x="6115051" y="3743355"/>
              <a:ext cx="892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Watchdog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01B3FB8-FA44-8647-EFE0-9E026739FCE7}"/>
                </a:ext>
              </a:extLst>
            </p:cNvPr>
            <p:cNvSpPr/>
            <p:nvPr/>
          </p:nvSpPr>
          <p:spPr>
            <a:xfrm>
              <a:off x="5895975" y="5216414"/>
              <a:ext cx="1112044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BF8783-50C0-85D0-1079-086D24A8424C}"/>
                </a:ext>
              </a:extLst>
            </p:cNvPr>
            <p:cNvSpPr txBox="1"/>
            <p:nvPr/>
          </p:nvSpPr>
          <p:spPr>
            <a:xfrm>
              <a:off x="6188869" y="5342304"/>
              <a:ext cx="892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Logging Agent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7B503-5ED2-243B-63B1-6623959907BC}"/>
                </a:ext>
              </a:extLst>
            </p:cNvPr>
            <p:cNvSpPr txBox="1"/>
            <p:nvPr/>
          </p:nvSpPr>
          <p:spPr>
            <a:xfrm>
              <a:off x="6153150" y="4422042"/>
              <a:ext cx="964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Monitors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10A4A2F-A199-87C6-C8A4-912669DA7CF3}"/>
                </a:ext>
              </a:extLst>
            </p:cNvPr>
            <p:cNvCxnSpPr>
              <a:cxnSpLocks/>
            </p:cNvCxnSpPr>
            <p:nvPr/>
          </p:nvCxnSpPr>
          <p:spPr>
            <a:xfrm>
              <a:off x="4224206" y="2512050"/>
              <a:ext cx="0" cy="513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39AA48-EFD0-33F8-6C50-A4CF28BDCAAB}"/>
                </a:ext>
              </a:extLst>
            </p:cNvPr>
            <p:cNvCxnSpPr>
              <a:cxnSpLocks/>
            </p:cNvCxnSpPr>
            <p:nvPr/>
          </p:nvCxnSpPr>
          <p:spPr>
            <a:xfrm>
              <a:off x="4232671" y="3942706"/>
              <a:ext cx="0" cy="61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8C1C8E-E60A-1355-7519-D7881FA8E382}"/>
                </a:ext>
              </a:extLst>
            </p:cNvPr>
            <p:cNvCxnSpPr>
              <a:cxnSpLocks/>
            </p:cNvCxnSpPr>
            <p:nvPr/>
          </p:nvCxnSpPr>
          <p:spPr>
            <a:xfrm>
              <a:off x="6504215" y="4190062"/>
              <a:ext cx="0" cy="1020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C6D414E-EE66-69A1-3CE3-39FE8D5A1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199" y="4916782"/>
              <a:ext cx="1475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63169DB-23AE-050B-FA65-4A11954219A8}"/>
                </a:ext>
              </a:extLst>
            </p:cNvPr>
            <p:cNvCxnSpPr>
              <a:stCxn id="16" idx="2"/>
              <a:endCxn id="20" idx="1"/>
            </p:cNvCxnSpPr>
            <p:nvPr/>
          </p:nvCxnSpPr>
          <p:spPr>
            <a:xfrm>
              <a:off x="4268390" y="5210175"/>
              <a:ext cx="1627585" cy="3384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8230ED9-8415-A2DE-794D-5ABF71259939}"/>
                </a:ext>
              </a:extLst>
            </p:cNvPr>
            <p:cNvSpPr/>
            <p:nvPr/>
          </p:nvSpPr>
          <p:spPr>
            <a:xfrm>
              <a:off x="1535395" y="5342304"/>
              <a:ext cx="1112044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E72DF1E-7C9E-84AC-2236-38966C96AE21}"/>
                </a:ext>
              </a:extLst>
            </p:cNvPr>
            <p:cNvSpPr/>
            <p:nvPr/>
          </p:nvSpPr>
          <p:spPr>
            <a:xfrm>
              <a:off x="1687795" y="5494704"/>
              <a:ext cx="1112044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8073AA7-D268-76DA-D4A9-F6EEA4EFAD70}"/>
                </a:ext>
              </a:extLst>
            </p:cNvPr>
            <p:cNvSpPr/>
            <p:nvPr/>
          </p:nvSpPr>
          <p:spPr>
            <a:xfrm>
              <a:off x="1840195" y="5647104"/>
              <a:ext cx="1112044" cy="66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9906AD-18F6-EF21-5DEB-C23DF5A03048}"/>
                </a:ext>
              </a:extLst>
            </p:cNvPr>
            <p:cNvSpPr txBox="1"/>
            <p:nvPr/>
          </p:nvSpPr>
          <p:spPr>
            <a:xfrm>
              <a:off x="1983071" y="5697894"/>
              <a:ext cx="8929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Web </a:t>
              </a:r>
            </a:p>
            <a:p>
              <a:r>
                <a:rPr lang="en-US" sz="1000" dirty="0"/>
                <a:t>Application</a:t>
              </a:r>
            </a:p>
            <a:p>
              <a:r>
                <a:rPr lang="en-US" sz="1000" dirty="0"/>
                <a:t>Process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87BA6A-4D99-37DA-59DB-B2755428DFD3}"/>
                </a:ext>
              </a:extLst>
            </p:cNvPr>
            <p:cNvSpPr txBox="1"/>
            <p:nvPr/>
          </p:nvSpPr>
          <p:spPr>
            <a:xfrm>
              <a:off x="1708036" y="4835257"/>
              <a:ext cx="14430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Spawns and load balances between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25E0FEB-936B-6B2E-CBFC-A6F9E2BFFFBD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2642166" y="4877989"/>
              <a:ext cx="86541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F6B02F9-84E9-F0AF-A517-BA5DF2A88171}"/>
                </a:ext>
              </a:extLst>
            </p:cNvPr>
            <p:cNvSpPr/>
            <p:nvPr/>
          </p:nvSpPr>
          <p:spPr>
            <a:xfrm>
              <a:off x="2118701" y="4876800"/>
              <a:ext cx="537413" cy="471714"/>
            </a:xfrm>
            <a:custGeom>
              <a:avLst/>
              <a:gdLst>
                <a:gd name="connsiteX0" fmla="*/ 537413 w 537413"/>
                <a:gd name="connsiteY0" fmla="*/ 0 h 471714"/>
                <a:gd name="connsiteX1" fmla="*/ 472099 w 537413"/>
                <a:gd name="connsiteY1" fmla="*/ 7257 h 471714"/>
                <a:gd name="connsiteX2" fmla="*/ 196328 w 537413"/>
                <a:gd name="connsiteY2" fmla="*/ 14514 h 471714"/>
                <a:gd name="connsiteX3" fmla="*/ 167299 w 537413"/>
                <a:gd name="connsiteY3" fmla="*/ 29029 h 471714"/>
                <a:gd name="connsiteX4" fmla="*/ 116499 w 537413"/>
                <a:gd name="connsiteY4" fmla="*/ 65314 h 471714"/>
                <a:gd name="connsiteX5" fmla="*/ 94728 w 537413"/>
                <a:gd name="connsiteY5" fmla="*/ 72571 h 471714"/>
                <a:gd name="connsiteX6" fmla="*/ 80213 w 537413"/>
                <a:gd name="connsiteY6" fmla="*/ 87086 h 471714"/>
                <a:gd name="connsiteX7" fmla="*/ 58442 w 537413"/>
                <a:gd name="connsiteY7" fmla="*/ 101600 h 471714"/>
                <a:gd name="connsiteX8" fmla="*/ 43928 w 537413"/>
                <a:gd name="connsiteY8" fmla="*/ 123371 h 471714"/>
                <a:gd name="connsiteX9" fmla="*/ 14899 w 537413"/>
                <a:gd name="connsiteY9" fmla="*/ 159657 h 471714"/>
                <a:gd name="connsiteX10" fmla="*/ 385 w 537413"/>
                <a:gd name="connsiteY10" fmla="*/ 370114 h 471714"/>
                <a:gd name="connsiteX11" fmla="*/ 385 w 537413"/>
                <a:gd name="connsiteY11" fmla="*/ 471714 h 47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413" h="471714">
                  <a:moveTo>
                    <a:pt x="537413" y="0"/>
                  </a:moveTo>
                  <a:cubicBezTo>
                    <a:pt x="515642" y="2419"/>
                    <a:pt x="493985" y="6326"/>
                    <a:pt x="472099" y="7257"/>
                  </a:cubicBezTo>
                  <a:cubicBezTo>
                    <a:pt x="380227" y="11166"/>
                    <a:pt x="288050" y="7962"/>
                    <a:pt x="196328" y="14514"/>
                  </a:cubicBezTo>
                  <a:cubicBezTo>
                    <a:pt x="185537" y="15285"/>
                    <a:pt x="176473" y="23295"/>
                    <a:pt x="167299" y="29029"/>
                  </a:cubicBezTo>
                  <a:cubicBezTo>
                    <a:pt x="154157" y="37243"/>
                    <a:pt x="131846" y="57640"/>
                    <a:pt x="116499" y="65314"/>
                  </a:cubicBezTo>
                  <a:cubicBezTo>
                    <a:pt x="109657" y="68735"/>
                    <a:pt x="101985" y="70152"/>
                    <a:pt x="94728" y="72571"/>
                  </a:cubicBezTo>
                  <a:cubicBezTo>
                    <a:pt x="89890" y="77409"/>
                    <a:pt x="85556" y="82812"/>
                    <a:pt x="80213" y="87086"/>
                  </a:cubicBezTo>
                  <a:cubicBezTo>
                    <a:pt x="73402" y="92535"/>
                    <a:pt x="64609" y="95433"/>
                    <a:pt x="58442" y="101600"/>
                  </a:cubicBezTo>
                  <a:cubicBezTo>
                    <a:pt x="52275" y="107767"/>
                    <a:pt x="49377" y="116560"/>
                    <a:pt x="43928" y="123371"/>
                  </a:cubicBezTo>
                  <a:cubicBezTo>
                    <a:pt x="2565" y="175075"/>
                    <a:pt x="59570" y="92651"/>
                    <a:pt x="14899" y="159657"/>
                  </a:cubicBezTo>
                  <a:cubicBezTo>
                    <a:pt x="-6532" y="245385"/>
                    <a:pt x="4978" y="190969"/>
                    <a:pt x="385" y="370114"/>
                  </a:cubicBezTo>
                  <a:cubicBezTo>
                    <a:pt x="-483" y="403970"/>
                    <a:pt x="385" y="437847"/>
                    <a:pt x="385" y="47171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75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2022-11-07T19:16:27Z</dcterms:created>
  <dcterms:modified xsi:type="dcterms:W3CDTF">2022-11-08T02:49:23Z</dcterms:modified>
</cp:coreProperties>
</file>