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>
        <p:scale>
          <a:sx n="229" d="100"/>
          <a:sy n="229" d="100"/>
        </p:scale>
        <p:origin x="-3776" y="-2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85536-3B3E-8C76-7EA1-8B9613CC55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44C56-9637-7C72-5507-A76B28997F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AD7C4-5891-A76F-0199-74C93C65C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5DE3F4-C5CA-59F9-BB08-BF39D3AD0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7F2B4-1B39-5AE9-1722-10097660A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02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F04D6-E8D9-90DC-56A2-B139634F6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088875-98A5-3D16-2079-1F605D5AEF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9C083D-AE1C-B8F4-C9FD-B879256D2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9491C-9B04-0446-80B6-FF1AFD19E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4D3752-CB00-A000-DD8C-0E10B972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9019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2A385F-E003-9430-F9B9-F78B2EBF698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A548D5-479A-DF87-83A8-3A990DAC47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62CEEC-0D8D-D3A7-EF6A-0D170BA4E9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23C9AC-0C01-A564-1545-513F354BA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96020-3AE1-957E-F9B2-500178FF2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0698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3657B1-4996-9557-19C0-6058635E6A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B631F-BF71-1453-B21E-A3EFC2644B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D5BAC2-4B88-D144-F004-CC652721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C0626-F680-3922-FEBB-D919A0AFA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2C2632-9500-CB1F-454A-99407CFE0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0301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91EBB-41B9-66C3-7631-948B41121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679EE-429C-1ECB-E70F-DDB4D4CCB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6EBDF-4980-B2F6-541F-A42B31DCD7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AEDAF-8C9A-0A48-4F64-D4F6115F3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FFA8C-F297-9645-70BE-584A48DF2F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12666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D5508A-79F0-9EBA-DE53-FC30F168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236D05-8E98-6A94-8A85-D70C3F0F0F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D4A359-8CA2-1B59-E90F-932EAEA11B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5FD034-46D1-B76F-CA88-E0ADF764FF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0F685-A583-9360-CCD6-038355265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FF14E6-FA7D-76F4-A57C-414C58E1D0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387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FD363-78F0-561F-D2EC-1DB8DED40A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3D0EF9-560F-4D4C-87CD-720B5D3D84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87433-50A5-3A5C-3FB7-2C9E1CE5C2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718EFD-DBDE-8C4E-E9F1-2043DF926A8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1322FCC-10EA-F76F-C0EF-089CEA9C528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BCCF9-D2C5-08F6-B8B9-E9E73A15C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08EC9E-9847-B67B-7A23-E592325C9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09B146-7076-A10A-E5D3-31C28528A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8765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926706-F55C-480F-731D-C9A5FD38E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A74B763-CA8F-7457-EB7A-D40C4002CD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2EB3B6-17B1-3A84-F958-26739C7BA7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EF3C84-DAEC-FC77-5088-C7135467D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81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ACA8AF4-30EC-C0A6-6766-5D2E35DA2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65D0F-7904-ADC2-2E05-9141ACE2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E9198-B85B-B933-0270-6FFA8581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1756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DE3BE-BFA4-77AD-1A67-4027B1E6F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AFCF8-7E1B-F7EE-5150-0178AFA18A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D9C39-9D24-FD3E-8A91-8AA9B24CD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84310D-F365-E59B-1874-D7C56BCED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44F92-7161-97ED-4EEB-D9722880D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CFEF91-984F-831D-1E02-CF93A9F2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40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1B2A9-3616-73E8-EE0F-62C3D0979A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78340-FB2F-8FF4-C406-BE5AA50EE9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756213-A43E-7692-A383-D464437229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2CE7A2-74ED-52A3-F415-99E592A24D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813310-7F8B-E2A0-77D3-1D9FF3E6D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6D7F50-0400-B67B-1195-86AE6F0D8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0372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507659-2BF6-2D74-F486-07393723A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79023A-2FFC-B1A1-0269-FB966697D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F5C25B-A607-0B43-582D-BCD5CA713C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CA603-B8B0-A249-B8D0-C01CC23575C0}" type="datetimeFigureOut">
              <a:rPr lang="en-US" smtClean="0"/>
              <a:t>7/9/23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A1D2DE-4165-0E02-368E-FEF0D7DDCD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495BCA-4778-1CED-AB18-4036318105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7AF840-597B-AE46-B37D-F23F33E8E7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26867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roup 34">
            <a:extLst>
              <a:ext uri="{FF2B5EF4-FFF2-40B4-BE49-F238E27FC236}">
                <a16:creationId xmlns:a16="http://schemas.microsoft.com/office/drawing/2014/main" id="{3026F8A5-0C58-2E24-3D2E-605EEB31087F}"/>
              </a:ext>
            </a:extLst>
          </p:cNvPr>
          <p:cNvGrpSpPr/>
          <p:nvPr/>
        </p:nvGrpSpPr>
        <p:grpSpPr>
          <a:xfrm>
            <a:off x="3875022" y="2023476"/>
            <a:ext cx="3160605" cy="2759691"/>
            <a:chOff x="3875022" y="2023476"/>
            <a:chExt cx="3160605" cy="275969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5D30FF85-A721-9C1F-D75C-4F105C440564}"/>
                </a:ext>
              </a:extLst>
            </p:cNvPr>
            <p:cNvGrpSpPr/>
            <p:nvPr/>
          </p:nvGrpSpPr>
          <p:grpSpPr>
            <a:xfrm>
              <a:off x="4519978" y="3273425"/>
              <a:ext cx="431801" cy="394223"/>
              <a:chOff x="4831128" y="3273425"/>
              <a:chExt cx="431801" cy="394223"/>
            </a:xfrm>
          </p:grpSpPr>
          <p:sp>
            <p:nvSpPr>
              <p:cNvPr id="4" name="Oval 3">
                <a:extLst>
                  <a:ext uri="{FF2B5EF4-FFF2-40B4-BE49-F238E27FC236}">
                    <a16:creationId xmlns:a16="http://schemas.microsoft.com/office/drawing/2014/main" id="{707812D7-32E2-4CA8-690D-81C0F16CEF45}"/>
                  </a:ext>
                </a:extLst>
              </p:cNvPr>
              <p:cNvSpPr/>
              <p:nvPr/>
            </p:nvSpPr>
            <p:spPr>
              <a:xfrm>
                <a:off x="4853354" y="3273425"/>
                <a:ext cx="409575" cy="3942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9D7280D-C3DE-9C22-BDBA-D7B987B72B51}"/>
                      </a:ext>
                    </a:extLst>
                  </p:cNvPr>
                  <p:cNvSpPr txBox="1"/>
                  <p:nvPr/>
                </p:nvSpPr>
                <p:spPr>
                  <a:xfrm>
                    <a:off x="4831128" y="3347425"/>
                    <a:ext cx="4095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i="1" dirty="0" smtClean="0">
                              <a:latin typeface="Cambria Math" panose="02040503050406030204" pitchFamily="18" charset="0"/>
                            </a:rPr>
                            <m:t>h𝑖𝑔h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5" name="TextBox 4">
                    <a:extLst>
                      <a:ext uri="{FF2B5EF4-FFF2-40B4-BE49-F238E27FC236}">
                        <a16:creationId xmlns:a16="http://schemas.microsoft.com/office/drawing/2014/main" id="{A9D7280D-C3DE-9C22-BDBA-D7B987B72B5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31128" y="3347425"/>
                    <a:ext cx="409575" cy="246221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DB1542D-6AFB-3FFF-1320-4703FDAC666D}"/>
                </a:ext>
              </a:extLst>
            </p:cNvPr>
            <p:cNvGrpSpPr/>
            <p:nvPr/>
          </p:nvGrpSpPr>
          <p:grpSpPr>
            <a:xfrm>
              <a:off x="6021753" y="3273425"/>
              <a:ext cx="409576" cy="394223"/>
              <a:chOff x="6021753" y="3273425"/>
              <a:chExt cx="409576" cy="394223"/>
            </a:xfrm>
          </p:grpSpPr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7D4058DA-576B-916C-1B85-DA749AAE06F7}"/>
                  </a:ext>
                </a:extLst>
              </p:cNvPr>
              <p:cNvSpPr/>
              <p:nvPr/>
            </p:nvSpPr>
            <p:spPr>
              <a:xfrm>
                <a:off x="6021754" y="3273425"/>
                <a:ext cx="409575" cy="394223"/>
              </a:xfrm>
              <a:prstGeom prst="ellips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AA2C6C7-E2B8-0453-D7C8-D6B2DC96CAB8}"/>
                      </a:ext>
                    </a:extLst>
                  </p:cNvPr>
                  <p:cNvSpPr txBox="1"/>
                  <p:nvPr/>
                </p:nvSpPr>
                <p:spPr>
                  <a:xfrm>
                    <a:off x="6021753" y="3347425"/>
                    <a:ext cx="409575" cy="24622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000" b="0" i="1" dirty="0" smtClean="0">
                              <a:latin typeface="Cambria Math" panose="02040503050406030204" pitchFamily="18" charset="0"/>
                            </a:rPr>
                            <m:t>𝑙𝑜𝑤</m:t>
                          </m:r>
                        </m:oMath>
                      </m:oMathPara>
                    </a14:m>
                    <a:endParaRPr lang="en-US" sz="1000" dirty="0"/>
                  </a:p>
                </p:txBody>
              </p:sp>
            </mc:Choice>
            <mc:Fallback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8AA2C6C7-E2B8-0453-D7C8-D6B2DC96CAB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21753" y="3347425"/>
                    <a:ext cx="409575" cy="24622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902D5592-83F1-8660-81EB-3B61D4E3EFDE}"/>
                </a:ext>
              </a:extLst>
            </p:cNvPr>
            <p:cNvCxnSpPr>
              <a:stCxn id="6" idx="2"/>
              <a:endCxn id="4" idx="6"/>
            </p:cNvCxnSpPr>
            <p:nvPr/>
          </p:nvCxnSpPr>
          <p:spPr>
            <a:xfrm flipH="1">
              <a:off x="4951779" y="3470537"/>
              <a:ext cx="106997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B4A80382-BC6A-D982-EEE5-2F52A1635857}"/>
                </a:ext>
              </a:extLst>
            </p:cNvPr>
            <p:cNvSpPr/>
            <p:nvPr/>
          </p:nvSpPr>
          <p:spPr>
            <a:xfrm>
              <a:off x="4671377" y="4095364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A21678A-ABF9-53E8-2B71-29880E9EC013}"/>
                </a:ext>
              </a:extLst>
            </p:cNvPr>
            <p:cNvSpPr/>
            <p:nvPr/>
          </p:nvSpPr>
          <p:spPr>
            <a:xfrm>
              <a:off x="6173656" y="3896296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6D7B307-2575-3ECD-64FD-578E05A3028C}"/>
                </a:ext>
              </a:extLst>
            </p:cNvPr>
            <p:cNvSpPr/>
            <p:nvPr/>
          </p:nvSpPr>
          <p:spPr>
            <a:xfrm>
              <a:off x="5641975" y="3427672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0ECB40-8C2A-B705-E42C-A8E8D6E5A089}"/>
                    </a:ext>
                  </a:extLst>
                </p:cNvPr>
                <p:cNvSpPr txBox="1"/>
                <p:nvPr/>
              </p:nvSpPr>
              <p:spPr>
                <a:xfrm>
                  <a:off x="5329603" y="3193513"/>
                  <a:ext cx="644159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𝑟𝑒𝑐h𝑎𝑟𝑔𝑒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060ECB40-8C2A-B705-E42C-A8E8D6E5A0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29603" y="3193513"/>
                  <a:ext cx="644159" cy="246221"/>
                </a:xfrm>
                <a:prstGeom prst="rect">
                  <a:avLst/>
                </a:prstGeom>
                <a:blipFill>
                  <a:blip r:embed="rId4"/>
                  <a:stretch>
                    <a:fillRect r="-384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B09B6A7B-6E91-6300-B83F-19B26EE36AAD}"/>
                </a:ext>
              </a:extLst>
            </p:cNvPr>
            <p:cNvSpPr/>
            <p:nvPr/>
          </p:nvSpPr>
          <p:spPr>
            <a:xfrm>
              <a:off x="6216519" y="3393134"/>
              <a:ext cx="746590" cy="817535"/>
            </a:xfrm>
            <a:custGeom>
              <a:avLst/>
              <a:gdLst>
                <a:gd name="connsiteX0" fmla="*/ 12831 w 746590"/>
                <a:gd name="connsiteY0" fmla="*/ 270816 h 817535"/>
                <a:gd name="connsiteX1" fmla="*/ 12831 w 746590"/>
                <a:gd name="connsiteY1" fmla="*/ 601016 h 817535"/>
                <a:gd name="connsiteX2" fmla="*/ 146181 w 746590"/>
                <a:gd name="connsiteY2" fmla="*/ 772466 h 817535"/>
                <a:gd name="connsiteX3" fmla="*/ 406531 w 746590"/>
                <a:gd name="connsiteY3" fmla="*/ 813741 h 817535"/>
                <a:gd name="connsiteX4" fmla="*/ 622431 w 746590"/>
                <a:gd name="connsiteY4" fmla="*/ 699441 h 817535"/>
                <a:gd name="connsiteX5" fmla="*/ 736731 w 746590"/>
                <a:gd name="connsiteY5" fmla="*/ 461316 h 817535"/>
                <a:gd name="connsiteX6" fmla="*/ 724031 w 746590"/>
                <a:gd name="connsiteY6" fmla="*/ 204141 h 817535"/>
                <a:gd name="connsiteX7" fmla="*/ 590681 w 746590"/>
                <a:gd name="connsiteY7" fmla="*/ 51741 h 817535"/>
                <a:gd name="connsiteX8" fmla="*/ 466856 w 746590"/>
                <a:gd name="connsiteY8" fmla="*/ 7291 h 817535"/>
                <a:gd name="connsiteX9" fmla="*/ 349381 w 746590"/>
                <a:gd name="connsiteY9" fmla="*/ 941 h 817535"/>
                <a:gd name="connsiteX10" fmla="*/ 238256 w 746590"/>
                <a:gd name="connsiteY10" fmla="*/ 16816 h 817535"/>
                <a:gd name="connsiteX11" fmla="*/ 203331 w 746590"/>
                <a:gd name="connsiteY11" fmla="*/ 16816 h 817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746590" h="817535">
                  <a:moveTo>
                    <a:pt x="12831" y="270816"/>
                  </a:moveTo>
                  <a:cubicBezTo>
                    <a:pt x="1718" y="394112"/>
                    <a:pt x="-9394" y="517408"/>
                    <a:pt x="12831" y="601016"/>
                  </a:cubicBezTo>
                  <a:cubicBezTo>
                    <a:pt x="35056" y="684624"/>
                    <a:pt x="80564" y="737012"/>
                    <a:pt x="146181" y="772466"/>
                  </a:cubicBezTo>
                  <a:cubicBezTo>
                    <a:pt x="211798" y="807920"/>
                    <a:pt x="327156" y="825912"/>
                    <a:pt x="406531" y="813741"/>
                  </a:cubicBezTo>
                  <a:cubicBezTo>
                    <a:pt x="485906" y="801570"/>
                    <a:pt x="567398" y="758179"/>
                    <a:pt x="622431" y="699441"/>
                  </a:cubicBezTo>
                  <a:cubicBezTo>
                    <a:pt x="677464" y="640704"/>
                    <a:pt x="719798" y="543866"/>
                    <a:pt x="736731" y="461316"/>
                  </a:cubicBezTo>
                  <a:cubicBezTo>
                    <a:pt x="753664" y="378766"/>
                    <a:pt x="748373" y="272404"/>
                    <a:pt x="724031" y="204141"/>
                  </a:cubicBezTo>
                  <a:cubicBezTo>
                    <a:pt x="699689" y="135878"/>
                    <a:pt x="633544" y="84549"/>
                    <a:pt x="590681" y="51741"/>
                  </a:cubicBezTo>
                  <a:cubicBezTo>
                    <a:pt x="547819" y="18933"/>
                    <a:pt x="507072" y="15758"/>
                    <a:pt x="466856" y="7291"/>
                  </a:cubicBezTo>
                  <a:cubicBezTo>
                    <a:pt x="426640" y="-1176"/>
                    <a:pt x="387481" y="-647"/>
                    <a:pt x="349381" y="941"/>
                  </a:cubicBezTo>
                  <a:cubicBezTo>
                    <a:pt x="311281" y="2529"/>
                    <a:pt x="262598" y="14170"/>
                    <a:pt x="238256" y="16816"/>
                  </a:cubicBezTo>
                  <a:cubicBezTo>
                    <a:pt x="213914" y="19462"/>
                    <a:pt x="208622" y="18139"/>
                    <a:pt x="203331" y="16816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B424B0-5902-1123-7B3F-3B8291821D21}"/>
                    </a:ext>
                  </a:extLst>
                </p:cNvPr>
                <p:cNvSpPr txBox="1"/>
                <p:nvPr/>
              </p:nvSpPr>
              <p:spPr>
                <a:xfrm>
                  <a:off x="6210574" y="3798381"/>
                  <a:ext cx="44150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9B424B0-5902-1123-7B3F-3B8291821D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0574" y="3798381"/>
                  <a:ext cx="441507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5448C6F4-0E82-5284-7339-F7EB8AA627D4}"/>
                </a:ext>
              </a:extLst>
            </p:cNvPr>
            <p:cNvSpPr/>
            <p:nvPr/>
          </p:nvSpPr>
          <p:spPr>
            <a:xfrm>
              <a:off x="6222567" y="2427997"/>
              <a:ext cx="813060" cy="934328"/>
            </a:xfrm>
            <a:custGeom>
              <a:avLst/>
              <a:gdLst>
                <a:gd name="connsiteX0" fmla="*/ 16308 w 813060"/>
                <a:gd name="connsiteY0" fmla="*/ 839078 h 934328"/>
                <a:gd name="connsiteX1" fmla="*/ 3608 w 813060"/>
                <a:gd name="connsiteY1" fmla="*/ 404103 h 934328"/>
                <a:gd name="connsiteX2" fmla="*/ 73458 w 813060"/>
                <a:gd name="connsiteY2" fmla="*/ 181853 h 934328"/>
                <a:gd name="connsiteX3" fmla="*/ 222683 w 813060"/>
                <a:gd name="connsiteY3" fmla="*/ 51678 h 934328"/>
                <a:gd name="connsiteX4" fmla="*/ 498908 w 813060"/>
                <a:gd name="connsiteY4" fmla="*/ 4053 h 934328"/>
                <a:gd name="connsiteX5" fmla="*/ 740208 w 813060"/>
                <a:gd name="connsiteY5" fmla="*/ 146928 h 934328"/>
                <a:gd name="connsiteX6" fmla="*/ 810058 w 813060"/>
                <a:gd name="connsiteY6" fmla="*/ 413628 h 934328"/>
                <a:gd name="connsiteX7" fmla="*/ 787833 w 813060"/>
                <a:gd name="connsiteY7" fmla="*/ 648578 h 934328"/>
                <a:gd name="connsiteX8" fmla="*/ 676708 w 813060"/>
                <a:gd name="connsiteY8" fmla="*/ 797803 h 934328"/>
                <a:gd name="connsiteX9" fmla="*/ 502083 w 813060"/>
                <a:gd name="connsiteY9" fmla="*/ 861303 h 934328"/>
                <a:gd name="connsiteX10" fmla="*/ 302058 w 813060"/>
                <a:gd name="connsiteY10" fmla="*/ 902578 h 934328"/>
                <a:gd name="connsiteX11" fmla="*/ 171883 w 813060"/>
                <a:gd name="connsiteY11" fmla="*/ 934328 h 9343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13060" h="934328">
                  <a:moveTo>
                    <a:pt x="16308" y="839078"/>
                  </a:moveTo>
                  <a:cubicBezTo>
                    <a:pt x="5195" y="676359"/>
                    <a:pt x="-5917" y="513640"/>
                    <a:pt x="3608" y="404103"/>
                  </a:cubicBezTo>
                  <a:cubicBezTo>
                    <a:pt x="13133" y="294566"/>
                    <a:pt x="36946" y="240590"/>
                    <a:pt x="73458" y="181853"/>
                  </a:cubicBezTo>
                  <a:cubicBezTo>
                    <a:pt x="109970" y="123116"/>
                    <a:pt x="151775" y="81311"/>
                    <a:pt x="222683" y="51678"/>
                  </a:cubicBezTo>
                  <a:cubicBezTo>
                    <a:pt x="293591" y="22045"/>
                    <a:pt x="412654" y="-11822"/>
                    <a:pt x="498908" y="4053"/>
                  </a:cubicBezTo>
                  <a:cubicBezTo>
                    <a:pt x="585162" y="19928"/>
                    <a:pt x="688350" y="78666"/>
                    <a:pt x="740208" y="146928"/>
                  </a:cubicBezTo>
                  <a:cubicBezTo>
                    <a:pt x="792066" y="215190"/>
                    <a:pt x="802121" y="330020"/>
                    <a:pt x="810058" y="413628"/>
                  </a:cubicBezTo>
                  <a:cubicBezTo>
                    <a:pt x="817996" y="497236"/>
                    <a:pt x="810058" y="584549"/>
                    <a:pt x="787833" y="648578"/>
                  </a:cubicBezTo>
                  <a:cubicBezTo>
                    <a:pt x="765608" y="712607"/>
                    <a:pt x="724333" y="762349"/>
                    <a:pt x="676708" y="797803"/>
                  </a:cubicBezTo>
                  <a:cubicBezTo>
                    <a:pt x="629083" y="833257"/>
                    <a:pt x="564525" y="843841"/>
                    <a:pt x="502083" y="861303"/>
                  </a:cubicBezTo>
                  <a:cubicBezTo>
                    <a:pt x="439641" y="878765"/>
                    <a:pt x="357091" y="890407"/>
                    <a:pt x="302058" y="902578"/>
                  </a:cubicBezTo>
                  <a:cubicBezTo>
                    <a:pt x="247025" y="914749"/>
                    <a:pt x="209454" y="924538"/>
                    <a:pt x="171883" y="934328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64835FD-E546-DECC-26C8-A6BABA1666F8}"/>
                </a:ext>
              </a:extLst>
            </p:cNvPr>
            <p:cNvSpPr/>
            <p:nvPr/>
          </p:nvSpPr>
          <p:spPr>
            <a:xfrm>
              <a:off x="6179704" y="280784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28581-6E44-727C-6EAD-02946B780218}"/>
                    </a:ext>
                  </a:extLst>
                </p:cNvPr>
                <p:cNvSpPr txBox="1"/>
                <p:nvPr/>
              </p:nvSpPr>
              <p:spPr>
                <a:xfrm>
                  <a:off x="6431327" y="4188126"/>
                  <a:ext cx="493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𝑤𝑎𝑖𝑡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28581-6E44-727C-6EAD-02946B780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31327" y="4188126"/>
                  <a:ext cx="493348" cy="21544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337CC8-3AB6-50CB-2445-690192EDCC18}"/>
                    </a:ext>
                  </a:extLst>
                </p:cNvPr>
                <p:cNvSpPr txBox="1"/>
                <p:nvPr/>
              </p:nvSpPr>
              <p:spPr>
                <a:xfrm>
                  <a:off x="6387867" y="2200686"/>
                  <a:ext cx="64776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𝑠𝑒𝑎𝑟𝑐h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6337CC8-3AB6-50CB-2445-690192EDCC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87867" y="2200686"/>
                  <a:ext cx="647760" cy="215444"/>
                </a:xfrm>
                <a:prstGeom prst="rect">
                  <a:avLst/>
                </a:prstGeom>
                <a:blipFill>
                  <a:blip r:embed="rId7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3097AF-A349-39CC-3450-AAD68E824886}"/>
                    </a:ext>
                  </a:extLst>
                </p:cNvPr>
                <p:cNvSpPr txBox="1"/>
                <p:nvPr/>
              </p:nvSpPr>
              <p:spPr>
                <a:xfrm>
                  <a:off x="6215490" y="2619372"/>
                  <a:ext cx="5377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𝑠𝑒𝑎𝑟𝑐h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A3097AF-A349-39CC-3450-AAD68E8248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5490" y="2619372"/>
                  <a:ext cx="537735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EA9CCD3-ECC4-3D82-36FF-3EE4C172CF4B}"/>
                </a:ext>
              </a:extLst>
            </p:cNvPr>
            <p:cNvSpPr/>
            <p:nvPr/>
          </p:nvSpPr>
          <p:spPr>
            <a:xfrm>
              <a:off x="4799996" y="2632359"/>
              <a:ext cx="85725" cy="85725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Freeform 23">
              <a:extLst>
                <a:ext uri="{FF2B5EF4-FFF2-40B4-BE49-F238E27FC236}">
                  <a16:creationId xmlns:a16="http://schemas.microsoft.com/office/drawing/2014/main" id="{374D64B2-5339-7461-39E1-612723A74704}"/>
                </a:ext>
              </a:extLst>
            </p:cNvPr>
            <p:cNvSpPr/>
            <p:nvPr/>
          </p:nvSpPr>
          <p:spPr>
            <a:xfrm>
              <a:off x="4873625" y="2339902"/>
              <a:ext cx="1361038" cy="977973"/>
            </a:xfrm>
            <a:custGeom>
              <a:avLst/>
              <a:gdLst>
                <a:gd name="connsiteX0" fmla="*/ 1358900 w 1361038"/>
                <a:gd name="connsiteY0" fmla="*/ 460448 h 977973"/>
                <a:gd name="connsiteX1" fmla="*/ 1358900 w 1361038"/>
                <a:gd name="connsiteY1" fmla="*/ 241373 h 977973"/>
                <a:gd name="connsiteX2" fmla="*/ 1336675 w 1361038"/>
                <a:gd name="connsiteY2" fmla="*/ 130248 h 977973"/>
                <a:gd name="connsiteX3" fmla="*/ 1273175 w 1361038"/>
                <a:gd name="connsiteY3" fmla="*/ 50873 h 977973"/>
                <a:gd name="connsiteX4" fmla="*/ 1187450 w 1361038"/>
                <a:gd name="connsiteY4" fmla="*/ 15948 h 977973"/>
                <a:gd name="connsiteX5" fmla="*/ 1025525 w 1361038"/>
                <a:gd name="connsiteY5" fmla="*/ 73 h 977973"/>
                <a:gd name="connsiteX6" fmla="*/ 831850 w 1361038"/>
                <a:gd name="connsiteY6" fmla="*/ 12773 h 977973"/>
                <a:gd name="connsiteX7" fmla="*/ 625475 w 1361038"/>
                <a:gd name="connsiteY7" fmla="*/ 66748 h 977973"/>
                <a:gd name="connsiteX8" fmla="*/ 476250 w 1361038"/>
                <a:gd name="connsiteY8" fmla="*/ 149298 h 977973"/>
                <a:gd name="connsiteX9" fmla="*/ 352425 w 1361038"/>
                <a:gd name="connsiteY9" fmla="*/ 250898 h 977973"/>
                <a:gd name="connsiteX10" fmla="*/ 250825 w 1361038"/>
                <a:gd name="connsiteY10" fmla="*/ 393773 h 977973"/>
                <a:gd name="connsiteX11" fmla="*/ 168275 w 1361038"/>
                <a:gd name="connsiteY11" fmla="*/ 539823 h 977973"/>
                <a:gd name="connsiteX12" fmla="*/ 60325 w 1361038"/>
                <a:gd name="connsiteY12" fmla="*/ 784298 h 977973"/>
                <a:gd name="connsiteX13" fmla="*/ 25400 w 1361038"/>
                <a:gd name="connsiteY13" fmla="*/ 895423 h 977973"/>
                <a:gd name="connsiteX14" fmla="*/ 0 w 1361038"/>
                <a:gd name="connsiteY14" fmla="*/ 977973 h 9779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61038" h="977973">
                  <a:moveTo>
                    <a:pt x="1358900" y="460448"/>
                  </a:moveTo>
                  <a:cubicBezTo>
                    <a:pt x="1360752" y="378427"/>
                    <a:pt x="1362604" y="296406"/>
                    <a:pt x="1358900" y="241373"/>
                  </a:cubicBezTo>
                  <a:cubicBezTo>
                    <a:pt x="1355196" y="186340"/>
                    <a:pt x="1350962" y="161998"/>
                    <a:pt x="1336675" y="130248"/>
                  </a:cubicBezTo>
                  <a:cubicBezTo>
                    <a:pt x="1322387" y="98498"/>
                    <a:pt x="1298046" y="69923"/>
                    <a:pt x="1273175" y="50873"/>
                  </a:cubicBezTo>
                  <a:cubicBezTo>
                    <a:pt x="1248304" y="31823"/>
                    <a:pt x="1228725" y="24415"/>
                    <a:pt x="1187450" y="15948"/>
                  </a:cubicBezTo>
                  <a:cubicBezTo>
                    <a:pt x="1146175" y="7481"/>
                    <a:pt x="1084792" y="602"/>
                    <a:pt x="1025525" y="73"/>
                  </a:cubicBezTo>
                  <a:cubicBezTo>
                    <a:pt x="966258" y="-456"/>
                    <a:pt x="898525" y="1660"/>
                    <a:pt x="831850" y="12773"/>
                  </a:cubicBezTo>
                  <a:cubicBezTo>
                    <a:pt x="765175" y="23885"/>
                    <a:pt x="684742" y="43994"/>
                    <a:pt x="625475" y="66748"/>
                  </a:cubicBezTo>
                  <a:cubicBezTo>
                    <a:pt x="566208" y="89502"/>
                    <a:pt x="521758" y="118606"/>
                    <a:pt x="476250" y="149298"/>
                  </a:cubicBezTo>
                  <a:cubicBezTo>
                    <a:pt x="430742" y="179990"/>
                    <a:pt x="389996" y="210152"/>
                    <a:pt x="352425" y="250898"/>
                  </a:cubicBezTo>
                  <a:cubicBezTo>
                    <a:pt x="314854" y="291644"/>
                    <a:pt x="281517" y="345619"/>
                    <a:pt x="250825" y="393773"/>
                  </a:cubicBezTo>
                  <a:cubicBezTo>
                    <a:pt x="220133" y="441927"/>
                    <a:pt x="200025" y="474736"/>
                    <a:pt x="168275" y="539823"/>
                  </a:cubicBezTo>
                  <a:cubicBezTo>
                    <a:pt x="136525" y="604910"/>
                    <a:pt x="84138" y="725031"/>
                    <a:pt x="60325" y="784298"/>
                  </a:cubicBezTo>
                  <a:cubicBezTo>
                    <a:pt x="36512" y="843565"/>
                    <a:pt x="35454" y="863144"/>
                    <a:pt x="25400" y="895423"/>
                  </a:cubicBezTo>
                  <a:cubicBezTo>
                    <a:pt x="15346" y="927702"/>
                    <a:pt x="7673" y="952837"/>
                    <a:pt x="0" y="977973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3309C2-8C56-8F76-439C-86D9FA97B709}"/>
                    </a:ext>
                  </a:extLst>
                </p:cNvPr>
                <p:cNvSpPr txBox="1"/>
                <p:nvPr/>
              </p:nvSpPr>
              <p:spPr>
                <a:xfrm>
                  <a:off x="5504224" y="2145871"/>
                  <a:ext cx="76120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𝛽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,−3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CC3309C2-8C56-8F76-439C-86D9FA97B7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4224" y="2145871"/>
                  <a:ext cx="761205" cy="215444"/>
                </a:xfrm>
                <a:prstGeom prst="rect">
                  <a:avLst/>
                </a:prstGeom>
                <a:blipFill>
                  <a:blip r:embed="rId9"/>
                  <a:stretch>
                    <a:fillRect b="-555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398934-A8EE-2761-B4E7-5A12FBB58537}"/>
                    </a:ext>
                  </a:extLst>
                </p:cNvPr>
                <p:cNvSpPr txBox="1"/>
                <p:nvPr/>
              </p:nvSpPr>
              <p:spPr>
                <a:xfrm>
                  <a:off x="4824598" y="3285723"/>
                  <a:ext cx="761205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 0</m:t>
                        </m:r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EE398934-A8EE-2761-B4E7-5A12FBB585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4598" y="3285723"/>
                  <a:ext cx="761205" cy="21544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Freeform 26">
              <a:extLst>
                <a:ext uri="{FF2B5EF4-FFF2-40B4-BE49-F238E27FC236}">
                  <a16:creationId xmlns:a16="http://schemas.microsoft.com/office/drawing/2014/main" id="{1D5CE179-4849-BF89-E173-C5B48AD115E4}"/>
                </a:ext>
              </a:extLst>
            </p:cNvPr>
            <p:cNvSpPr/>
            <p:nvPr/>
          </p:nvSpPr>
          <p:spPr>
            <a:xfrm>
              <a:off x="4717212" y="3644900"/>
              <a:ext cx="1423238" cy="963905"/>
            </a:xfrm>
            <a:custGeom>
              <a:avLst/>
              <a:gdLst>
                <a:gd name="connsiteX0" fmla="*/ 48463 w 1423238"/>
                <a:gd name="connsiteY0" fmla="*/ 19050 h 963905"/>
                <a:gd name="connsiteX1" fmla="*/ 4013 w 1423238"/>
                <a:gd name="connsiteY1" fmla="*/ 301625 h 963905"/>
                <a:gd name="connsiteX2" fmla="*/ 10363 w 1423238"/>
                <a:gd name="connsiteY2" fmla="*/ 555625 h 963905"/>
                <a:gd name="connsiteX3" fmla="*/ 77038 w 1423238"/>
                <a:gd name="connsiteY3" fmla="*/ 730250 h 963905"/>
                <a:gd name="connsiteX4" fmla="*/ 270713 w 1423238"/>
                <a:gd name="connsiteY4" fmla="*/ 904875 h 963905"/>
                <a:gd name="connsiteX5" fmla="*/ 527888 w 1423238"/>
                <a:gd name="connsiteY5" fmla="*/ 962025 h 963905"/>
                <a:gd name="connsiteX6" fmla="*/ 804113 w 1423238"/>
                <a:gd name="connsiteY6" fmla="*/ 942975 h 963905"/>
                <a:gd name="connsiteX7" fmla="*/ 975563 w 1423238"/>
                <a:gd name="connsiteY7" fmla="*/ 873125 h 963905"/>
                <a:gd name="connsiteX8" fmla="*/ 1137488 w 1423238"/>
                <a:gd name="connsiteY8" fmla="*/ 717550 h 963905"/>
                <a:gd name="connsiteX9" fmla="*/ 1207338 w 1423238"/>
                <a:gd name="connsiteY9" fmla="*/ 581025 h 963905"/>
                <a:gd name="connsiteX10" fmla="*/ 1318463 w 1423238"/>
                <a:gd name="connsiteY10" fmla="*/ 285750 h 963905"/>
                <a:gd name="connsiteX11" fmla="*/ 1378788 w 1423238"/>
                <a:gd name="connsiteY11" fmla="*/ 120650 h 963905"/>
                <a:gd name="connsiteX12" fmla="*/ 1394663 w 1423238"/>
                <a:gd name="connsiteY12" fmla="*/ 66675 h 963905"/>
                <a:gd name="connsiteX13" fmla="*/ 1423238 w 1423238"/>
                <a:gd name="connsiteY13" fmla="*/ 0 h 96390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423238" h="963905">
                  <a:moveTo>
                    <a:pt x="48463" y="19050"/>
                  </a:moveTo>
                  <a:cubicBezTo>
                    <a:pt x="29413" y="115623"/>
                    <a:pt x="10363" y="212196"/>
                    <a:pt x="4013" y="301625"/>
                  </a:cubicBezTo>
                  <a:cubicBezTo>
                    <a:pt x="-2337" y="391054"/>
                    <a:pt x="-1808" y="484188"/>
                    <a:pt x="10363" y="555625"/>
                  </a:cubicBezTo>
                  <a:cubicBezTo>
                    <a:pt x="22534" y="627062"/>
                    <a:pt x="33646" y="672042"/>
                    <a:pt x="77038" y="730250"/>
                  </a:cubicBezTo>
                  <a:cubicBezTo>
                    <a:pt x="120430" y="788458"/>
                    <a:pt x="195571" y="866246"/>
                    <a:pt x="270713" y="904875"/>
                  </a:cubicBezTo>
                  <a:cubicBezTo>
                    <a:pt x="345855" y="943504"/>
                    <a:pt x="438988" y="955675"/>
                    <a:pt x="527888" y="962025"/>
                  </a:cubicBezTo>
                  <a:cubicBezTo>
                    <a:pt x="616788" y="968375"/>
                    <a:pt x="729501" y="957792"/>
                    <a:pt x="804113" y="942975"/>
                  </a:cubicBezTo>
                  <a:cubicBezTo>
                    <a:pt x="878726" y="928158"/>
                    <a:pt x="920001" y="910696"/>
                    <a:pt x="975563" y="873125"/>
                  </a:cubicBezTo>
                  <a:cubicBezTo>
                    <a:pt x="1031125" y="835554"/>
                    <a:pt x="1098859" y="766233"/>
                    <a:pt x="1137488" y="717550"/>
                  </a:cubicBezTo>
                  <a:cubicBezTo>
                    <a:pt x="1176117" y="668867"/>
                    <a:pt x="1177176" y="652992"/>
                    <a:pt x="1207338" y="581025"/>
                  </a:cubicBezTo>
                  <a:cubicBezTo>
                    <a:pt x="1237500" y="509058"/>
                    <a:pt x="1289888" y="362479"/>
                    <a:pt x="1318463" y="285750"/>
                  </a:cubicBezTo>
                  <a:cubicBezTo>
                    <a:pt x="1347038" y="209021"/>
                    <a:pt x="1366088" y="157163"/>
                    <a:pt x="1378788" y="120650"/>
                  </a:cubicBezTo>
                  <a:cubicBezTo>
                    <a:pt x="1391488" y="84138"/>
                    <a:pt x="1387255" y="86783"/>
                    <a:pt x="1394663" y="66675"/>
                  </a:cubicBezTo>
                  <a:cubicBezTo>
                    <a:pt x="1402071" y="46567"/>
                    <a:pt x="1412654" y="23283"/>
                    <a:pt x="1423238" y="0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78BF52-AD72-A006-79B2-A0308F528DAB}"/>
                    </a:ext>
                  </a:extLst>
                </p:cNvPr>
                <p:cNvSpPr txBox="1"/>
                <p:nvPr/>
              </p:nvSpPr>
              <p:spPr>
                <a:xfrm>
                  <a:off x="4929553" y="4567723"/>
                  <a:ext cx="7811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𝑠𝑒𝑎𝑟𝑐h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4378BF52-AD72-A006-79B2-A0308F528D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29553" y="4567723"/>
                  <a:ext cx="781110" cy="215444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9" name="Freeform 28">
              <a:extLst>
                <a:ext uri="{FF2B5EF4-FFF2-40B4-BE49-F238E27FC236}">
                  <a16:creationId xmlns:a16="http://schemas.microsoft.com/office/drawing/2014/main" id="{54FA048C-9258-4C04-821C-C5B8EC79E745}"/>
                </a:ext>
              </a:extLst>
            </p:cNvPr>
            <p:cNvSpPr/>
            <p:nvPr/>
          </p:nvSpPr>
          <p:spPr>
            <a:xfrm>
              <a:off x="3949580" y="3447959"/>
              <a:ext cx="769768" cy="1079896"/>
            </a:xfrm>
            <a:custGeom>
              <a:avLst/>
              <a:gdLst>
                <a:gd name="connsiteX0" fmla="*/ 768470 w 769768"/>
                <a:gd name="connsiteY0" fmla="*/ 698591 h 1079896"/>
                <a:gd name="connsiteX1" fmla="*/ 758945 w 769768"/>
                <a:gd name="connsiteY1" fmla="*/ 885916 h 1079896"/>
                <a:gd name="connsiteX2" fmla="*/ 689095 w 769768"/>
                <a:gd name="connsiteY2" fmla="*/ 1009741 h 1079896"/>
                <a:gd name="connsiteX3" fmla="*/ 635120 w 769768"/>
                <a:gd name="connsiteY3" fmla="*/ 1047841 h 1079896"/>
                <a:gd name="connsiteX4" fmla="*/ 590670 w 769768"/>
                <a:gd name="connsiteY4" fmla="*/ 1066891 h 1079896"/>
                <a:gd name="connsiteX5" fmla="*/ 501770 w 769768"/>
                <a:gd name="connsiteY5" fmla="*/ 1079591 h 1079896"/>
                <a:gd name="connsiteX6" fmla="*/ 371595 w 769768"/>
                <a:gd name="connsiteY6" fmla="*/ 1073241 h 1079896"/>
                <a:gd name="connsiteX7" fmla="*/ 263645 w 769768"/>
                <a:gd name="connsiteY7" fmla="*/ 1044666 h 1079896"/>
                <a:gd name="connsiteX8" fmla="*/ 177920 w 769768"/>
                <a:gd name="connsiteY8" fmla="*/ 987516 h 1079896"/>
                <a:gd name="connsiteX9" fmla="*/ 73145 w 769768"/>
                <a:gd name="connsiteY9" fmla="*/ 857341 h 1079896"/>
                <a:gd name="connsiteX10" fmla="*/ 6470 w 769768"/>
                <a:gd name="connsiteY10" fmla="*/ 701766 h 1079896"/>
                <a:gd name="connsiteX11" fmla="*/ 3295 w 769768"/>
                <a:gd name="connsiteY11" fmla="*/ 571591 h 1079896"/>
                <a:gd name="connsiteX12" fmla="*/ 12820 w 769768"/>
                <a:gd name="connsiteY12" fmla="*/ 431891 h 1079896"/>
                <a:gd name="connsiteX13" fmla="*/ 79495 w 769768"/>
                <a:gd name="connsiteY13" fmla="*/ 266791 h 1079896"/>
                <a:gd name="connsiteX14" fmla="*/ 155695 w 769768"/>
                <a:gd name="connsiteY14" fmla="*/ 149316 h 1079896"/>
                <a:gd name="connsiteX15" fmla="*/ 231895 w 769768"/>
                <a:gd name="connsiteY15" fmla="*/ 79466 h 1079896"/>
                <a:gd name="connsiteX16" fmla="*/ 343020 w 769768"/>
                <a:gd name="connsiteY16" fmla="*/ 25491 h 1079896"/>
                <a:gd name="connsiteX17" fmla="*/ 441445 w 769768"/>
                <a:gd name="connsiteY17" fmla="*/ 6441 h 1079896"/>
                <a:gd name="connsiteX18" fmla="*/ 533520 w 769768"/>
                <a:gd name="connsiteY18" fmla="*/ 91 h 1079896"/>
                <a:gd name="connsiteX19" fmla="*/ 587495 w 769768"/>
                <a:gd name="connsiteY19" fmla="*/ 3266 h 10798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69768" h="1079896">
                  <a:moveTo>
                    <a:pt x="768470" y="698591"/>
                  </a:moveTo>
                  <a:cubicBezTo>
                    <a:pt x="770322" y="766324"/>
                    <a:pt x="772174" y="834058"/>
                    <a:pt x="758945" y="885916"/>
                  </a:cubicBezTo>
                  <a:cubicBezTo>
                    <a:pt x="745716" y="937774"/>
                    <a:pt x="709733" y="982753"/>
                    <a:pt x="689095" y="1009741"/>
                  </a:cubicBezTo>
                  <a:cubicBezTo>
                    <a:pt x="668457" y="1036729"/>
                    <a:pt x="651524" y="1038316"/>
                    <a:pt x="635120" y="1047841"/>
                  </a:cubicBezTo>
                  <a:cubicBezTo>
                    <a:pt x="618716" y="1057366"/>
                    <a:pt x="612895" y="1061599"/>
                    <a:pt x="590670" y="1066891"/>
                  </a:cubicBezTo>
                  <a:cubicBezTo>
                    <a:pt x="568445" y="1072183"/>
                    <a:pt x="538282" y="1078533"/>
                    <a:pt x="501770" y="1079591"/>
                  </a:cubicBezTo>
                  <a:cubicBezTo>
                    <a:pt x="465258" y="1080649"/>
                    <a:pt x="411282" y="1079062"/>
                    <a:pt x="371595" y="1073241"/>
                  </a:cubicBezTo>
                  <a:cubicBezTo>
                    <a:pt x="331908" y="1067420"/>
                    <a:pt x="295924" y="1058954"/>
                    <a:pt x="263645" y="1044666"/>
                  </a:cubicBezTo>
                  <a:cubicBezTo>
                    <a:pt x="231366" y="1030379"/>
                    <a:pt x="209670" y="1018737"/>
                    <a:pt x="177920" y="987516"/>
                  </a:cubicBezTo>
                  <a:cubicBezTo>
                    <a:pt x="146170" y="956295"/>
                    <a:pt x="101720" y="904966"/>
                    <a:pt x="73145" y="857341"/>
                  </a:cubicBezTo>
                  <a:cubicBezTo>
                    <a:pt x="44570" y="809716"/>
                    <a:pt x="18112" y="749391"/>
                    <a:pt x="6470" y="701766"/>
                  </a:cubicBezTo>
                  <a:cubicBezTo>
                    <a:pt x="-5172" y="654141"/>
                    <a:pt x="2237" y="616570"/>
                    <a:pt x="3295" y="571591"/>
                  </a:cubicBezTo>
                  <a:cubicBezTo>
                    <a:pt x="4353" y="526612"/>
                    <a:pt x="120" y="482691"/>
                    <a:pt x="12820" y="431891"/>
                  </a:cubicBezTo>
                  <a:cubicBezTo>
                    <a:pt x="25520" y="381091"/>
                    <a:pt x="55682" y="313887"/>
                    <a:pt x="79495" y="266791"/>
                  </a:cubicBezTo>
                  <a:cubicBezTo>
                    <a:pt x="103308" y="219695"/>
                    <a:pt x="130295" y="180537"/>
                    <a:pt x="155695" y="149316"/>
                  </a:cubicBezTo>
                  <a:cubicBezTo>
                    <a:pt x="181095" y="118095"/>
                    <a:pt x="200674" y="100103"/>
                    <a:pt x="231895" y="79466"/>
                  </a:cubicBezTo>
                  <a:cubicBezTo>
                    <a:pt x="263116" y="58829"/>
                    <a:pt x="308095" y="37662"/>
                    <a:pt x="343020" y="25491"/>
                  </a:cubicBezTo>
                  <a:cubicBezTo>
                    <a:pt x="377945" y="13320"/>
                    <a:pt x="409695" y="10674"/>
                    <a:pt x="441445" y="6441"/>
                  </a:cubicBezTo>
                  <a:cubicBezTo>
                    <a:pt x="473195" y="2208"/>
                    <a:pt x="509178" y="620"/>
                    <a:pt x="533520" y="91"/>
                  </a:cubicBezTo>
                  <a:cubicBezTo>
                    <a:pt x="557862" y="-438"/>
                    <a:pt x="572678" y="1414"/>
                    <a:pt x="587495" y="3266"/>
                  </a:cubicBez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E2BE430-DE1E-1FC4-6848-3761E84D7E10}"/>
                    </a:ext>
                  </a:extLst>
                </p:cNvPr>
                <p:cNvSpPr txBox="1"/>
                <p:nvPr/>
              </p:nvSpPr>
              <p:spPr>
                <a:xfrm>
                  <a:off x="3990863" y="4486773"/>
                  <a:ext cx="781110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𝑠𝑒𝑎𝑟𝑐h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6E2BE430-DE1E-1FC4-6848-3761E84D7E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0863" y="4486773"/>
                  <a:ext cx="781110" cy="21544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C05D71-37F6-6F38-38E3-76B107950FFF}"/>
                    </a:ext>
                  </a:extLst>
                </p:cNvPr>
                <p:cNvSpPr txBox="1"/>
                <p:nvPr/>
              </p:nvSpPr>
              <p:spPr>
                <a:xfrm>
                  <a:off x="4703042" y="3994477"/>
                  <a:ext cx="537735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𝑠𝑒𝑎𝑟𝑐h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3FC05D71-37F6-6F38-38E3-76B107950F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3042" y="3994477"/>
                  <a:ext cx="537735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Freeform 31">
              <a:extLst>
                <a:ext uri="{FF2B5EF4-FFF2-40B4-BE49-F238E27FC236}">
                  <a16:creationId xmlns:a16="http://schemas.microsoft.com/office/drawing/2014/main" id="{EE0A0B1D-A725-396C-342C-66ADAAADD81B}"/>
                </a:ext>
              </a:extLst>
            </p:cNvPr>
            <p:cNvSpPr/>
            <p:nvPr/>
          </p:nvSpPr>
          <p:spPr>
            <a:xfrm>
              <a:off x="3875022" y="2212148"/>
              <a:ext cx="971428" cy="1137477"/>
            </a:xfrm>
            <a:custGeom>
              <a:avLst/>
              <a:gdLst>
                <a:gd name="connsiteX0" fmla="*/ 931928 w 971428"/>
                <a:gd name="connsiteY0" fmla="*/ 1067627 h 1137477"/>
                <a:gd name="connsiteX1" fmla="*/ 966853 w 971428"/>
                <a:gd name="connsiteY1" fmla="*/ 680277 h 1137477"/>
                <a:gd name="connsiteX2" fmla="*/ 960503 w 971428"/>
                <a:gd name="connsiteY2" fmla="*/ 331027 h 1137477"/>
                <a:gd name="connsiteX3" fmla="*/ 871603 w 971428"/>
                <a:gd name="connsiteY3" fmla="*/ 115127 h 1137477"/>
                <a:gd name="connsiteX4" fmla="*/ 643003 w 971428"/>
                <a:gd name="connsiteY4" fmla="*/ 7177 h 1137477"/>
                <a:gd name="connsiteX5" fmla="*/ 296928 w 971428"/>
                <a:gd name="connsiteY5" fmla="*/ 23052 h 1137477"/>
                <a:gd name="connsiteX6" fmla="*/ 71503 w 971428"/>
                <a:gd name="connsiteY6" fmla="*/ 127827 h 1137477"/>
                <a:gd name="connsiteX7" fmla="*/ 4828 w 971428"/>
                <a:gd name="connsiteY7" fmla="*/ 483427 h 1137477"/>
                <a:gd name="connsiteX8" fmla="*/ 14353 w 971428"/>
                <a:gd name="connsiteY8" fmla="*/ 800927 h 1137477"/>
                <a:gd name="connsiteX9" fmla="*/ 87378 w 971428"/>
                <a:gd name="connsiteY9" fmla="*/ 1000952 h 1137477"/>
                <a:gd name="connsiteX10" fmla="*/ 268353 w 971428"/>
                <a:gd name="connsiteY10" fmla="*/ 1086677 h 1137477"/>
                <a:gd name="connsiteX11" fmla="*/ 414403 w 971428"/>
                <a:gd name="connsiteY11" fmla="*/ 1115252 h 1137477"/>
                <a:gd name="connsiteX12" fmla="*/ 554103 w 971428"/>
                <a:gd name="connsiteY12" fmla="*/ 1124777 h 1137477"/>
                <a:gd name="connsiteX13" fmla="*/ 700153 w 971428"/>
                <a:gd name="connsiteY13" fmla="*/ 1137477 h 11374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971428" h="1137477">
                  <a:moveTo>
                    <a:pt x="931928" y="1067627"/>
                  </a:moveTo>
                  <a:cubicBezTo>
                    <a:pt x="947009" y="935335"/>
                    <a:pt x="962090" y="803044"/>
                    <a:pt x="966853" y="680277"/>
                  </a:cubicBezTo>
                  <a:cubicBezTo>
                    <a:pt x="971616" y="557510"/>
                    <a:pt x="976378" y="425219"/>
                    <a:pt x="960503" y="331027"/>
                  </a:cubicBezTo>
                  <a:cubicBezTo>
                    <a:pt x="944628" y="236835"/>
                    <a:pt x="924520" y="169102"/>
                    <a:pt x="871603" y="115127"/>
                  </a:cubicBezTo>
                  <a:cubicBezTo>
                    <a:pt x="818686" y="61152"/>
                    <a:pt x="738782" y="22523"/>
                    <a:pt x="643003" y="7177"/>
                  </a:cubicBezTo>
                  <a:cubicBezTo>
                    <a:pt x="547224" y="-8169"/>
                    <a:pt x="392178" y="2944"/>
                    <a:pt x="296928" y="23052"/>
                  </a:cubicBezTo>
                  <a:cubicBezTo>
                    <a:pt x="201678" y="43160"/>
                    <a:pt x="120186" y="51098"/>
                    <a:pt x="71503" y="127827"/>
                  </a:cubicBezTo>
                  <a:cubicBezTo>
                    <a:pt x="22820" y="204556"/>
                    <a:pt x="14353" y="371244"/>
                    <a:pt x="4828" y="483427"/>
                  </a:cubicBezTo>
                  <a:cubicBezTo>
                    <a:pt x="-4697" y="595610"/>
                    <a:pt x="595" y="714673"/>
                    <a:pt x="14353" y="800927"/>
                  </a:cubicBezTo>
                  <a:cubicBezTo>
                    <a:pt x="28111" y="887181"/>
                    <a:pt x="45045" y="953327"/>
                    <a:pt x="87378" y="1000952"/>
                  </a:cubicBezTo>
                  <a:cubicBezTo>
                    <a:pt x="129711" y="1048577"/>
                    <a:pt x="213849" y="1067627"/>
                    <a:pt x="268353" y="1086677"/>
                  </a:cubicBezTo>
                  <a:cubicBezTo>
                    <a:pt x="322857" y="1105727"/>
                    <a:pt x="366778" y="1108902"/>
                    <a:pt x="414403" y="1115252"/>
                  </a:cubicBezTo>
                  <a:cubicBezTo>
                    <a:pt x="462028" y="1121602"/>
                    <a:pt x="554103" y="1124777"/>
                    <a:pt x="554103" y="1124777"/>
                  </a:cubicBezTo>
                  <a:lnTo>
                    <a:pt x="700153" y="1137477"/>
                  </a:lnTo>
                </a:path>
              </a:pathLst>
            </a:custGeom>
            <a:noFill/>
            <a:ln w="6350"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7D8F00-B9EA-36EE-C0FC-BB95767481F2}"/>
                    </a:ext>
                  </a:extLst>
                </p:cNvPr>
                <p:cNvSpPr txBox="1"/>
                <p:nvPr/>
              </p:nvSpPr>
              <p:spPr>
                <a:xfrm>
                  <a:off x="4412020" y="2551639"/>
                  <a:ext cx="441507" cy="24622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dirty="0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AA7D8F00-B9EA-36EE-C0FC-BB95767481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2020" y="2551639"/>
                  <a:ext cx="441507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B17C47-DA6D-A254-48F3-F02469FC4AED}"/>
                    </a:ext>
                  </a:extLst>
                </p:cNvPr>
                <p:cNvSpPr txBox="1"/>
                <p:nvPr/>
              </p:nvSpPr>
              <p:spPr>
                <a:xfrm>
                  <a:off x="3918672" y="2023476"/>
                  <a:ext cx="493348" cy="21544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800" b="0" i="1" dirty="0" smtClean="0">
                            <a:latin typeface="Cambria Math" panose="02040503050406030204" pitchFamily="18" charset="0"/>
                          </a:rPr>
                          <m:t>1,</m:t>
                        </m:r>
                        <m:sSub>
                          <m:sSubPr>
                            <m:ctrlP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800" b="0" i="1" dirty="0" smtClean="0">
                                <a:latin typeface="Cambria Math" panose="02040503050406030204" pitchFamily="18" charset="0"/>
                              </a:rPr>
                              <m:t>𝑤𝑎𝑖𝑡</m:t>
                            </m:r>
                          </m:sub>
                        </m:sSub>
                      </m:oMath>
                    </m:oMathPara>
                  </a14:m>
                  <a:endParaRPr lang="en-US" sz="800" dirty="0"/>
                </a:p>
              </p:txBody>
            </p:sp>
          </mc:Choice>
          <mc:Fallback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47B17C47-DA6D-A254-48F3-F02469FC4A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18672" y="2023476"/>
                  <a:ext cx="493348" cy="215444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96395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865</TotalTime>
  <Words>39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1</cp:revision>
  <dcterms:created xsi:type="dcterms:W3CDTF">2023-07-09T20:20:08Z</dcterms:created>
  <dcterms:modified xsi:type="dcterms:W3CDTF">2023-07-10T10:46:05Z</dcterms:modified>
</cp:coreProperties>
</file>