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>
        <p:scale>
          <a:sx n="168" d="100"/>
          <a:sy n="168" d="100"/>
        </p:scale>
        <p:origin x="-2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B157-401D-6C64-E24A-855B59AD0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27AD61-CDE2-C81F-69C4-B13D7F9263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E542B-0C36-8859-E95B-63497C6AD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991D-5243-C24E-BADB-50DAD780D3AB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81E38-9A45-BB47-B2C5-983E2E21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23D50-DED0-3E66-77B8-EB68C79EE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EC72-3615-904C-B236-424A696A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214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3188-3B11-92F1-90C4-7E95F478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F15D1-0CFC-E20F-565F-0429CFB2E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308D6-09B8-EC2D-0482-823F800F3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991D-5243-C24E-BADB-50DAD780D3AB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5195C-334A-4F44-9342-1D8112E42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64E17-1086-7336-70AB-4442CEDA7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EC72-3615-904C-B236-424A696A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16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659C7-B8D1-4C8A-A64C-6FC3B847C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4781F-DA7D-C16D-E411-8C97E63E83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7A222-6DC4-FF30-3CF2-839EC004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991D-5243-C24E-BADB-50DAD780D3AB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02CAB-9BA5-2346-53FB-E6AF7FE6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93A19-BE5D-5D66-613C-832BD55F2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EC72-3615-904C-B236-424A696A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83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3DD7A-6FE5-C7B6-E0A2-ABEEF24B6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3252F9-6E9F-88E1-B7F0-E6151983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593CB-3400-C4BE-6D46-F520B5064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991D-5243-C24E-BADB-50DAD780D3AB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8FDE1-37D7-4429-45F7-95441A87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A57C1-F071-8D15-21F5-A5CDFF2D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EC72-3615-904C-B236-424A696A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18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5524-8E9B-773A-F707-F802F7A0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CF333E-423F-69F7-F709-575EE3211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E04A5-E4C8-49C8-8B99-65E719E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991D-5243-C24E-BADB-50DAD780D3AB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D8BB7-7B00-E305-B932-30628A584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0F064-BB1D-B49E-4F8C-1F76589D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EC72-3615-904C-B236-424A696A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84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F2744-AB5B-347D-BAB6-7D9C75E3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359B3-94C3-4C75-56E0-ABD143DBB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E95418-8BC6-69CD-A453-5AF0BBACE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5AA8C-28F9-1BA9-1241-4DC1D2240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991D-5243-C24E-BADB-50DAD780D3AB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D1453-E52A-85C8-1244-F617C87C8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80E4B-4B79-12D1-5DB5-979435D2C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EC72-3615-904C-B236-424A696A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4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8EE91-2EFB-8910-AFE2-AA1A4EACE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08A8F-3FF6-FE77-5CBB-2A12C13D0A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6F8CE-7674-7286-271B-30E0D48E8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6981F5-294E-4388-F041-9E87FD4D82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461170-E988-3F52-8767-CE5780858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AC5993-2E53-3EAD-F0F5-A4161926C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991D-5243-C24E-BADB-50DAD780D3AB}" type="datetimeFigureOut">
              <a:rPr lang="en-US" smtClean="0"/>
              <a:t>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578852-D402-745F-000E-91FE6F0E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DB2231-EEF5-B252-BE68-0C612834D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EC72-3615-904C-B236-424A696A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51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A98C-7CBC-AFB9-1F4D-41927455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F20EE5-5A38-2669-DC84-BC6A9138A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991D-5243-C24E-BADB-50DAD780D3AB}" type="datetimeFigureOut">
              <a:rPr lang="en-US" smtClean="0"/>
              <a:t>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31DB1-B609-24A2-C739-93402C4A9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1C390-C672-5E38-A451-50ED92B4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EC72-3615-904C-B236-424A696A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00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727695-B064-8FED-69FE-E6C0FAFBC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991D-5243-C24E-BADB-50DAD780D3AB}" type="datetimeFigureOut">
              <a:rPr lang="en-US" smtClean="0"/>
              <a:t>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711E1E-6B2F-C683-ECDA-981059614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D5CDA-3879-5369-73A9-781E4EE9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EC72-3615-904C-B236-424A696A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805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0954-0375-8E33-5EE4-877FC3A31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450EC-9442-B8BB-8263-5D7B2CF28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05702-EC38-2FC8-BA09-1144FEA77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8EA3-646B-3C93-17E4-C130E92FB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991D-5243-C24E-BADB-50DAD780D3AB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CB8A76-042F-A0CD-49E9-1DF079D5A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88662-C060-6BE7-9E16-6DE2DA2A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EC72-3615-904C-B236-424A696A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85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8936-E128-C607-78C3-205F026A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67C607-2E12-0620-21B8-9AD1C09B65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6D879-AC75-4272-ABC6-00993DEE4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A6C1F-4D16-DCB6-8CE4-D17A5452C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C991D-5243-C24E-BADB-50DAD780D3AB}" type="datetimeFigureOut">
              <a:rPr lang="en-US" smtClean="0"/>
              <a:t>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6B46B-1453-5DBE-CDFE-89F15CFA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26BC9-6507-D255-91A7-8D276C7F6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1EC72-3615-904C-B236-424A696A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376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DFED1-960F-BAF7-8A05-0E5B58654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BA794-E709-8656-C3A6-F700C9213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3CDE1-8CBE-CDEA-E8BB-C34796C91D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C991D-5243-C24E-BADB-50DAD780D3AB}" type="datetimeFigureOut">
              <a:rPr lang="en-US" smtClean="0"/>
              <a:t>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08845-4820-27FD-FE56-5595743445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30ED9-D895-C190-8F5D-A3987BF18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1EC72-3615-904C-B236-424A696A6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9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3BA67433-7029-8840-513D-35A2F820966C}"/>
              </a:ext>
            </a:extLst>
          </p:cNvPr>
          <p:cNvGrpSpPr/>
          <p:nvPr/>
        </p:nvGrpSpPr>
        <p:grpSpPr>
          <a:xfrm>
            <a:off x="2343150" y="904489"/>
            <a:ext cx="2654300" cy="2339206"/>
            <a:chOff x="2343150" y="904489"/>
            <a:chExt cx="2654300" cy="2339206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DC604FFA-84AF-D6D1-14F4-3EFE56FEF076}"/>
                </a:ext>
              </a:extLst>
            </p:cNvPr>
            <p:cNvSpPr/>
            <p:nvPr/>
          </p:nvSpPr>
          <p:spPr>
            <a:xfrm>
              <a:off x="2343150" y="1355725"/>
              <a:ext cx="1793875" cy="1355725"/>
            </a:xfrm>
            <a:prstGeom prst="roundRect">
              <a:avLst/>
            </a:prstGeom>
            <a:solidFill>
              <a:schemeClr val="accent1">
                <a:alpha val="325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91E884B-859E-8353-AC6A-CB9718D90433}"/>
                </a:ext>
              </a:extLst>
            </p:cNvPr>
            <p:cNvSpPr/>
            <p:nvPr/>
          </p:nvSpPr>
          <p:spPr>
            <a:xfrm>
              <a:off x="2489199" y="1781175"/>
              <a:ext cx="1041401" cy="469900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31D33D-2400-1608-4998-982CCE48A125}"/>
                </a:ext>
              </a:extLst>
            </p:cNvPr>
            <p:cNvSpPr txBox="1"/>
            <p:nvPr/>
          </p:nvSpPr>
          <p:spPr>
            <a:xfrm>
              <a:off x="2624591" y="1887319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Environment</a:t>
              </a:r>
            </a:p>
          </p:txBody>
        </p:sp>
        <p:cxnSp>
          <p:nvCxnSpPr>
            <p:cNvPr id="7" name="Elbow Connector 6">
              <a:extLst>
                <a:ext uri="{FF2B5EF4-FFF2-40B4-BE49-F238E27FC236}">
                  <a16:creationId xmlns:a16="http://schemas.microsoft.com/office/drawing/2014/main" id="{F5598C0F-0E20-FB37-5BC6-97904E83545F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rot="16200000" flipH="1">
              <a:off x="3396567" y="1394508"/>
              <a:ext cx="106144" cy="879478"/>
            </a:xfrm>
            <a:prstGeom prst="bentConnector4">
              <a:avLst>
                <a:gd name="adj1" fmla="val -215368"/>
                <a:gd name="adj2" fmla="val 100181"/>
              </a:avLst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3C862A3-C401-97C2-8281-4B8CB883EF2F}"/>
                    </a:ext>
                  </a:extLst>
                </p:cNvPr>
                <p:cNvSpPr txBox="1"/>
                <p:nvPr/>
              </p:nvSpPr>
              <p:spPr>
                <a:xfrm>
                  <a:off x="3726273" y="1876890"/>
                  <a:ext cx="33778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3C862A3-C401-97C2-8281-4B8CB883EF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273" y="1876890"/>
                  <a:ext cx="337785" cy="2308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C04B34BB-1CC6-E52B-3F9E-A5C13B45A5F7}"/>
                </a:ext>
              </a:extLst>
            </p:cNvPr>
            <p:cNvCxnSpPr>
              <a:endCxn id="4" idx="2"/>
            </p:cNvCxnSpPr>
            <p:nvPr/>
          </p:nvCxnSpPr>
          <p:spPr>
            <a:xfrm rot="10800000" flipV="1">
              <a:off x="3009900" y="2146299"/>
              <a:ext cx="879478" cy="104775"/>
            </a:xfrm>
            <a:prstGeom prst="bentConnector4">
              <a:avLst>
                <a:gd name="adj1" fmla="val -181"/>
                <a:gd name="adj2" fmla="val 37272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1739366-34F7-B5A2-4068-08EDAC2DDE77}"/>
                    </a:ext>
                  </a:extLst>
                </p:cNvPr>
                <p:cNvSpPr txBox="1"/>
                <p:nvPr/>
              </p:nvSpPr>
              <p:spPr>
                <a:xfrm>
                  <a:off x="4410079" y="1834246"/>
                  <a:ext cx="52770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/>
                    <a:t>update</a:t>
                  </a: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1739366-34F7-B5A2-4068-08EDAC2DDE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0079" y="1834246"/>
                  <a:ext cx="527709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A1FF2405-A85D-F100-BBAF-13126D676428}"/>
                </a:ext>
              </a:extLst>
            </p:cNvPr>
            <p:cNvSpPr/>
            <p:nvPr/>
          </p:nvSpPr>
          <p:spPr>
            <a:xfrm>
              <a:off x="4330700" y="1834246"/>
              <a:ext cx="666750" cy="416829"/>
            </a:xfrm>
            <a:prstGeom prst="roundRect">
              <a:avLst/>
            </a:prstGeom>
            <a:solidFill>
              <a:schemeClr val="accent1">
                <a:alpha val="13783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F2504AA4-55C6-0A99-3C44-3C8811961360}"/>
                </a:ext>
              </a:extLst>
            </p:cNvPr>
            <p:cNvCxnSpPr>
              <a:stCxn id="20" idx="0"/>
              <a:endCxn id="22" idx="0"/>
            </p:cNvCxnSpPr>
            <p:nvPr/>
          </p:nvCxnSpPr>
          <p:spPr>
            <a:xfrm rot="16200000" flipH="1">
              <a:off x="3712820" y="882992"/>
              <a:ext cx="478521" cy="1423987"/>
            </a:xfrm>
            <a:prstGeom prst="bentConnector3">
              <a:avLst>
                <a:gd name="adj1" fmla="val -47772"/>
              </a:avLst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25">
              <a:extLst>
                <a:ext uri="{FF2B5EF4-FFF2-40B4-BE49-F238E27FC236}">
                  <a16:creationId xmlns:a16="http://schemas.microsoft.com/office/drawing/2014/main" id="{3601F89D-FB35-EDFE-D677-0A01B22990DA}"/>
                </a:ext>
              </a:extLst>
            </p:cNvPr>
            <p:cNvCxnSpPr>
              <a:stCxn id="22" idx="2"/>
              <a:endCxn id="20" idx="2"/>
            </p:cNvCxnSpPr>
            <p:nvPr/>
          </p:nvCxnSpPr>
          <p:spPr>
            <a:xfrm rot="5400000">
              <a:off x="3721895" y="1769269"/>
              <a:ext cx="460375" cy="1423987"/>
            </a:xfrm>
            <a:prstGeom prst="bentConnector3">
              <a:avLst>
                <a:gd name="adj1" fmla="val 149655"/>
              </a:avLst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84669B6-53CC-ECB3-CCF7-A26B55EE9ADA}"/>
                    </a:ext>
                  </a:extLst>
                </p:cNvPr>
                <p:cNvSpPr txBox="1"/>
                <p:nvPr/>
              </p:nvSpPr>
              <p:spPr>
                <a:xfrm>
                  <a:off x="3279770" y="2312768"/>
                  <a:ext cx="27725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84669B6-53CC-ECB3-CCF7-A26B55EE9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9770" y="2312768"/>
                  <a:ext cx="277255" cy="2308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059D6EC-A63F-7204-0449-19970BEDD944}"/>
                    </a:ext>
                  </a:extLst>
                </p:cNvPr>
                <p:cNvSpPr txBox="1"/>
                <p:nvPr/>
              </p:nvSpPr>
              <p:spPr>
                <a:xfrm>
                  <a:off x="3311010" y="1526594"/>
                  <a:ext cx="36593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B059D6EC-A63F-7204-0449-19970BEDD9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1010" y="1526594"/>
                  <a:ext cx="365934" cy="2308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362D049-9A96-A5B1-F1CD-8FC3DCE722CF}"/>
                    </a:ext>
                  </a:extLst>
                </p:cNvPr>
                <p:cNvSpPr txBox="1"/>
                <p:nvPr/>
              </p:nvSpPr>
              <p:spPr>
                <a:xfrm>
                  <a:off x="3965927" y="2711450"/>
                  <a:ext cx="44678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D362D049-9A96-A5B1-F1CD-8FC3DCE722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5927" y="2711450"/>
                  <a:ext cx="446789" cy="2308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88B0D82-2E76-5032-F2CD-933D3E2F31FC}"/>
                    </a:ext>
                  </a:extLst>
                </p:cNvPr>
                <p:cNvSpPr txBox="1"/>
                <p:nvPr/>
              </p:nvSpPr>
              <p:spPr>
                <a:xfrm>
                  <a:off x="3087199" y="2494692"/>
                  <a:ext cx="72487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𝑜𝑙𝑙𝑜𝑢𝑡</m:t>
                        </m:r>
                        <m:d>
                          <m:d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F88B0D82-2E76-5032-F2CD-933D3E2F31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9" y="2494692"/>
                  <a:ext cx="724878" cy="2308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3B0EF13-6CC7-C705-F7B5-760C9089ACFA}"/>
                    </a:ext>
                  </a:extLst>
                </p:cNvPr>
                <p:cNvSpPr txBox="1"/>
                <p:nvPr/>
              </p:nvSpPr>
              <p:spPr>
                <a:xfrm>
                  <a:off x="3314505" y="904489"/>
                  <a:ext cx="1542665" cy="230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𝑜𝑙𝑙𝑜𝑢𝑡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43B0EF13-6CC7-C705-F7B5-760C9089AC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4505" y="904489"/>
                  <a:ext cx="1542665" cy="23096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7A36E13-332B-75E8-776D-78569CB0C08F}"/>
                </a:ext>
              </a:extLst>
            </p:cNvPr>
            <p:cNvSpPr txBox="1"/>
            <p:nvPr/>
          </p:nvSpPr>
          <p:spPr>
            <a:xfrm>
              <a:off x="2797536" y="3012863"/>
              <a:ext cx="174278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(a) online reinforcement learning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9813C88-DA74-17B0-B416-F2F91AAD3DE0}"/>
              </a:ext>
            </a:extLst>
          </p:cNvPr>
          <p:cNvGrpSpPr/>
          <p:nvPr/>
        </p:nvGrpSpPr>
        <p:grpSpPr>
          <a:xfrm>
            <a:off x="5652400" y="938119"/>
            <a:ext cx="2708263" cy="2339206"/>
            <a:chOff x="5652400" y="938119"/>
            <a:chExt cx="2708263" cy="2339206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F4E37A68-4E1C-38F8-0882-DF92048F2C07}"/>
                </a:ext>
              </a:extLst>
            </p:cNvPr>
            <p:cNvSpPr/>
            <p:nvPr/>
          </p:nvSpPr>
          <p:spPr>
            <a:xfrm>
              <a:off x="5652400" y="1389355"/>
              <a:ext cx="1793875" cy="1355725"/>
            </a:xfrm>
            <a:prstGeom prst="roundRect">
              <a:avLst/>
            </a:prstGeom>
            <a:solidFill>
              <a:schemeClr val="accent1">
                <a:alpha val="325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9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32302D6-AD56-0599-4021-18CCBC9DE683}"/>
                </a:ext>
              </a:extLst>
            </p:cNvPr>
            <p:cNvSpPr/>
            <p:nvPr/>
          </p:nvSpPr>
          <p:spPr>
            <a:xfrm>
              <a:off x="5798449" y="1814805"/>
              <a:ext cx="1041401" cy="469900"/>
            </a:xfrm>
            <a:prstGeom prst="rect">
              <a:avLst/>
            </a:prstGeom>
            <a:solidFill>
              <a:schemeClr val="accent1">
                <a:alpha val="18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BA32F60-1479-29AF-726D-94DB9116FE16}"/>
                </a:ext>
              </a:extLst>
            </p:cNvPr>
            <p:cNvSpPr txBox="1"/>
            <p:nvPr/>
          </p:nvSpPr>
          <p:spPr>
            <a:xfrm>
              <a:off x="5933841" y="1920949"/>
              <a:ext cx="79380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Environment</a:t>
              </a:r>
            </a:p>
          </p:txBody>
        </p:sp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9EE2545E-02D2-70A6-45DB-642B43D84DE4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rot="16200000" flipH="1">
              <a:off x="6705817" y="1428138"/>
              <a:ext cx="106144" cy="879478"/>
            </a:xfrm>
            <a:prstGeom prst="bentConnector4">
              <a:avLst>
                <a:gd name="adj1" fmla="val -215368"/>
                <a:gd name="adj2" fmla="val 100181"/>
              </a:avLst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02F5203-D1A5-1476-A452-14D444960458}"/>
                    </a:ext>
                  </a:extLst>
                </p:cNvPr>
                <p:cNvSpPr txBox="1"/>
                <p:nvPr/>
              </p:nvSpPr>
              <p:spPr>
                <a:xfrm>
                  <a:off x="7035523" y="1910520"/>
                  <a:ext cx="33778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402F5203-D1A5-1476-A452-14D4449604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523" y="1910520"/>
                  <a:ext cx="337785" cy="2308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6F32A5C1-1C37-F8F2-E8A7-3071FCC96876}"/>
                </a:ext>
              </a:extLst>
            </p:cNvPr>
            <p:cNvCxnSpPr>
              <a:endCxn id="36" idx="2"/>
            </p:cNvCxnSpPr>
            <p:nvPr/>
          </p:nvCxnSpPr>
          <p:spPr>
            <a:xfrm rot="10800000" flipV="1">
              <a:off x="6319150" y="2179929"/>
              <a:ext cx="879478" cy="104775"/>
            </a:xfrm>
            <a:prstGeom prst="bentConnector4">
              <a:avLst>
                <a:gd name="adj1" fmla="val -181"/>
                <a:gd name="adj2" fmla="val 37272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0F32255-6EC5-7189-56EB-E363FE19151D}"/>
                </a:ext>
              </a:extLst>
            </p:cNvPr>
            <p:cNvGrpSpPr/>
            <p:nvPr/>
          </p:nvGrpSpPr>
          <p:grpSpPr>
            <a:xfrm>
              <a:off x="7693913" y="2067217"/>
              <a:ext cx="666750" cy="416829"/>
              <a:chOff x="7639950" y="1867876"/>
              <a:chExt cx="666750" cy="416829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CC8104B1-1D7B-0671-0D02-50FB8D121698}"/>
                      </a:ext>
                    </a:extLst>
                  </p:cNvPr>
                  <p:cNvSpPr txBox="1"/>
                  <p:nvPr/>
                </p:nvSpPr>
                <p:spPr>
                  <a:xfrm>
                    <a:off x="7719329" y="1867876"/>
                    <a:ext cx="52770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dirty="0"/>
                      <a:t>update</a:t>
                    </a:r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CC8104B1-1D7B-0671-0D02-50FB8D12169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19329" y="1867876"/>
                    <a:ext cx="52770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21A46BD5-0C95-E94D-7157-B09A28E4B59A}"/>
                  </a:ext>
                </a:extLst>
              </p:cNvPr>
              <p:cNvSpPr/>
              <p:nvPr/>
            </p:nvSpPr>
            <p:spPr>
              <a:xfrm>
                <a:off x="7639950" y="1867876"/>
                <a:ext cx="666750" cy="416829"/>
              </a:xfrm>
              <a:prstGeom prst="roundRect">
                <a:avLst/>
              </a:prstGeom>
              <a:solidFill>
                <a:schemeClr val="accent1">
                  <a:alpha val="13783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C4026374-4062-06C7-1064-8E647CE6551C}"/>
                </a:ext>
              </a:extLst>
            </p:cNvPr>
            <p:cNvCxnSpPr>
              <a:cxnSpLocks/>
              <a:stCxn id="35" idx="0"/>
              <a:endCxn id="52" idx="1"/>
            </p:cNvCxnSpPr>
            <p:nvPr/>
          </p:nvCxnSpPr>
          <p:spPr>
            <a:xfrm rot="16200000" flipH="1">
              <a:off x="7171919" y="766774"/>
              <a:ext cx="215326" cy="1460488"/>
            </a:xfrm>
            <a:prstGeom prst="bentConnector3">
              <a:avLst>
                <a:gd name="adj1" fmla="val -106165"/>
              </a:avLst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Elbow Connector 43">
              <a:extLst>
                <a:ext uri="{FF2B5EF4-FFF2-40B4-BE49-F238E27FC236}">
                  <a16:creationId xmlns:a16="http://schemas.microsoft.com/office/drawing/2014/main" id="{3EDE4537-0BAA-53CC-2822-AD305E8EE4C7}"/>
                </a:ext>
              </a:extLst>
            </p:cNvPr>
            <p:cNvCxnSpPr>
              <a:stCxn id="42" idx="2"/>
              <a:endCxn id="35" idx="2"/>
            </p:cNvCxnSpPr>
            <p:nvPr/>
          </p:nvCxnSpPr>
          <p:spPr>
            <a:xfrm rot="5400000">
              <a:off x="7157796" y="1875588"/>
              <a:ext cx="261034" cy="1477950"/>
            </a:xfrm>
            <a:prstGeom prst="bentConnector3">
              <a:avLst>
                <a:gd name="adj1" fmla="val 187575"/>
              </a:avLst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F4788E2-829A-C50D-2C09-7B30C1CF53ED}"/>
                    </a:ext>
                  </a:extLst>
                </p:cNvPr>
                <p:cNvSpPr txBox="1"/>
                <p:nvPr/>
              </p:nvSpPr>
              <p:spPr>
                <a:xfrm>
                  <a:off x="6589020" y="2346398"/>
                  <a:ext cx="27725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F4788E2-829A-C50D-2C09-7B30C1CF53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9020" y="2346398"/>
                  <a:ext cx="277255" cy="2308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C654205-1374-8CA2-7DB6-E47A5444D98D}"/>
                    </a:ext>
                  </a:extLst>
                </p:cNvPr>
                <p:cNvSpPr txBox="1"/>
                <p:nvPr/>
              </p:nvSpPr>
              <p:spPr>
                <a:xfrm>
                  <a:off x="6620260" y="1560224"/>
                  <a:ext cx="36593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6C654205-1374-8CA2-7DB6-E47A5444D9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0260" y="1560224"/>
                  <a:ext cx="365934" cy="2308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7C69F8A-00E8-375B-87C4-0281C14FB153}"/>
                    </a:ext>
                  </a:extLst>
                </p:cNvPr>
                <p:cNvSpPr txBox="1"/>
                <p:nvPr/>
              </p:nvSpPr>
              <p:spPr>
                <a:xfrm>
                  <a:off x="7275177" y="2745080"/>
                  <a:ext cx="44678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9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7C69F8A-00E8-375B-87C4-0281C14FB1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5177" y="2745080"/>
                  <a:ext cx="446789" cy="2308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6498DAC-7758-404A-4E9E-874515D101E3}"/>
                    </a:ext>
                  </a:extLst>
                </p:cNvPr>
                <p:cNvSpPr txBox="1"/>
                <p:nvPr/>
              </p:nvSpPr>
              <p:spPr>
                <a:xfrm>
                  <a:off x="6396449" y="2528322"/>
                  <a:ext cx="72487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𝑜𝑙𝑙𝑜𝑢𝑡</m:t>
                        </m:r>
                        <m:d>
                          <m:d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F6498DAC-7758-404A-4E9E-874515D101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6449" y="2528322"/>
                  <a:ext cx="724878" cy="2308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F68E556-FB94-F5C5-B699-571D89F08433}"/>
                    </a:ext>
                  </a:extLst>
                </p:cNvPr>
                <p:cNvSpPr txBox="1"/>
                <p:nvPr/>
              </p:nvSpPr>
              <p:spPr>
                <a:xfrm>
                  <a:off x="6623755" y="938119"/>
                  <a:ext cx="1542665" cy="230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𝑜𝑙𝑙𝑜𝑢𝑡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F68E556-FB94-F5C5-B699-571D89F084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3755" y="938119"/>
                  <a:ext cx="1542665" cy="23096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0298401-BE9F-6F74-5C53-05010120CEC1}"/>
                </a:ext>
              </a:extLst>
            </p:cNvPr>
            <p:cNvSpPr txBox="1"/>
            <p:nvPr/>
          </p:nvSpPr>
          <p:spPr>
            <a:xfrm>
              <a:off x="6106786" y="3046493"/>
              <a:ext cx="189827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(b) off-policy reinforcement learning</a:t>
              </a:r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1A88705-31AC-9A4D-406E-3AE7DB3E74DB}"/>
                </a:ext>
              </a:extLst>
            </p:cNvPr>
            <p:cNvGrpSpPr/>
            <p:nvPr/>
          </p:nvGrpSpPr>
          <p:grpSpPr>
            <a:xfrm>
              <a:off x="7693913" y="1604681"/>
              <a:ext cx="631825" cy="294328"/>
              <a:chOff x="7693913" y="1604681"/>
              <a:chExt cx="631825" cy="294328"/>
            </a:xfrm>
          </p:grpSpPr>
          <p:sp>
            <p:nvSpPr>
              <p:cNvPr id="52" name="Can 51">
                <a:extLst>
                  <a:ext uri="{FF2B5EF4-FFF2-40B4-BE49-F238E27FC236}">
                    <a16:creationId xmlns:a16="http://schemas.microsoft.com/office/drawing/2014/main" id="{10DCC390-29A4-29D8-7E74-F5EC8EACCE09}"/>
                  </a:ext>
                </a:extLst>
              </p:cNvPr>
              <p:cNvSpPr/>
              <p:nvPr/>
            </p:nvSpPr>
            <p:spPr>
              <a:xfrm>
                <a:off x="7693913" y="1604681"/>
                <a:ext cx="631825" cy="292525"/>
              </a:xfrm>
              <a:prstGeom prst="can">
                <a:avLst/>
              </a:prstGeom>
              <a:solidFill>
                <a:schemeClr val="accent1">
                  <a:alpha val="13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3E9EF19-0314-95A6-4DB6-8DA1C8FF4475}"/>
                      </a:ext>
                    </a:extLst>
                  </p:cNvPr>
                  <p:cNvSpPr txBox="1"/>
                  <p:nvPr/>
                </p:nvSpPr>
                <p:spPr>
                  <a:xfrm>
                    <a:off x="7737948" y="1668177"/>
                    <a:ext cx="587790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dirty="0"/>
                      <a:t>buffer </a:t>
                    </a:r>
                    <a14:m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3E9EF19-0314-95A6-4DB6-8DA1C8FF44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7948" y="1668177"/>
                    <a:ext cx="587790" cy="2308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526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E666777D-D07D-8C97-AE89-0B2D8D4CB11C}"/>
                </a:ext>
              </a:extLst>
            </p:cNvPr>
            <p:cNvCxnSpPr>
              <a:stCxn id="54" idx="2"/>
              <a:endCxn id="42" idx="0"/>
            </p:cNvCxnSpPr>
            <p:nvPr/>
          </p:nvCxnSpPr>
          <p:spPr>
            <a:xfrm flipH="1">
              <a:off x="8027288" y="1899009"/>
              <a:ext cx="4555" cy="16820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6F340792-A279-18FA-9FC0-8196BDC5AA72}"/>
              </a:ext>
            </a:extLst>
          </p:cNvPr>
          <p:cNvGrpSpPr/>
          <p:nvPr/>
        </p:nvGrpSpPr>
        <p:grpSpPr>
          <a:xfrm>
            <a:off x="5652400" y="3698572"/>
            <a:ext cx="4749776" cy="2339206"/>
            <a:chOff x="5652400" y="3698572"/>
            <a:chExt cx="4749776" cy="2339206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5C8D0F5-DE78-509C-75D5-3A6067A44899}"/>
                </a:ext>
              </a:extLst>
            </p:cNvPr>
            <p:cNvGrpSpPr/>
            <p:nvPr/>
          </p:nvGrpSpPr>
          <p:grpSpPr>
            <a:xfrm>
              <a:off x="7693913" y="4827670"/>
              <a:ext cx="666750" cy="416829"/>
              <a:chOff x="7639950" y="1867876"/>
              <a:chExt cx="666750" cy="416829"/>
            </a:xfrm>
          </p:grpSpPr>
          <p:sp>
            <p:nvSpPr>
              <p:cNvPr id="81" name="Rounded Rectangle 80">
                <a:extLst>
                  <a:ext uri="{FF2B5EF4-FFF2-40B4-BE49-F238E27FC236}">
                    <a16:creationId xmlns:a16="http://schemas.microsoft.com/office/drawing/2014/main" id="{81D05118-9533-7DF0-1314-5A38C1F299BD}"/>
                  </a:ext>
                </a:extLst>
              </p:cNvPr>
              <p:cNvSpPr/>
              <p:nvPr/>
            </p:nvSpPr>
            <p:spPr>
              <a:xfrm>
                <a:off x="7639950" y="1867876"/>
                <a:ext cx="666750" cy="416829"/>
              </a:xfrm>
              <a:prstGeom prst="roundRect">
                <a:avLst/>
              </a:prstGeom>
              <a:solidFill>
                <a:schemeClr val="accent1">
                  <a:alpha val="13783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7741AF2-FFEF-2B19-3C5C-83DE19848CD2}"/>
                      </a:ext>
                    </a:extLst>
                  </p:cNvPr>
                  <p:cNvSpPr txBox="1"/>
                  <p:nvPr/>
                </p:nvSpPr>
                <p:spPr>
                  <a:xfrm>
                    <a:off x="7760767" y="1888886"/>
                    <a:ext cx="4251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dirty="0"/>
                      <a:t>learn</a:t>
                    </a:r>
                  </a:p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B7741AF2-FFEF-2B19-3C5C-83DE19848CD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0767" y="1888886"/>
                    <a:ext cx="425116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8" name="Elbow Connector 67">
              <a:extLst>
                <a:ext uri="{FF2B5EF4-FFF2-40B4-BE49-F238E27FC236}">
                  <a16:creationId xmlns:a16="http://schemas.microsoft.com/office/drawing/2014/main" id="{4350E190-F245-9402-5189-F5A049A5D010}"/>
                </a:ext>
              </a:extLst>
            </p:cNvPr>
            <p:cNvCxnSpPr>
              <a:cxnSpLocks/>
              <a:stCxn id="61" idx="0"/>
              <a:endCxn id="78" idx="1"/>
            </p:cNvCxnSpPr>
            <p:nvPr/>
          </p:nvCxnSpPr>
          <p:spPr>
            <a:xfrm rot="16200000" flipH="1">
              <a:off x="7171919" y="3527227"/>
              <a:ext cx="215326" cy="1460488"/>
            </a:xfrm>
            <a:prstGeom prst="bentConnector3">
              <a:avLst>
                <a:gd name="adj1" fmla="val -106165"/>
              </a:avLst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ECCD8AD8-4E01-7508-C086-F8BF38C92F15}"/>
                </a:ext>
              </a:extLst>
            </p:cNvPr>
            <p:cNvGrpSpPr/>
            <p:nvPr/>
          </p:nvGrpSpPr>
          <p:grpSpPr>
            <a:xfrm>
              <a:off x="5652400" y="4149808"/>
              <a:ext cx="1793875" cy="1369799"/>
              <a:chOff x="5652400" y="4149808"/>
              <a:chExt cx="1793875" cy="1369799"/>
            </a:xfrm>
          </p:grpSpPr>
          <p:sp>
            <p:nvSpPr>
              <p:cNvPr id="61" name="Rounded Rectangle 60">
                <a:extLst>
                  <a:ext uri="{FF2B5EF4-FFF2-40B4-BE49-F238E27FC236}">
                    <a16:creationId xmlns:a16="http://schemas.microsoft.com/office/drawing/2014/main" id="{3A134D3F-5CB7-9426-6CE7-1B1CDE67F12F}"/>
                  </a:ext>
                </a:extLst>
              </p:cNvPr>
              <p:cNvSpPr/>
              <p:nvPr/>
            </p:nvSpPr>
            <p:spPr>
              <a:xfrm>
                <a:off x="5652400" y="4149808"/>
                <a:ext cx="1793875" cy="1355725"/>
              </a:xfrm>
              <a:prstGeom prst="roundRect">
                <a:avLst/>
              </a:prstGeom>
              <a:solidFill>
                <a:schemeClr val="accent1">
                  <a:alpha val="325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1D701EF-EF02-14F8-6F66-FEB49E9E8C99}"/>
                  </a:ext>
                </a:extLst>
              </p:cNvPr>
              <p:cNvSpPr/>
              <p:nvPr/>
            </p:nvSpPr>
            <p:spPr>
              <a:xfrm>
                <a:off x="5798449" y="4575258"/>
                <a:ext cx="1041401" cy="469900"/>
              </a:xfrm>
              <a:prstGeom prst="rect">
                <a:avLst/>
              </a:prstGeom>
              <a:solidFill>
                <a:schemeClr val="accent1">
                  <a:alpha val="18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3BFE8C2-C7C1-C79A-6AD3-C9A5D91B9B76}"/>
                  </a:ext>
                </a:extLst>
              </p:cNvPr>
              <p:cNvSpPr txBox="1"/>
              <p:nvPr/>
            </p:nvSpPr>
            <p:spPr>
              <a:xfrm>
                <a:off x="5933841" y="4681402"/>
                <a:ext cx="79380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Environment</a:t>
                </a:r>
              </a:p>
            </p:txBody>
          </p:sp>
          <p:cxnSp>
            <p:nvCxnSpPr>
              <p:cNvPr id="64" name="Elbow Connector 63">
                <a:extLst>
                  <a:ext uri="{FF2B5EF4-FFF2-40B4-BE49-F238E27FC236}">
                    <a16:creationId xmlns:a16="http://schemas.microsoft.com/office/drawing/2014/main" id="{E5D9E8BA-6037-29E7-97AA-E525D8119709}"/>
                  </a:ext>
                </a:extLst>
              </p:cNvPr>
              <p:cNvCxnSpPr>
                <a:cxnSpLocks/>
                <a:stCxn id="62" idx="0"/>
              </p:cNvCxnSpPr>
              <p:nvPr/>
            </p:nvCxnSpPr>
            <p:spPr>
              <a:xfrm rot="16200000" flipH="1">
                <a:off x="6705817" y="4188591"/>
                <a:ext cx="106144" cy="879478"/>
              </a:xfrm>
              <a:prstGeom prst="bentConnector4">
                <a:avLst>
                  <a:gd name="adj1" fmla="val -215368"/>
                  <a:gd name="adj2" fmla="val 100181"/>
                </a:avLst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F5722B91-9BB5-2575-7C64-B0E8AEA18B61}"/>
                      </a:ext>
                    </a:extLst>
                  </p:cNvPr>
                  <p:cNvSpPr txBox="1"/>
                  <p:nvPr/>
                </p:nvSpPr>
                <p:spPr>
                  <a:xfrm>
                    <a:off x="7035523" y="4670973"/>
                    <a:ext cx="338554" cy="2430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9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9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sub>
                          </m:sSub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F5722B91-9BB5-2575-7C64-B0E8AEA18B6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5523" y="4670973"/>
                    <a:ext cx="338554" cy="24308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b="-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6" name="Elbow Connector 65">
                <a:extLst>
                  <a:ext uri="{FF2B5EF4-FFF2-40B4-BE49-F238E27FC236}">
                    <a16:creationId xmlns:a16="http://schemas.microsoft.com/office/drawing/2014/main" id="{D57897C3-45D3-D159-0F7B-86C51D854788}"/>
                  </a:ext>
                </a:extLst>
              </p:cNvPr>
              <p:cNvCxnSpPr>
                <a:endCxn id="62" idx="2"/>
              </p:cNvCxnSpPr>
              <p:nvPr/>
            </p:nvCxnSpPr>
            <p:spPr>
              <a:xfrm rot="10800000" flipV="1">
                <a:off x="6319150" y="4940382"/>
                <a:ext cx="879478" cy="104775"/>
              </a:xfrm>
              <a:prstGeom prst="bentConnector4">
                <a:avLst>
                  <a:gd name="adj1" fmla="val -181"/>
                  <a:gd name="adj2" fmla="val 372727"/>
                </a:avLst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5389475-A4C2-9328-318D-BFB1516E2399}"/>
                      </a:ext>
                    </a:extLst>
                  </p:cNvPr>
                  <p:cNvSpPr txBox="1"/>
                  <p:nvPr/>
                </p:nvSpPr>
                <p:spPr>
                  <a:xfrm>
                    <a:off x="6589020" y="5106851"/>
                    <a:ext cx="277255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5389475-A4C2-9328-318D-BFB1516E23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9020" y="5106851"/>
                    <a:ext cx="277255" cy="2308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A4C984F2-DBF6-D306-94DD-910A238894AF}"/>
                      </a:ext>
                    </a:extLst>
                  </p:cNvPr>
                  <p:cNvSpPr txBox="1"/>
                  <p:nvPr/>
                </p:nvSpPr>
                <p:spPr>
                  <a:xfrm>
                    <a:off x="6620260" y="4320677"/>
                    <a:ext cx="365934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A4C984F2-DBF6-D306-94DD-910A238894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0260" y="4320677"/>
                    <a:ext cx="365934" cy="2308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E5909894-7C8C-D134-9558-96F52230F699}"/>
                      </a:ext>
                    </a:extLst>
                  </p:cNvPr>
                  <p:cNvSpPr txBox="1"/>
                  <p:nvPr/>
                </p:nvSpPr>
                <p:spPr>
                  <a:xfrm>
                    <a:off x="6396449" y="5288775"/>
                    <a:ext cx="724878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𝑜𝑙𝑙𝑜𝑢𝑡</m:t>
                          </m:r>
                          <m:d>
                            <m:dPr>
                              <m:ctrlP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9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E5909894-7C8C-D134-9558-96F52230F6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6449" y="5288775"/>
                    <a:ext cx="724878" cy="230832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11A2C6F-EBB3-3DE9-CAE0-94272BEDF4D0}"/>
                    </a:ext>
                  </a:extLst>
                </p:cNvPr>
                <p:cNvSpPr txBox="1"/>
                <p:nvPr/>
              </p:nvSpPr>
              <p:spPr>
                <a:xfrm>
                  <a:off x="6623755" y="3698572"/>
                  <a:ext cx="884601" cy="230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bSup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811A2C6F-EBB3-3DE9-CAE0-94272BEDF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3755" y="3698572"/>
                  <a:ext cx="884601" cy="23096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6F756CE-7531-AFF8-F473-47EF346547C0}"/>
                </a:ext>
              </a:extLst>
            </p:cNvPr>
            <p:cNvSpPr txBox="1"/>
            <p:nvPr/>
          </p:nvSpPr>
          <p:spPr>
            <a:xfrm>
              <a:off x="6106786" y="5806946"/>
              <a:ext cx="1745991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(c) offline reinforcement learning</a:t>
              </a:r>
            </a:p>
          </p:txBody>
        </p: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4CBC5A9A-1028-E49B-038E-530D084BFF49}"/>
                </a:ext>
              </a:extLst>
            </p:cNvPr>
            <p:cNvGrpSpPr/>
            <p:nvPr/>
          </p:nvGrpSpPr>
          <p:grpSpPr>
            <a:xfrm>
              <a:off x="7693913" y="4365134"/>
              <a:ext cx="631825" cy="294328"/>
              <a:chOff x="7693913" y="1604681"/>
              <a:chExt cx="631825" cy="294328"/>
            </a:xfrm>
          </p:grpSpPr>
          <p:sp>
            <p:nvSpPr>
              <p:cNvPr id="78" name="Can 77">
                <a:extLst>
                  <a:ext uri="{FF2B5EF4-FFF2-40B4-BE49-F238E27FC236}">
                    <a16:creationId xmlns:a16="http://schemas.microsoft.com/office/drawing/2014/main" id="{F318ABE2-425D-3FD2-4532-C7A4FCA1F9C4}"/>
                  </a:ext>
                </a:extLst>
              </p:cNvPr>
              <p:cNvSpPr/>
              <p:nvPr/>
            </p:nvSpPr>
            <p:spPr>
              <a:xfrm>
                <a:off x="7693913" y="1604681"/>
                <a:ext cx="631825" cy="292525"/>
              </a:xfrm>
              <a:prstGeom prst="can">
                <a:avLst/>
              </a:prstGeom>
              <a:solidFill>
                <a:schemeClr val="accent1">
                  <a:alpha val="13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3866BE3-0C88-8BB3-B9FC-6CC3F9886BFB}"/>
                      </a:ext>
                    </a:extLst>
                  </p:cNvPr>
                  <p:cNvSpPr txBox="1"/>
                  <p:nvPr/>
                </p:nvSpPr>
                <p:spPr>
                  <a:xfrm>
                    <a:off x="7737948" y="1668177"/>
                    <a:ext cx="587790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900" dirty="0"/>
                      <a:t>buffer </a:t>
                    </a:r>
                    <a14:m>
                      <m:oMath xmlns:m="http://schemas.openxmlformats.org/officeDocument/2006/math">
                        <m:r>
                          <a:rPr lang="en-US" sz="9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𝒟</m:t>
                        </m:r>
                      </m:oMath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23866BE3-0C88-8BB3-B9FC-6CC3F9886B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7948" y="1668177"/>
                    <a:ext cx="587790" cy="230832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AE2F38DA-AB10-233A-58EF-EFDE3039C934}"/>
                </a:ext>
              </a:extLst>
            </p:cNvPr>
            <p:cNvCxnSpPr>
              <a:stCxn id="79" idx="2"/>
              <a:endCxn id="81" idx="0"/>
            </p:cNvCxnSpPr>
            <p:nvPr/>
          </p:nvCxnSpPr>
          <p:spPr>
            <a:xfrm flipH="1">
              <a:off x="8027288" y="4659462"/>
              <a:ext cx="4555" cy="168208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802BAF96-6F9D-89A0-34F2-74193A9FDDC5}"/>
                </a:ext>
              </a:extLst>
            </p:cNvPr>
            <p:cNvGrpSpPr/>
            <p:nvPr/>
          </p:nvGrpSpPr>
          <p:grpSpPr>
            <a:xfrm>
              <a:off x="8608301" y="4138902"/>
              <a:ext cx="1793875" cy="1369799"/>
              <a:chOff x="5652400" y="4149808"/>
              <a:chExt cx="1793875" cy="1369799"/>
            </a:xfrm>
          </p:grpSpPr>
          <p:sp>
            <p:nvSpPr>
              <p:cNvPr id="84" name="Rounded Rectangle 83">
                <a:extLst>
                  <a:ext uri="{FF2B5EF4-FFF2-40B4-BE49-F238E27FC236}">
                    <a16:creationId xmlns:a16="http://schemas.microsoft.com/office/drawing/2014/main" id="{8F987496-C414-CE0B-6789-AF54CFE593C4}"/>
                  </a:ext>
                </a:extLst>
              </p:cNvPr>
              <p:cNvSpPr/>
              <p:nvPr/>
            </p:nvSpPr>
            <p:spPr>
              <a:xfrm>
                <a:off x="5652400" y="4149808"/>
                <a:ext cx="1793875" cy="1355725"/>
              </a:xfrm>
              <a:prstGeom prst="roundRect">
                <a:avLst/>
              </a:prstGeom>
              <a:solidFill>
                <a:schemeClr val="accent1">
                  <a:alpha val="325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900" dirty="0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85DBD68-555A-C762-17F3-921E02DA041C}"/>
                  </a:ext>
                </a:extLst>
              </p:cNvPr>
              <p:cNvSpPr/>
              <p:nvPr/>
            </p:nvSpPr>
            <p:spPr>
              <a:xfrm>
                <a:off x="5798449" y="4575258"/>
                <a:ext cx="1041401" cy="469900"/>
              </a:xfrm>
              <a:prstGeom prst="rect">
                <a:avLst/>
              </a:prstGeom>
              <a:solidFill>
                <a:schemeClr val="accent1">
                  <a:alpha val="18000"/>
                </a:scheme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87AD1A5-F093-0B74-730B-D706ECBFDD2B}"/>
                  </a:ext>
                </a:extLst>
              </p:cNvPr>
              <p:cNvSpPr txBox="1"/>
              <p:nvPr/>
            </p:nvSpPr>
            <p:spPr>
              <a:xfrm>
                <a:off x="5933841" y="4681402"/>
                <a:ext cx="793807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900" dirty="0"/>
                  <a:t>Environment</a:t>
                </a:r>
              </a:p>
            </p:txBody>
          </p:sp>
          <p:cxnSp>
            <p:nvCxnSpPr>
              <p:cNvPr id="87" name="Elbow Connector 86">
                <a:extLst>
                  <a:ext uri="{FF2B5EF4-FFF2-40B4-BE49-F238E27FC236}">
                    <a16:creationId xmlns:a16="http://schemas.microsoft.com/office/drawing/2014/main" id="{799A3D70-EAF6-020D-D468-11024FF36A63}"/>
                  </a:ext>
                </a:extLst>
              </p:cNvPr>
              <p:cNvCxnSpPr>
                <a:cxnSpLocks/>
                <a:stCxn id="85" idx="0"/>
              </p:cNvCxnSpPr>
              <p:nvPr/>
            </p:nvCxnSpPr>
            <p:spPr>
              <a:xfrm rot="16200000" flipH="1">
                <a:off x="6705817" y="4188591"/>
                <a:ext cx="106144" cy="879478"/>
              </a:xfrm>
              <a:prstGeom prst="bentConnector4">
                <a:avLst>
                  <a:gd name="adj1" fmla="val -215368"/>
                  <a:gd name="adj2" fmla="val 100181"/>
                </a:avLst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371C1E54-C020-A8A1-2A92-D5C21116F97C}"/>
                      </a:ext>
                    </a:extLst>
                  </p:cNvPr>
                  <p:cNvSpPr txBox="1"/>
                  <p:nvPr/>
                </p:nvSpPr>
                <p:spPr>
                  <a:xfrm>
                    <a:off x="7035523" y="4670973"/>
                    <a:ext cx="281744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371C1E54-C020-A8A1-2A92-D5C21116F9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35523" y="4670973"/>
                    <a:ext cx="281744" cy="230832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Elbow Connector 88">
                <a:extLst>
                  <a:ext uri="{FF2B5EF4-FFF2-40B4-BE49-F238E27FC236}">
                    <a16:creationId xmlns:a16="http://schemas.microsoft.com/office/drawing/2014/main" id="{DC752D7E-6F61-43CD-30DE-443CC844C474}"/>
                  </a:ext>
                </a:extLst>
              </p:cNvPr>
              <p:cNvCxnSpPr>
                <a:endCxn id="85" idx="2"/>
              </p:cNvCxnSpPr>
              <p:nvPr/>
            </p:nvCxnSpPr>
            <p:spPr>
              <a:xfrm rot="10800000" flipV="1">
                <a:off x="6319150" y="4940382"/>
                <a:ext cx="879478" cy="104775"/>
              </a:xfrm>
              <a:prstGeom prst="bentConnector4">
                <a:avLst>
                  <a:gd name="adj1" fmla="val -181"/>
                  <a:gd name="adj2" fmla="val 372727"/>
                </a:avLst>
              </a:prstGeom>
              <a:ln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417967B7-1E34-12E0-CB91-3C7715769802}"/>
                      </a:ext>
                    </a:extLst>
                  </p:cNvPr>
                  <p:cNvSpPr txBox="1"/>
                  <p:nvPr/>
                </p:nvSpPr>
                <p:spPr>
                  <a:xfrm>
                    <a:off x="6589020" y="5106851"/>
                    <a:ext cx="277255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417967B7-1E34-12E0-CB91-3C77157698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89020" y="5106851"/>
                    <a:ext cx="277255" cy="230832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0E7C36B2-2622-CCCC-C5C1-5AA530D2F35D}"/>
                      </a:ext>
                    </a:extLst>
                  </p:cNvPr>
                  <p:cNvSpPr txBox="1"/>
                  <p:nvPr/>
                </p:nvSpPr>
                <p:spPr>
                  <a:xfrm>
                    <a:off x="6620260" y="4320677"/>
                    <a:ext cx="365934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0E7C36B2-2622-CCCC-C5C1-5AA530D2F3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0260" y="4320677"/>
                    <a:ext cx="365934" cy="230832"/>
                  </a:xfrm>
                  <a:prstGeom prst="rect">
                    <a:avLst/>
                  </a:prstGeom>
                  <a:blipFill>
                    <a:blip r:embed="rId2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3B620F36-13CD-F3CF-26D5-66FD409FCB36}"/>
                      </a:ext>
                    </a:extLst>
                  </p:cNvPr>
                  <p:cNvSpPr txBox="1"/>
                  <p:nvPr/>
                </p:nvSpPr>
                <p:spPr>
                  <a:xfrm>
                    <a:off x="6396449" y="5288775"/>
                    <a:ext cx="828688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𝑒𝑝𝑙𝑜𝑦𝑚𝑒𝑛𝑡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3B620F36-13CD-F3CF-26D5-66FD409FCB3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96449" y="5288775"/>
                    <a:ext cx="828688" cy="230832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F1FE8685-4892-B6A0-63B2-6A23E2E81F22}"/>
                </a:ext>
              </a:extLst>
            </p:cNvPr>
            <p:cNvCxnSpPr>
              <a:stCxn id="81" idx="3"/>
            </p:cNvCxnSpPr>
            <p:nvPr/>
          </p:nvCxnSpPr>
          <p:spPr>
            <a:xfrm flipV="1">
              <a:off x="8360663" y="5029038"/>
              <a:ext cx="247638" cy="7047"/>
            </a:xfrm>
            <a:prstGeom prst="straightConnector1">
              <a:avLst/>
            </a:prstGeom>
            <a:ln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51C7CBD-CD62-47CA-89EB-8AA1D096685F}"/>
                </a:ext>
              </a:extLst>
            </p:cNvPr>
            <p:cNvSpPr txBox="1"/>
            <p:nvPr/>
          </p:nvSpPr>
          <p:spPr>
            <a:xfrm>
              <a:off x="5716024" y="5544811"/>
              <a:ext cx="182934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data collected </a:t>
              </a:r>
              <a:r>
                <a:rPr lang="en-US" sz="900" b="1" dirty="0"/>
                <a:t>once</a:t>
              </a:r>
              <a:r>
                <a:rPr lang="en-US" sz="900" dirty="0"/>
                <a:t> with </a:t>
              </a:r>
              <a:r>
                <a:rPr lang="en-US" sz="900" b="1" dirty="0"/>
                <a:t>any</a:t>
              </a:r>
              <a:r>
                <a:rPr lang="en-US" sz="900" dirty="0"/>
                <a:t> policy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DF2376FD-4FC9-568F-9190-287C21E214B1}"/>
                </a:ext>
              </a:extLst>
            </p:cNvPr>
            <p:cNvSpPr txBox="1"/>
            <p:nvPr/>
          </p:nvSpPr>
          <p:spPr>
            <a:xfrm>
              <a:off x="7631363" y="5437786"/>
              <a:ext cx="85311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/>
                <a:t>training phase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CA6D5C7D-0FA6-73B2-247B-ACB6889D8F93}"/>
                </a:ext>
              </a:extLst>
            </p:cNvPr>
            <p:cNvSpPr/>
            <p:nvPr/>
          </p:nvSpPr>
          <p:spPr>
            <a:xfrm>
              <a:off x="7583016" y="4138902"/>
              <a:ext cx="901466" cy="1282320"/>
            </a:xfrm>
            <a:prstGeom prst="rect">
              <a:avLst/>
            </a:prstGeom>
            <a:solidFill>
              <a:schemeClr val="accent1">
                <a:alpha val="5000"/>
              </a:schemeClr>
            </a:solidFill>
            <a:ln w="952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18720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D6D66C81-73A6-7724-088D-89CEBC397802}"/>
              </a:ext>
            </a:extLst>
          </p:cNvPr>
          <p:cNvGrpSpPr/>
          <p:nvPr/>
        </p:nvGrpSpPr>
        <p:grpSpPr>
          <a:xfrm>
            <a:off x="1613647" y="1640541"/>
            <a:ext cx="4030916" cy="2602006"/>
            <a:chOff x="1613647" y="1640541"/>
            <a:chExt cx="4030916" cy="2602006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79350E6-9375-3C5B-23F2-239F3B5326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13647" y="1640541"/>
              <a:ext cx="0" cy="25885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3A791F6-D255-D29A-DA79-CA710650ABB8}"/>
                </a:ext>
              </a:extLst>
            </p:cNvPr>
            <p:cNvCxnSpPr>
              <a:cxnSpLocks/>
            </p:cNvCxnSpPr>
            <p:nvPr/>
          </p:nvCxnSpPr>
          <p:spPr>
            <a:xfrm>
              <a:off x="1620371" y="4242547"/>
              <a:ext cx="3966882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4F61C6E-4BD2-F79C-8801-A91A96EF19AA}"/>
                </a:ext>
              </a:extLst>
            </p:cNvPr>
            <p:cNvSpPr/>
            <p:nvPr/>
          </p:nvSpPr>
          <p:spPr>
            <a:xfrm>
              <a:off x="1833442" y="2566818"/>
              <a:ext cx="3499784" cy="960817"/>
            </a:xfrm>
            <a:custGeom>
              <a:avLst/>
              <a:gdLst>
                <a:gd name="connsiteX0" fmla="*/ 0 w 3499784"/>
                <a:gd name="connsiteY0" fmla="*/ 891192 h 960817"/>
                <a:gd name="connsiteX1" fmla="*/ 18566 w 3499784"/>
                <a:gd name="connsiteY1" fmla="*/ 937608 h 960817"/>
                <a:gd name="connsiteX2" fmla="*/ 37133 w 3499784"/>
                <a:gd name="connsiteY2" fmla="*/ 956175 h 960817"/>
                <a:gd name="connsiteX3" fmla="*/ 51057 w 3499784"/>
                <a:gd name="connsiteY3" fmla="*/ 960817 h 960817"/>
                <a:gd name="connsiteX4" fmla="*/ 176381 w 3499784"/>
                <a:gd name="connsiteY4" fmla="*/ 956175 h 960817"/>
                <a:gd name="connsiteX5" fmla="*/ 190306 w 3499784"/>
                <a:gd name="connsiteY5" fmla="*/ 951533 h 960817"/>
                <a:gd name="connsiteX6" fmla="*/ 204231 w 3499784"/>
                <a:gd name="connsiteY6" fmla="*/ 942250 h 960817"/>
                <a:gd name="connsiteX7" fmla="*/ 222798 w 3499784"/>
                <a:gd name="connsiteY7" fmla="*/ 914400 h 960817"/>
                <a:gd name="connsiteX8" fmla="*/ 236722 w 3499784"/>
                <a:gd name="connsiteY8" fmla="*/ 886551 h 960817"/>
                <a:gd name="connsiteX9" fmla="*/ 241364 w 3499784"/>
                <a:gd name="connsiteY9" fmla="*/ 867984 h 960817"/>
                <a:gd name="connsiteX10" fmla="*/ 250647 w 3499784"/>
                <a:gd name="connsiteY10" fmla="*/ 849418 h 960817"/>
                <a:gd name="connsiteX11" fmla="*/ 255289 w 3499784"/>
                <a:gd name="connsiteY11" fmla="*/ 835493 h 960817"/>
                <a:gd name="connsiteX12" fmla="*/ 264572 w 3499784"/>
                <a:gd name="connsiteY12" fmla="*/ 816926 h 960817"/>
                <a:gd name="connsiteX13" fmla="*/ 269214 w 3499784"/>
                <a:gd name="connsiteY13" fmla="*/ 803001 h 960817"/>
                <a:gd name="connsiteX14" fmla="*/ 301705 w 3499784"/>
                <a:gd name="connsiteY14" fmla="*/ 765868 h 960817"/>
                <a:gd name="connsiteX15" fmla="*/ 320272 w 3499784"/>
                <a:gd name="connsiteY15" fmla="*/ 742660 h 960817"/>
                <a:gd name="connsiteX16" fmla="*/ 324913 w 3499784"/>
                <a:gd name="connsiteY16" fmla="*/ 728735 h 960817"/>
                <a:gd name="connsiteX17" fmla="*/ 334197 w 3499784"/>
                <a:gd name="connsiteY17" fmla="*/ 719452 h 960817"/>
                <a:gd name="connsiteX18" fmla="*/ 362046 w 3499784"/>
                <a:gd name="connsiteY18" fmla="*/ 705527 h 960817"/>
                <a:gd name="connsiteX19" fmla="*/ 385254 w 3499784"/>
                <a:gd name="connsiteY19" fmla="*/ 710169 h 960817"/>
                <a:gd name="connsiteX20" fmla="*/ 399179 w 3499784"/>
                <a:gd name="connsiteY20" fmla="*/ 719452 h 960817"/>
                <a:gd name="connsiteX21" fmla="*/ 417746 w 3499784"/>
                <a:gd name="connsiteY21" fmla="*/ 742660 h 960817"/>
                <a:gd name="connsiteX22" fmla="*/ 427029 w 3499784"/>
                <a:gd name="connsiteY22" fmla="*/ 770510 h 960817"/>
                <a:gd name="connsiteX23" fmla="*/ 436312 w 3499784"/>
                <a:gd name="connsiteY23" fmla="*/ 784435 h 960817"/>
                <a:gd name="connsiteX24" fmla="*/ 440954 w 3499784"/>
                <a:gd name="connsiteY24" fmla="*/ 798360 h 960817"/>
                <a:gd name="connsiteX25" fmla="*/ 468804 w 3499784"/>
                <a:gd name="connsiteY25" fmla="*/ 803001 h 960817"/>
                <a:gd name="connsiteX26" fmla="*/ 566278 w 3499784"/>
                <a:gd name="connsiteY26" fmla="*/ 789076 h 960817"/>
                <a:gd name="connsiteX27" fmla="*/ 608052 w 3499784"/>
                <a:gd name="connsiteY27" fmla="*/ 747302 h 960817"/>
                <a:gd name="connsiteX28" fmla="*/ 617336 w 3499784"/>
                <a:gd name="connsiteY28" fmla="*/ 738019 h 960817"/>
                <a:gd name="connsiteX29" fmla="*/ 631261 w 3499784"/>
                <a:gd name="connsiteY29" fmla="*/ 710169 h 960817"/>
                <a:gd name="connsiteX30" fmla="*/ 640544 w 3499784"/>
                <a:gd name="connsiteY30" fmla="*/ 682319 h 960817"/>
                <a:gd name="connsiteX31" fmla="*/ 659110 w 3499784"/>
                <a:gd name="connsiteY31" fmla="*/ 654469 h 960817"/>
                <a:gd name="connsiteX32" fmla="*/ 668394 w 3499784"/>
                <a:gd name="connsiteY32" fmla="*/ 640544 h 960817"/>
                <a:gd name="connsiteX33" fmla="*/ 682318 w 3499784"/>
                <a:gd name="connsiteY33" fmla="*/ 626620 h 960817"/>
                <a:gd name="connsiteX34" fmla="*/ 691602 w 3499784"/>
                <a:gd name="connsiteY34" fmla="*/ 612695 h 960817"/>
                <a:gd name="connsiteX35" fmla="*/ 700885 w 3499784"/>
                <a:gd name="connsiteY35" fmla="*/ 603411 h 960817"/>
                <a:gd name="connsiteX36" fmla="*/ 719451 w 3499784"/>
                <a:gd name="connsiteY36" fmla="*/ 575562 h 960817"/>
                <a:gd name="connsiteX37" fmla="*/ 761226 w 3499784"/>
                <a:gd name="connsiteY37" fmla="*/ 543070 h 960817"/>
                <a:gd name="connsiteX38" fmla="*/ 793717 w 3499784"/>
                <a:gd name="connsiteY38" fmla="*/ 510579 h 960817"/>
                <a:gd name="connsiteX39" fmla="*/ 803001 w 3499784"/>
                <a:gd name="connsiteY39" fmla="*/ 496654 h 960817"/>
                <a:gd name="connsiteX40" fmla="*/ 816926 w 3499784"/>
                <a:gd name="connsiteY40" fmla="*/ 482729 h 960817"/>
                <a:gd name="connsiteX41" fmla="*/ 835492 w 3499784"/>
                <a:gd name="connsiteY41" fmla="*/ 454879 h 960817"/>
                <a:gd name="connsiteX42" fmla="*/ 858700 w 3499784"/>
                <a:gd name="connsiteY42" fmla="*/ 422388 h 960817"/>
                <a:gd name="connsiteX43" fmla="*/ 863342 w 3499784"/>
                <a:gd name="connsiteY43" fmla="*/ 408463 h 960817"/>
                <a:gd name="connsiteX44" fmla="*/ 891192 w 3499784"/>
                <a:gd name="connsiteY44" fmla="*/ 380613 h 960817"/>
                <a:gd name="connsiteX45" fmla="*/ 946891 w 3499784"/>
                <a:gd name="connsiteY45" fmla="*/ 394538 h 960817"/>
                <a:gd name="connsiteX46" fmla="*/ 960816 w 3499784"/>
                <a:gd name="connsiteY46" fmla="*/ 431671 h 960817"/>
                <a:gd name="connsiteX47" fmla="*/ 970099 w 3499784"/>
                <a:gd name="connsiteY47" fmla="*/ 459521 h 960817"/>
                <a:gd name="connsiteX48" fmla="*/ 979382 w 3499784"/>
                <a:gd name="connsiteY48" fmla="*/ 501296 h 960817"/>
                <a:gd name="connsiteX49" fmla="*/ 984024 w 3499784"/>
                <a:gd name="connsiteY49" fmla="*/ 515221 h 960817"/>
                <a:gd name="connsiteX50" fmla="*/ 997949 w 3499784"/>
                <a:gd name="connsiteY50" fmla="*/ 561637 h 960817"/>
                <a:gd name="connsiteX51" fmla="*/ 1007232 w 3499784"/>
                <a:gd name="connsiteY51" fmla="*/ 575562 h 960817"/>
                <a:gd name="connsiteX52" fmla="*/ 1058290 w 3499784"/>
                <a:gd name="connsiteY52" fmla="*/ 561637 h 960817"/>
                <a:gd name="connsiteX53" fmla="*/ 1086140 w 3499784"/>
                <a:gd name="connsiteY53" fmla="*/ 533787 h 960817"/>
                <a:gd name="connsiteX54" fmla="*/ 1100065 w 3499784"/>
                <a:gd name="connsiteY54" fmla="*/ 492012 h 960817"/>
                <a:gd name="connsiteX55" fmla="*/ 1104706 w 3499784"/>
                <a:gd name="connsiteY55" fmla="*/ 478088 h 960817"/>
                <a:gd name="connsiteX56" fmla="*/ 1113989 w 3499784"/>
                <a:gd name="connsiteY56" fmla="*/ 454879 h 960817"/>
                <a:gd name="connsiteX57" fmla="*/ 1118631 w 3499784"/>
                <a:gd name="connsiteY57" fmla="*/ 436313 h 960817"/>
                <a:gd name="connsiteX58" fmla="*/ 1127914 w 3499784"/>
                <a:gd name="connsiteY58" fmla="*/ 394538 h 960817"/>
                <a:gd name="connsiteX59" fmla="*/ 1141839 w 3499784"/>
                <a:gd name="connsiteY59" fmla="*/ 362047 h 960817"/>
                <a:gd name="connsiteX60" fmla="*/ 1151122 w 3499784"/>
                <a:gd name="connsiteY60" fmla="*/ 348122 h 960817"/>
                <a:gd name="connsiteX61" fmla="*/ 1155764 w 3499784"/>
                <a:gd name="connsiteY61" fmla="*/ 362047 h 960817"/>
                <a:gd name="connsiteX62" fmla="*/ 1174331 w 3499784"/>
                <a:gd name="connsiteY62" fmla="*/ 343480 h 960817"/>
                <a:gd name="connsiteX63" fmla="*/ 1197539 w 3499784"/>
                <a:gd name="connsiteY63" fmla="*/ 324914 h 960817"/>
                <a:gd name="connsiteX64" fmla="*/ 1211464 w 3499784"/>
                <a:gd name="connsiteY64" fmla="*/ 310989 h 960817"/>
                <a:gd name="connsiteX65" fmla="*/ 1230030 w 3499784"/>
                <a:gd name="connsiteY65" fmla="*/ 301706 h 960817"/>
                <a:gd name="connsiteX66" fmla="*/ 1248597 w 3499784"/>
                <a:gd name="connsiteY66" fmla="*/ 273856 h 960817"/>
                <a:gd name="connsiteX67" fmla="*/ 1262521 w 3499784"/>
                <a:gd name="connsiteY67" fmla="*/ 255290 h 960817"/>
                <a:gd name="connsiteX68" fmla="*/ 1281088 w 3499784"/>
                <a:gd name="connsiteY68" fmla="*/ 227440 h 960817"/>
                <a:gd name="connsiteX69" fmla="*/ 1290371 w 3499784"/>
                <a:gd name="connsiteY69" fmla="*/ 213515 h 960817"/>
                <a:gd name="connsiteX70" fmla="*/ 1308938 w 3499784"/>
                <a:gd name="connsiteY70" fmla="*/ 199590 h 960817"/>
                <a:gd name="connsiteX71" fmla="*/ 1322863 w 3499784"/>
                <a:gd name="connsiteY71" fmla="*/ 185665 h 960817"/>
                <a:gd name="connsiteX72" fmla="*/ 1350712 w 3499784"/>
                <a:gd name="connsiteY72" fmla="*/ 167099 h 960817"/>
                <a:gd name="connsiteX73" fmla="*/ 1373920 w 3499784"/>
                <a:gd name="connsiteY73" fmla="*/ 143891 h 960817"/>
                <a:gd name="connsiteX74" fmla="*/ 1397129 w 3499784"/>
                <a:gd name="connsiteY74" fmla="*/ 125324 h 960817"/>
                <a:gd name="connsiteX75" fmla="*/ 1429620 w 3499784"/>
                <a:gd name="connsiteY75" fmla="*/ 111399 h 960817"/>
                <a:gd name="connsiteX76" fmla="*/ 1452828 w 3499784"/>
                <a:gd name="connsiteY76" fmla="*/ 106758 h 960817"/>
                <a:gd name="connsiteX77" fmla="*/ 1489961 w 3499784"/>
                <a:gd name="connsiteY77" fmla="*/ 97474 h 960817"/>
                <a:gd name="connsiteX78" fmla="*/ 1508528 w 3499784"/>
                <a:gd name="connsiteY78" fmla="*/ 92833 h 960817"/>
                <a:gd name="connsiteX79" fmla="*/ 1559585 w 3499784"/>
                <a:gd name="connsiteY79" fmla="*/ 97474 h 960817"/>
                <a:gd name="connsiteX80" fmla="*/ 1592077 w 3499784"/>
                <a:gd name="connsiteY80" fmla="*/ 134607 h 960817"/>
                <a:gd name="connsiteX81" fmla="*/ 1601360 w 3499784"/>
                <a:gd name="connsiteY81" fmla="*/ 162457 h 960817"/>
                <a:gd name="connsiteX82" fmla="*/ 1606002 w 3499784"/>
                <a:gd name="connsiteY82" fmla="*/ 176382 h 960817"/>
                <a:gd name="connsiteX83" fmla="*/ 1624568 w 3499784"/>
                <a:gd name="connsiteY83" fmla="*/ 204232 h 960817"/>
                <a:gd name="connsiteX84" fmla="*/ 1643135 w 3499784"/>
                <a:gd name="connsiteY84" fmla="*/ 246006 h 960817"/>
                <a:gd name="connsiteX85" fmla="*/ 1652418 w 3499784"/>
                <a:gd name="connsiteY85" fmla="*/ 283139 h 960817"/>
                <a:gd name="connsiteX86" fmla="*/ 1661701 w 3499784"/>
                <a:gd name="connsiteY86" fmla="*/ 297064 h 960817"/>
                <a:gd name="connsiteX87" fmla="*/ 1684909 w 3499784"/>
                <a:gd name="connsiteY87" fmla="*/ 338839 h 960817"/>
                <a:gd name="connsiteX88" fmla="*/ 1698834 w 3499784"/>
                <a:gd name="connsiteY88" fmla="*/ 343480 h 960817"/>
                <a:gd name="connsiteX89" fmla="*/ 1745250 w 3499784"/>
                <a:gd name="connsiteY89" fmla="*/ 338839 h 960817"/>
                <a:gd name="connsiteX90" fmla="*/ 1782383 w 3499784"/>
                <a:gd name="connsiteY90" fmla="*/ 310989 h 960817"/>
                <a:gd name="connsiteX91" fmla="*/ 1828800 w 3499784"/>
                <a:gd name="connsiteY91" fmla="*/ 273856 h 960817"/>
                <a:gd name="connsiteX92" fmla="*/ 1838083 w 3499784"/>
                <a:gd name="connsiteY92" fmla="*/ 259931 h 960817"/>
                <a:gd name="connsiteX93" fmla="*/ 1852008 w 3499784"/>
                <a:gd name="connsiteY93" fmla="*/ 241365 h 960817"/>
                <a:gd name="connsiteX94" fmla="*/ 1861291 w 3499784"/>
                <a:gd name="connsiteY94" fmla="*/ 232081 h 960817"/>
                <a:gd name="connsiteX95" fmla="*/ 1870574 w 3499784"/>
                <a:gd name="connsiteY95" fmla="*/ 218157 h 960817"/>
                <a:gd name="connsiteX96" fmla="*/ 1889141 w 3499784"/>
                <a:gd name="connsiteY96" fmla="*/ 194948 h 960817"/>
                <a:gd name="connsiteX97" fmla="*/ 1898424 w 3499784"/>
                <a:gd name="connsiteY97" fmla="*/ 176382 h 960817"/>
                <a:gd name="connsiteX98" fmla="*/ 1907707 w 3499784"/>
                <a:gd name="connsiteY98" fmla="*/ 148532 h 960817"/>
                <a:gd name="connsiteX99" fmla="*/ 1921632 w 3499784"/>
                <a:gd name="connsiteY99" fmla="*/ 134607 h 960817"/>
                <a:gd name="connsiteX100" fmla="*/ 1935557 w 3499784"/>
                <a:gd name="connsiteY100" fmla="*/ 88191 h 960817"/>
                <a:gd name="connsiteX101" fmla="*/ 1944840 w 3499784"/>
                <a:gd name="connsiteY101" fmla="*/ 74266 h 960817"/>
                <a:gd name="connsiteX102" fmla="*/ 1949482 w 3499784"/>
                <a:gd name="connsiteY102" fmla="*/ 60341 h 960817"/>
                <a:gd name="connsiteX103" fmla="*/ 1968048 w 3499784"/>
                <a:gd name="connsiteY103" fmla="*/ 37133 h 960817"/>
                <a:gd name="connsiteX104" fmla="*/ 1995898 w 3499784"/>
                <a:gd name="connsiteY104" fmla="*/ 23208 h 960817"/>
                <a:gd name="connsiteX105" fmla="*/ 2009823 w 3499784"/>
                <a:gd name="connsiteY105" fmla="*/ 13925 h 960817"/>
                <a:gd name="connsiteX106" fmla="*/ 2023748 w 3499784"/>
                <a:gd name="connsiteY106" fmla="*/ 18567 h 960817"/>
                <a:gd name="connsiteX107" fmla="*/ 2060881 w 3499784"/>
                <a:gd name="connsiteY107" fmla="*/ 9284 h 960817"/>
                <a:gd name="connsiteX108" fmla="*/ 2107297 w 3499784"/>
                <a:gd name="connsiteY108" fmla="*/ 0 h 960817"/>
                <a:gd name="connsiteX109" fmla="*/ 2139788 w 3499784"/>
                <a:gd name="connsiteY109" fmla="*/ 9284 h 960817"/>
                <a:gd name="connsiteX110" fmla="*/ 2153713 w 3499784"/>
                <a:gd name="connsiteY110" fmla="*/ 23208 h 960817"/>
                <a:gd name="connsiteX111" fmla="*/ 2186205 w 3499784"/>
                <a:gd name="connsiteY111" fmla="*/ 41775 h 960817"/>
                <a:gd name="connsiteX112" fmla="*/ 2204771 w 3499784"/>
                <a:gd name="connsiteY112" fmla="*/ 55700 h 960817"/>
                <a:gd name="connsiteX113" fmla="*/ 2237263 w 3499784"/>
                <a:gd name="connsiteY113" fmla="*/ 88191 h 960817"/>
                <a:gd name="connsiteX114" fmla="*/ 2251187 w 3499784"/>
                <a:gd name="connsiteY114" fmla="*/ 97474 h 960817"/>
                <a:gd name="connsiteX115" fmla="*/ 2274396 w 3499784"/>
                <a:gd name="connsiteY115" fmla="*/ 111399 h 960817"/>
                <a:gd name="connsiteX116" fmla="*/ 2292962 w 3499784"/>
                <a:gd name="connsiteY116" fmla="*/ 139249 h 960817"/>
                <a:gd name="connsiteX117" fmla="*/ 2311529 w 3499784"/>
                <a:gd name="connsiteY117" fmla="*/ 181024 h 960817"/>
                <a:gd name="connsiteX118" fmla="*/ 2339378 w 3499784"/>
                <a:gd name="connsiteY118" fmla="*/ 204232 h 960817"/>
                <a:gd name="connsiteX119" fmla="*/ 2362586 w 3499784"/>
                <a:gd name="connsiteY119" fmla="*/ 222798 h 960817"/>
                <a:gd name="connsiteX120" fmla="*/ 2385795 w 3499784"/>
                <a:gd name="connsiteY120" fmla="*/ 227440 h 960817"/>
                <a:gd name="connsiteX121" fmla="*/ 2404361 w 3499784"/>
                <a:gd name="connsiteY121" fmla="*/ 232081 h 960817"/>
                <a:gd name="connsiteX122" fmla="*/ 2464702 w 3499784"/>
                <a:gd name="connsiteY122" fmla="*/ 227440 h 960817"/>
                <a:gd name="connsiteX123" fmla="*/ 2492552 w 3499784"/>
                <a:gd name="connsiteY123" fmla="*/ 218157 h 960817"/>
                <a:gd name="connsiteX124" fmla="*/ 2534327 w 3499784"/>
                <a:gd name="connsiteY124" fmla="*/ 190307 h 960817"/>
                <a:gd name="connsiteX125" fmla="*/ 2552893 w 3499784"/>
                <a:gd name="connsiteY125" fmla="*/ 176382 h 960817"/>
                <a:gd name="connsiteX126" fmla="*/ 2576101 w 3499784"/>
                <a:gd name="connsiteY126" fmla="*/ 162457 h 960817"/>
                <a:gd name="connsiteX127" fmla="*/ 2590026 w 3499784"/>
                <a:gd name="connsiteY127" fmla="*/ 153174 h 960817"/>
                <a:gd name="connsiteX128" fmla="*/ 2627159 w 3499784"/>
                <a:gd name="connsiteY128" fmla="*/ 143891 h 960817"/>
                <a:gd name="connsiteX129" fmla="*/ 2636442 w 3499784"/>
                <a:gd name="connsiteY129" fmla="*/ 157816 h 960817"/>
                <a:gd name="connsiteX130" fmla="*/ 2641084 w 3499784"/>
                <a:gd name="connsiteY130" fmla="*/ 185665 h 960817"/>
                <a:gd name="connsiteX131" fmla="*/ 2645726 w 3499784"/>
                <a:gd name="connsiteY131" fmla="*/ 199590 h 960817"/>
                <a:gd name="connsiteX132" fmla="*/ 2664292 w 3499784"/>
                <a:gd name="connsiteY132" fmla="*/ 213515 h 960817"/>
                <a:gd name="connsiteX133" fmla="*/ 2692142 w 3499784"/>
                <a:gd name="connsiteY133" fmla="*/ 236723 h 960817"/>
                <a:gd name="connsiteX134" fmla="*/ 2706067 w 3499784"/>
                <a:gd name="connsiteY134" fmla="*/ 264573 h 960817"/>
                <a:gd name="connsiteX135" fmla="*/ 2719992 w 3499784"/>
                <a:gd name="connsiteY135" fmla="*/ 273856 h 960817"/>
                <a:gd name="connsiteX136" fmla="*/ 2733916 w 3499784"/>
                <a:gd name="connsiteY136" fmla="*/ 315631 h 960817"/>
                <a:gd name="connsiteX137" fmla="*/ 2738558 w 3499784"/>
                <a:gd name="connsiteY137" fmla="*/ 329556 h 960817"/>
                <a:gd name="connsiteX138" fmla="*/ 2752483 w 3499784"/>
                <a:gd name="connsiteY138" fmla="*/ 348122 h 960817"/>
                <a:gd name="connsiteX139" fmla="*/ 2766408 w 3499784"/>
                <a:gd name="connsiteY139" fmla="*/ 362047 h 960817"/>
                <a:gd name="connsiteX140" fmla="*/ 2780333 w 3499784"/>
                <a:gd name="connsiteY140" fmla="*/ 389897 h 960817"/>
                <a:gd name="connsiteX141" fmla="*/ 2794257 w 3499784"/>
                <a:gd name="connsiteY141" fmla="*/ 417746 h 960817"/>
                <a:gd name="connsiteX142" fmla="*/ 2808182 w 3499784"/>
                <a:gd name="connsiteY142" fmla="*/ 427030 h 960817"/>
                <a:gd name="connsiteX143" fmla="*/ 2817466 w 3499784"/>
                <a:gd name="connsiteY143" fmla="*/ 436313 h 960817"/>
                <a:gd name="connsiteX144" fmla="*/ 2845315 w 3499784"/>
                <a:gd name="connsiteY144" fmla="*/ 454879 h 960817"/>
                <a:gd name="connsiteX145" fmla="*/ 2868523 w 3499784"/>
                <a:gd name="connsiteY145" fmla="*/ 478088 h 960817"/>
                <a:gd name="connsiteX146" fmla="*/ 2877807 w 3499784"/>
                <a:gd name="connsiteY146" fmla="*/ 487371 h 960817"/>
                <a:gd name="connsiteX147" fmla="*/ 2924223 w 3499784"/>
                <a:gd name="connsiteY147" fmla="*/ 510579 h 960817"/>
                <a:gd name="connsiteX148" fmla="*/ 2952073 w 3499784"/>
                <a:gd name="connsiteY148" fmla="*/ 519862 h 960817"/>
                <a:gd name="connsiteX149" fmla="*/ 2970639 w 3499784"/>
                <a:gd name="connsiteY149" fmla="*/ 515221 h 960817"/>
                <a:gd name="connsiteX150" fmla="*/ 2989206 w 3499784"/>
                <a:gd name="connsiteY150" fmla="*/ 496654 h 960817"/>
                <a:gd name="connsiteX151" fmla="*/ 3026339 w 3499784"/>
                <a:gd name="connsiteY151" fmla="*/ 464163 h 960817"/>
                <a:gd name="connsiteX152" fmla="*/ 3035622 w 3499784"/>
                <a:gd name="connsiteY152" fmla="*/ 454879 h 960817"/>
                <a:gd name="connsiteX153" fmla="*/ 3054188 w 3499784"/>
                <a:gd name="connsiteY153" fmla="*/ 445596 h 960817"/>
                <a:gd name="connsiteX154" fmla="*/ 3100605 w 3499784"/>
                <a:gd name="connsiteY154" fmla="*/ 450238 h 960817"/>
                <a:gd name="connsiteX155" fmla="*/ 3114530 w 3499784"/>
                <a:gd name="connsiteY155" fmla="*/ 459521 h 960817"/>
                <a:gd name="connsiteX156" fmla="*/ 3133096 w 3499784"/>
                <a:gd name="connsiteY156" fmla="*/ 468804 h 960817"/>
                <a:gd name="connsiteX157" fmla="*/ 3160946 w 3499784"/>
                <a:gd name="connsiteY157" fmla="*/ 478088 h 960817"/>
                <a:gd name="connsiteX158" fmla="*/ 3188796 w 3499784"/>
                <a:gd name="connsiteY158" fmla="*/ 496654 h 960817"/>
                <a:gd name="connsiteX159" fmla="*/ 3202720 w 3499784"/>
                <a:gd name="connsiteY159" fmla="*/ 515221 h 960817"/>
                <a:gd name="connsiteX160" fmla="*/ 3225929 w 3499784"/>
                <a:gd name="connsiteY160" fmla="*/ 533787 h 960817"/>
                <a:gd name="connsiteX161" fmla="*/ 3235212 w 3499784"/>
                <a:gd name="connsiteY161" fmla="*/ 547712 h 960817"/>
                <a:gd name="connsiteX162" fmla="*/ 3263062 w 3499784"/>
                <a:gd name="connsiteY162" fmla="*/ 575562 h 960817"/>
                <a:gd name="connsiteX163" fmla="*/ 3290911 w 3499784"/>
                <a:gd name="connsiteY163" fmla="*/ 598770 h 960817"/>
                <a:gd name="connsiteX164" fmla="*/ 3304836 w 3499784"/>
                <a:gd name="connsiteY164" fmla="*/ 603411 h 960817"/>
                <a:gd name="connsiteX165" fmla="*/ 3337328 w 3499784"/>
                <a:gd name="connsiteY165" fmla="*/ 612695 h 960817"/>
                <a:gd name="connsiteX166" fmla="*/ 3351252 w 3499784"/>
                <a:gd name="connsiteY166" fmla="*/ 621978 h 960817"/>
                <a:gd name="connsiteX167" fmla="*/ 3360536 w 3499784"/>
                <a:gd name="connsiteY167" fmla="*/ 631261 h 960817"/>
                <a:gd name="connsiteX168" fmla="*/ 3374461 w 3499784"/>
                <a:gd name="connsiteY168" fmla="*/ 635903 h 960817"/>
                <a:gd name="connsiteX169" fmla="*/ 3425518 w 3499784"/>
                <a:gd name="connsiteY169" fmla="*/ 631261 h 960817"/>
                <a:gd name="connsiteX170" fmla="*/ 3453368 w 3499784"/>
                <a:gd name="connsiteY170" fmla="*/ 612695 h 960817"/>
                <a:gd name="connsiteX171" fmla="*/ 3462651 w 3499784"/>
                <a:gd name="connsiteY171" fmla="*/ 603411 h 960817"/>
                <a:gd name="connsiteX172" fmla="*/ 3499784 w 3499784"/>
                <a:gd name="connsiteY172" fmla="*/ 594128 h 96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</a:cxnLst>
              <a:rect l="l" t="t" r="r" b="b"/>
              <a:pathLst>
                <a:path w="3499784" h="960817">
                  <a:moveTo>
                    <a:pt x="0" y="891192"/>
                  </a:moveTo>
                  <a:cubicBezTo>
                    <a:pt x="6336" y="913369"/>
                    <a:pt x="5253" y="922077"/>
                    <a:pt x="18566" y="937608"/>
                  </a:cubicBezTo>
                  <a:cubicBezTo>
                    <a:pt x="24262" y="944253"/>
                    <a:pt x="28830" y="953407"/>
                    <a:pt x="37133" y="956175"/>
                  </a:cubicBezTo>
                  <a:lnTo>
                    <a:pt x="51057" y="960817"/>
                  </a:lnTo>
                  <a:cubicBezTo>
                    <a:pt x="92832" y="959270"/>
                    <a:pt x="134670" y="958956"/>
                    <a:pt x="176381" y="956175"/>
                  </a:cubicBezTo>
                  <a:cubicBezTo>
                    <a:pt x="181263" y="955850"/>
                    <a:pt x="185930" y="953721"/>
                    <a:pt x="190306" y="951533"/>
                  </a:cubicBezTo>
                  <a:cubicBezTo>
                    <a:pt x="195296" y="949038"/>
                    <a:pt x="199589" y="945344"/>
                    <a:pt x="204231" y="942250"/>
                  </a:cubicBezTo>
                  <a:cubicBezTo>
                    <a:pt x="210420" y="932967"/>
                    <a:pt x="219270" y="924985"/>
                    <a:pt x="222798" y="914400"/>
                  </a:cubicBezTo>
                  <a:cubicBezTo>
                    <a:pt x="229203" y="895183"/>
                    <a:pt x="224725" y="904546"/>
                    <a:pt x="236722" y="886551"/>
                  </a:cubicBezTo>
                  <a:cubicBezTo>
                    <a:pt x="238269" y="880362"/>
                    <a:pt x="239124" y="873957"/>
                    <a:pt x="241364" y="867984"/>
                  </a:cubicBezTo>
                  <a:cubicBezTo>
                    <a:pt x="243793" y="861505"/>
                    <a:pt x="247921" y="855778"/>
                    <a:pt x="250647" y="849418"/>
                  </a:cubicBezTo>
                  <a:cubicBezTo>
                    <a:pt x="252574" y="844921"/>
                    <a:pt x="253362" y="839990"/>
                    <a:pt x="255289" y="835493"/>
                  </a:cubicBezTo>
                  <a:cubicBezTo>
                    <a:pt x="258015" y="829133"/>
                    <a:pt x="261846" y="823286"/>
                    <a:pt x="264572" y="816926"/>
                  </a:cubicBezTo>
                  <a:cubicBezTo>
                    <a:pt x="266499" y="812429"/>
                    <a:pt x="267026" y="807377"/>
                    <a:pt x="269214" y="803001"/>
                  </a:cubicBezTo>
                  <a:cubicBezTo>
                    <a:pt x="283062" y="775305"/>
                    <a:pt x="277501" y="802176"/>
                    <a:pt x="301705" y="765868"/>
                  </a:cubicBezTo>
                  <a:cubicBezTo>
                    <a:pt x="313415" y="748302"/>
                    <a:pt x="307043" y="755887"/>
                    <a:pt x="320272" y="742660"/>
                  </a:cubicBezTo>
                  <a:cubicBezTo>
                    <a:pt x="321819" y="738018"/>
                    <a:pt x="322396" y="732930"/>
                    <a:pt x="324913" y="728735"/>
                  </a:cubicBezTo>
                  <a:cubicBezTo>
                    <a:pt x="327165" y="724982"/>
                    <a:pt x="330780" y="722186"/>
                    <a:pt x="334197" y="719452"/>
                  </a:cubicBezTo>
                  <a:cubicBezTo>
                    <a:pt x="347052" y="709168"/>
                    <a:pt x="347338" y="710430"/>
                    <a:pt x="362046" y="705527"/>
                  </a:cubicBezTo>
                  <a:cubicBezTo>
                    <a:pt x="369782" y="707074"/>
                    <a:pt x="377867" y="707399"/>
                    <a:pt x="385254" y="710169"/>
                  </a:cubicBezTo>
                  <a:cubicBezTo>
                    <a:pt x="390477" y="712128"/>
                    <a:pt x="394823" y="715967"/>
                    <a:pt x="399179" y="719452"/>
                  </a:cubicBezTo>
                  <a:cubicBezTo>
                    <a:pt x="408630" y="727012"/>
                    <a:pt x="410851" y="732318"/>
                    <a:pt x="417746" y="742660"/>
                  </a:cubicBezTo>
                  <a:cubicBezTo>
                    <a:pt x="420840" y="751943"/>
                    <a:pt x="421601" y="762368"/>
                    <a:pt x="427029" y="770510"/>
                  </a:cubicBezTo>
                  <a:cubicBezTo>
                    <a:pt x="430123" y="775152"/>
                    <a:pt x="433817" y="779445"/>
                    <a:pt x="436312" y="784435"/>
                  </a:cubicBezTo>
                  <a:cubicBezTo>
                    <a:pt x="438500" y="788811"/>
                    <a:pt x="436706" y="795933"/>
                    <a:pt x="440954" y="798360"/>
                  </a:cubicBezTo>
                  <a:cubicBezTo>
                    <a:pt x="449125" y="803029"/>
                    <a:pt x="459521" y="801454"/>
                    <a:pt x="468804" y="803001"/>
                  </a:cubicBezTo>
                  <a:cubicBezTo>
                    <a:pt x="510731" y="800672"/>
                    <a:pt x="538584" y="813308"/>
                    <a:pt x="566278" y="789076"/>
                  </a:cubicBezTo>
                  <a:lnTo>
                    <a:pt x="608052" y="747302"/>
                  </a:lnTo>
                  <a:lnTo>
                    <a:pt x="617336" y="738019"/>
                  </a:lnTo>
                  <a:cubicBezTo>
                    <a:pt x="634258" y="687246"/>
                    <a:pt x="607271" y="764145"/>
                    <a:pt x="631261" y="710169"/>
                  </a:cubicBezTo>
                  <a:cubicBezTo>
                    <a:pt x="635235" y="701227"/>
                    <a:pt x="635116" y="690461"/>
                    <a:pt x="640544" y="682319"/>
                  </a:cubicBezTo>
                  <a:lnTo>
                    <a:pt x="659110" y="654469"/>
                  </a:lnTo>
                  <a:cubicBezTo>
                    <a:pt x="662205" y="649827"/>
                    <a:pt x="664449" y="644489"/>
                    <a:pt x="668394" y="640544"/>
                  </a:cubicBezTo>
                  <a:cubicBezTo>
                    <a:pt x="673035" y="635903"/>
                    <a:pt x="678116" y="631662"/>
                    <a:pt x="682318" y="626620"/>
                  </a:cubicBezTo>
                  <a:cubicBezTo>
                    <a:pt x="685889" y="622334"/>
                    <a:pt x="688117" y="617051"/>
                    <a:pt x="691602" y="612695"/>
                  </a:cubicBezTo>
                  <a:cubicBezTo>
                    <a:pt x="694336" y="609278"/>
                    <a:pt x="698259" y="606912"/>
                    <a:pt x="700885" y="603411"/>
                  </a:cubicBezTo>
                  <a:cubicBezTo>
                    <a:pt x="707579" y="594485"/>
                    <a:pt x="719451" y="575562"/>
                    <a:pt x="719451" y="575562"/>
                  </a:cubicBezTo>
                  <a:cubicBezTo>
                    <a:pt x="742457" y="598565"/>
                    <a:pt x="721022" y="583274"/>
                    <a:pt x="761226" y="543070"/>
                  </a:cubicBezTo>
                  <a:cubicBezTo>
                    <a:pt x="772056" y="532240"/>
                    <a:pt x="785221" y="523323"/>
                    <a:pt x="793717" y="510579"/>
                  </a:cubicBezTo>
                  <a:cubicBezTo>
                    <a:pt x="796812" y="505937"/>
                    <a:pt x="799430" y="500940"/>
                    <a:pt x="803001" y="496654"/>
                  </a:cubicBezTo>
                  <a:cubicBezTo>
                    <a:pt x="807203" y="491611"/>
                    <a:pt x="812896" y="487911"/>
                    <a:pt x="816926" y="482729"/>
                  </a:cubicBezTo>
                  <a:cubicBezTo>
                    <a:pt x="823776" y="473922"/>
                    <a:pt x="829303" y="464162"/>
                    <a:pt x="835492" y="454879"/>
                  </a:cubicBezTo>
                  <a:cubicBezTo>
                    <a:pt x="849061" y="434526"/>
                    <a:pt x="841436" y="445407"/>
                    <a:pt x="858700" y="422388"/>
                  </a:cubicBezTo>
                  <a:cubicBezTo>
                    <a:pt x="860247" y="417746"/>
                    <a:pt x="860338" y="412325"/>
                    <a:pt x="863342" y="408463"/>
                  </a:cubicBezTo>
                  <a:cubicBezTo>
                    <a:pt x="871402" y="398100"/>
                    <a:pt x="891192" y="380613"/>
                    <a:pt x="891192" y="380613"/>
                  </a:cubicBezTo>
                  <a:cubicBezTo>
                    <a:pt x="907039" y="382374"/>
                    <a:pt x="933840" y="378876"/>
                    <a:pt x="946891" y="394538"/>
                  </a:cubicBezTo>
                  <a:cubicBezTo>
                    <a:pt x="956616" y="406209"/>
                    <a:pt x="956718" y="418010"/>
                    <a:pt x="960816" y="431671"/>
                  </a:cubicBezTo>
                  <a:cubicBezTo>
                    <a:pt x="963628" y="441044"/>
                    <a:pt x="968180" y="449926"/>
                    <a:pt x="970099" y="459521"/>
                  </a:cubicBezTo>
                  <a:cubicBezTo>
                    <a:pt x="973287" y="475458"/>
                    <a:pt x="975016" y="486013"/>
                    <a:pt x="979382" y="501296"/>
                  </a:cubicBezTo>
                  <a:cubicBezTo>
                    <a:pt x="980726" y="506001"/>
                    <a:pt x="982680" y="510517"/>
                    <a:pt x="984024" y="515221"/>
                  </a:cubicBezTo>
                  <a:cubicBezTo>
                    <a:pt x="987267" y="526571"/>
                    <a:pt x="992436" y="553366"/>
                    <a:pt x="997949" y="561637"/>
                  </a:cubicBezTo>
                  <a:lnTo>
                    <a:pt x="1007232" y="575562"/>
                  </a:lnTo>
                  <a:cubicBezTo>
                    <a:pt x="1022234" y="573062"/>
                    <a:pt x="1044994" y="571307"/>
                    <a:pt x="1058290" y="561637"/>
                  </a:cubicBezTo>
                  <a:cubicBezTo>
                    <a:pt x="1068908" y="553915"/>
                    <a:pt x="1086140" y="533787"/>
                    <a:pt x="1086140" y="533787"/>
                  </a:cubicBezTo>
                  <a:lnTo>
                    <a:pt x="1100065" y="492012"/>
                  </a:lnTo>
                  <a:cubicBezTo>
                    <a:pt x="1101612" y="487371"/>
                    <a:pt x="1102889" y="482630"/>
                    <a:pt x="1104706" y="478088"/>
                  </a:cubicBezTo>
                  <a:cubicBezTo>
                    <a:pt x="1107800" y="470352"/>
                    <a:pt x="1111354" y="462784"/>
                    <a:pt x="1113989" y="454879"/>
                  </a:cubicBezTo>
                  <a:cubicBezTo>
                    <a:pt x="1116006" y="448827"/>
                    <a:pt x="1117247" y="442540"/>
                    <a:pt x="1118631" y="436313"/>
                  </a:cubicBezTo>
                  <a:cubicBezTo>
                    <a:pt x="1123414" y="414793"/>
                    <a:pt x="1122258" y="414335"/>
                    <a:pt x="1127914" y="394538"/>
                  </a:cubicBezTo>
                  <a:cubicBezTo>
                    <a:pt x="1131633" y="381522"/>
                    <a:pt x="1134768" y="374422"/>
                    <a:pt x="1141839" y="362047"/>
                  </a:cubicBezTo>
                  <a:cubicBezTo>
                    <a:pt x="1144607" y="357203"/>
                    <a:pt x="1148028" y="352764"/>
                    <a:pt x="1151122" y="348122"/>
                  </a:cubicBezTo>
                  <a:cubicBezTo>
                    <a:pt x="1152669" y="352764"/>
                    <a:pt x="1150966" y="363007"/>
                    <a:pt x="1155764" y="362047"/>
                  </a:cubicBezTo>
                  <a:cubicBezTo>
                    <a:pt x="1164347" y="360330"/>
                    <a:pt x="1167789" y="349295"/>
                    <a:pt x="1174331" y="343480"/>
                  </a:cubicBezTo>
                  <a:cubicBezTo>
                    <a:pt x="1181735" y="336898"/>
                    <a:pt x="1190083" y="331438"/>
                    <a:pt x="1197539" y="324914"/>
                  </a:cubicBezTo>
                  <a:cubicBezTo>
                    <a:pt x="1202479" y="320591"/>
                    <a:pt x="1206122" y="314804"/>
                    <a:pt x="1211464" y="310989"/>
                  </a:cubicBezTo>
                  <a:cubicBezTo>
                    <a:pt x="1217094" y="306967"/>
                    <a:pt x="1223841" y="304800"/>
                    <a:pt x="1230030" y="301706"/>
                  </a:cubicBezTo>
                  <a:cubicBezTo>
                    <a:pt x="1236219" y="292423"/>
                    <a:pt x="1241903" y="282782"/>
                    <a:pt x="1248597" y="273856"/>
                  </a:cubicBezTo>
                  <a:cubicBezTo>
                    <a:pt x="1253238" y="267667"/>
                    <a:pt x="1258085" y="261627"/>
                    <a:pt x="1262521" y="255290"/>
                  </a:cubicBezTo>
                  <a:cubicBezTo>
                    <a:pt x="1268919" y="246150"/>
                    <a:pt x="1274899" y="236723"/>
                    <a:pt x="1281088" y="227440"/>
                  </a:cubicBezTo>
                  <a:cubicBezTo>
                    <a:pt x="1284182" y="222798"/>
                    <a:pt x="1285908" y="216862"/>
                    <a:pt x="1290371" y="213515"/>
                  </a:cubicBezTo>
                  <a:cubicBezTo>
                    <a:pt x="1296560" y="208873"/>
                    <a:pt x="1303064" y="204625"/>
                    <a:pt x="1308938" y="199590"/>
                  </a:cubicBezTo>
                  <a:cubicBezTo>
                    <a:pt x="1313922" y="195318"/>
                    <a:pt x="1317681" y="189695"/>
                    <a:pt x="1322863" y="185665"/>
                  </a:cubicBezTo>
                  <a:cubicBezTo>
                    <a:pt x="1331670" y="178815"/>
                    <a:pt x="1342823" y="174988"/>
                    <a:pt x="1350712" y="167099"/>
                  </a:cubicBezTo>
                  <a:lnTo>
                    <a:pt x="1373920" y="143891"/>
                  </a:lnTo>
                  <a:cubicBezTo>
                    <a:pt x="1384087" y="133724"/>
                    <a:pt x="1383465" y="133132"/>
                    <a:pt x="1397129" y="125324"/>
                  </a:cubicBezTo>
                  <a:cubicBezTo>
                    <a:pt x="1407459" y="119421"/>
                    <a:pt x="1418050" y="114291"/>
                    <a:pt x="1429620" y="111399"/>
                  </a:cubicBezTo>
                  <a:cubicBezTo>
                    <a:pt x="1437274" y="109486"/>
                    <a:pt x="1445141" y="108532"/>
                    <a:pt x="1452828" y="106758"/>
                  </a:cubicBezTo>
                  <a:cubicBezTo>
                    <a:pt x="1465260" y="103889"/>
                    <a:pt x="1477583" y="100568"/>
                    <a:pt x="1489961" y="97474"/>
                  </a:cubicBezTo>
                  <a:lnTo>
                    <a:pt x="1508528" y="92833"/>
                  </a:lnTo>
                  <a:cubicBezTo>
                    <a:pt x="1525547" y="94380"/>
                    <a:pt x="1543584" y="91474"/>
                    <a:pt x="1559585" y="97474"/>
                  </a:cubicBezTo>
                  <a:cubicBezTo>
                    <a:pt x="1571652" y="101999"/>
                    <a:pt x="1584417" y="123117"/>
                    <a:pt x="1592077" y="134607"/>
                  </a:cubicBezTo>
                  <a:lnTo>
                    <a:pt x="1601360" y="162457"/>
                  </a:lnTo>
                  <a:cubicBezTo>
                    <a:pt x="1602907" y="167099"/>
                    <a:pt x="1603288" y="172311"/>
                    <a:pt x="1606002" y="176382"/>
                  </a:cubicBezTo>
                  <a:cubicBezTo>
                    <a:pt x="1612191" y="185665"/>
                    <a:pt x="1621040" y="193647"/>
                    <a:pt x="1624568" y="204232"/>
                  </a:cubicBezTo>
                  <a:cubicBezTo>
                    <a:pt x="1635615" y="237373"/>
                    <a:pt x="1628423" y="223939"/>
                    <a:pt x="1643135" y="246006"/>
                  </a:cubicBezTo>
                  <a:cubicBezTo>
                    <a:pt x="1644901" y="254838"/>
                    <a:pt x="1647659" y="273621"/>
                    <a:pt x="1652418" y="283139"/>
                  </a:cubicBezTo>
                  <a:cubicBezTo>
                    <a:pt x="1654913" y="288129"/>
                    <a:pt x="1659206" y="292074"/>
                    <a:pt x="1661701" y="297064"/>
                  </a:cubicBezTo>
                  <a:cubicBezTo>
                    <a:pt x="1668240" y="310141"/>
                    <a:pt x="1667350" y="332987"/>
                    <a:pt x="1684909" y="338839"/>
                  </a:cubicBezTo>
                  <a:lnTo>
                    <a:pt x="1698834" y="343480"/>
                  </a:lnTo>
                  <a:cubicBezTo>
                    <a:pt x="1714306" y="341933"/>
                    <a:pt x="1730758" y="344475"/>
                    <a:pt x="1745250" y="338839"/>
                  </a:cubicBezTo>
                  <a:cubicBezTo>
                    <a:pt x="1759670" y="333231"/>
                    <a:pt x="1769509" y="319571"/>
                    <a:pt x="1782383" y="310989"/>
                  </a:cubicBezTo>
                  <a:cubicBezTo>
                    <a:pt x="1798880" y="299991"/>
                    <a:pt x="1815947" y="289280"/>
                    <a:pt x="1828800" y="273856"/>
                  </a:cubicBezTo>
                  <a:cubicBezTo>
                    <a:pt x="1832371" y="269570"/>
                    <a:pt x="1834841" y="264470"/>
                    <a:pt x="1838083" y="259931"/>
                  </a:cubicBezTo>
                  <a:cubicBezTo>
                    <a:pt x="1842579" y="253636"/>
                    <a:pt x="1847056" y="247308"/>
                    <a:pt x="1852008" y="241365"/>
                  </a:cubicBezTo>
                  <a:cubicBezTo>
                    <a:pt x="1854810" y="238003"/>
                    <a:pt x="1858557" y="235498"/>
                    <a:pt x="1861291" y="232081"/>
                  </a:cubicBezTo>
                  <a:cubicBezTo>
                    <a:pt x="1864776" y="227725"/>
                    <a:pt x="1867089" y="222513"/>
                    <a:pt x="1870574" y="218157"/>
                  </a:cubicBezTo>
                  <a:cubicBezTo>
                    <a:pt x="1885819" y="199100"/>
                    <a:pt x="1874857" y="219943"/>
                    <a:pt x="1889141" y="194948"/>
                  </a:cubicBezTo>
                  <a:cubicBezTo>
                    <a:pt x="1892574" y="188941"/>
                    <a:pt x="1895854" y="182806"/>
                    <a:pt x="1898424" y="176382"/>
                  </a:cubicBezTo>
                  <a:cubicBezTo>
                    <a:pt x="1902058" y="167296"/>
                    <a:pt x="1900788" y="155451"/>
                    <a:pt x="1907707" y="148532"/>
                  </a:cubicBezTo>
                  <a:lnTo>
                    <a:pt x="1921632" y="134607"/>
                  </a:lnTo>
                  <a:cubicBezTo>
                    <a:pt x="1924227" y="124230"/>
                    <a:pt x="1931038" y="94969"/>
                    <a:pt x="1935557" y="88191"/>
                  </a:cubicBezTo>
                  <a:cubicBezTo>
                    <a:pt x="1938651" y="83549"/>
                    <a:pt x="1942345" y="79256"/>
                    <a:pt x="1944840" y="74266"/>
                  </a:cubicBezTo>
                  <a:cubicBezTo>
                    <a:pt x="1947028" y="69890"/>
                    <a:pt x="1947294" y="64717"/>
                    <a:pt x="1949482" y="60341"/>
                  </a:cubicBezTo>
                  <a:cubicBezTo>
                    <a:pt x="1953502" y="52302"/>
                    <a:pt x="1960855" y="42888"/>
                    <a:pt x="1968048" y="37133"/>
                  </a:cubicBezTo>
                  <a:cubicBezTo>
                    <a:pt x="1990213" y="19400"/>
                    <a:pt x="1973024" y="34645"/>
                    <a:pt x="1995898" y="23208"/>
                  </a:cubicBezTo>
                  <a:cubicBezTo>
                    <a:pt x="2000888" y="20713"/>
                    <a:pt x="2005181" y="17019"/>
                    <a:pt x="2009823" y="13925"/>
                  </a:cubicBezTo>
                  <a:cubicBezTo>
                    <a:pt x="2014465" y="15472"/>
                    <a:pt x="2018855" y="18567"/>
                    <a:pt x="2023748" y="18567"/>
                  </a:cubicBezTo>
                  <a:cubicBezTo>
                    <a:pt x="2037896" y="18567"/>
                    <a:pt x="2048066" y="12946"/>
                    <a:pt x="2060881" y="9284"/>
                  </a:cubicBezTo>
                  <a:cubicBezTo>
                    <a:pt x="2080275" y="3743"/>
                    <a:pt x="2085404" y="3649"/>
                    <a:pt x="2107297" y="0"/>
                  </a:cubicBezTo>
                  <a:cubicBezTo>
                    <a:pt x="2109775" y="619"/>
                    <a:pt x="2135791" y="6619"/>
                    <a:pt x="2139788" y="9284"/>
                  </a:cubicBezTo>
                  <a:cubicBezTo>
                    <a:pt x="2145250" y="12925"/>
                    <a:pt x="2148729" y="18936"/>
                    <a:pt x="2153713" y="23208"/>
                  </a:cubicBezTo>
                  <a:cubicBezTo>
                    <a:pt x="2171596" y="38536"/>
                    <a:pt x="2167849" y="35656"/>
                    <a:pt x="2186205" y="41775"/>
                  </a:cubicBezTo>
                  <a:cubicBezTo>
                    <a:pt x="2192394" y="46417"/>
                    <a:pt x="2199047" y="50496"/>
                    <a:pt x="2204771" y="55700"/>
                  </a:cubicBezTo>
                  <a:cubicBezTo>
                    <a:pt x="2216104" y="66003"/>
                    <a:pt x="2224519" y="79695"/>
                    <a:pt x="2237263" y="88191"/>
                  </a:cubicBezTo>
                  <a:cubicBezTo>
                    <a:pt x="2241904" y="91285"/>
                    <a:pt x="2246831" y="93989"/>
                    <a:pt x="2251187" y="97474"/>
                  </a:cubicBezTo>
                  <a:cubicBezTo>
                    <a:pt x="2269391" y="112037"/>
                    <a:pt x="2250215" y="103340"/>
                    <a:pt x="2274396" y="111399"/>
                  </a:cubicBezTo>
                  <a:cubicBezTo>
                    <a:pt x="2280585" y="120682"/>
                    <a:pt x="2289434" y="128664"/>
                    <a:pt x="2292962" y="139249"/>
                  </a:cubicBezTo>
                  <a:cubicBezTo>
                    <a:pt x="2299710" y="159492"/>
                    <a:pt x="2299268" y="166311"/>
                    <a:pt x="2311529" y="181024"/>
                  </a:cubicBezTo>
                  <a:cubicBezTo>
                    <a:pt x="2328064" y="200866"/>
                    <a:pt x="2321125" y="189630"/>
                    <a:pt x="2339378" y="204232"/>
                  </a:cubicBezTo>
                  <a:cubicBezTo>
                    <a:pt x="2349371" y="212226"/>
                    <a:pt x="2349145" y="217758"/>
                    <a:pt x="2362586" y="222798"/>
                  </a:cubicBezTo>
                  <a:cubicBezTo>
                    <a:pt x="2369973" y="225568"/>
                    <a:pt x="2378093" y="225729"/>
                    <a:pt x="2385795" y="227440"/>
                  </a:cubicBezTo>
                  <a:cubicBezTo>
                    <a:pt x="2392022" y="228824"/>
                    <a:pt x="2398172" y="230534"/>
                    <a:pt x="2404361" y="232081"/>
                  </a:cubicBezTo>
                  <a:cubicBezTo>
                    <a:pt x="2424475" y="230534"/>
                    <a:pt x="2444776" y="230586"/>
                    <a:pt x="2464702" y="227440"/>
                  </a:cubicBezTo>
                  <a:cubicBezTo>
                    <a:pt x="2474368" y="225914"/>
                    <a:pt x="2492552" y="218157"/>
                    <a:pt x="2492552" y="218157"/>
                  </a:cubicBezTo>
                  <a:cubicBezTo>
                    <a:pt x="2506477" y="208874"/>
                    <a:pt x="2520939" y="200349"/>
                    <a:pt x="2534327" y="190307"/>
                  </a:cubicBezTo>
                  <a:cubicBezTo>
                    <a:pt x="2540516" y="185665"/>
                    <a:pt x="2546456" y="180673"/>
                    <a:pt x="2552893" y="176382"/>
                  </a:cubicBezTo>
                  <a:cubicBezTo>
                    <a:pt x="2560399" y="171378"/>
                    <a:pt x="2568451" y="167238"/>
                    <a:pt x="2576101" y="162457"/>
                  </a:cubicBezTo>
                  <a:cubicBezTo>
                    <a:pt x="2580832" y="159500"/>
                    <a:pt x="2584783" y="155080"/>
                    <a:pt x="2590026" y="153174"/>
                  </a:cubicBezTo>
                  <a:cubicBezTo>
                    <a:pt x="2602016" y="148814"/>
                    <a:pt x="2627159" y="143891"/>
                    <a:pt x="2627159" y="143891"/>
                  </a:cubicBezTo>
                  <a:cubicBezTo>
                    <a:pt x="2630253" y="148533"/>
                    <a:pt x="2634678" y="152524"/>
                    <a:pt x="2636442" y="157816"/>
                  </a:cubicBezTo>
                  <a:cubicBezTo>
                    <a:pt x="2639418" y="166744"/>
                    <a:pt x="2639042" y="176478"/>
                    <a:pt x="2641084" y="185665"/>
                  </a:cubicBezTo>
                  <a:cubicBezTo>
                    <a:pt x="2642145" y="190441"/>
                    <a:pt x="2642594" y="195831"/>
                    <a:pt x="2645726" y="199590"/>
                  </a:cubicBezTo>
                  <a:cubicBezTo>
                    <a:pt x="2650678" y="205533"/>
                    <a:pt x="2658418" y="208480"/>
                    <a:pt x="2664292" y="213515"/>
                  </a:cubicBezTo>
                  <a:cubicBezTo>
                    <a:pt x="2695559" y="240316"/>
                    <a:pt x="2661369" y="216209"/>
                    <a:pt x="2692142" y="236723"/>
                  </a:cubicBezTo>
                  <a:cubicBezTo>
                    <a:pt x="2695917" y="248050"/>
                    <a:pt x="2697067" y="255574"/>
                    <a:pt x="2706067" y="264573"/>
                  </a:cubicBezTo>
                  <a:cubicBezTo>
                    <a:pt x="2710012" y="268518"/>
                    <a:pt x="2715350" y="270762"/>
                    <a:pt x="2719992" y="273856"/>
                  </a:cubicBezTo>
                  <a:lnTo>
                    <a:pt x="2733916" y="315631"/>
                  </a:lnTo>
                  <a:cubicBezTo>
                    <a:pt x="2735463" y="320273"/>
                    <a:pt x="2735622" y="325642"/>
                    <a:pt x="2738558" y="329556"/>
                  </a:cubicBezTo>
                  <a:cubicBezTo>
                    <a:pt x="2743200" y="335745"/>
                    <a:pt x="2747448" y="342248"/>
                    <a:pt x="2752483" y="348122"/>
                  </a:cubicBezTo>
                  <a:cubicBezTo>
                    <a:pt x="2756755" y="353106"/>
                    <a:pt x="2761766" y="357405"/>
                    <a:pt x="2766408" y="362047"/>
                  </a:cubicBezTo>
                  <a:cubicBezTo>
                    <a:pt x="2778073" y="397047"/>
                    <a:pt x="2762337" y="353905"/>
                    <a:pt x="2780333" y="389897"/>
                  </a:cubicBezTo>
                  <a:cubicBezTo>
                    <a:pt x="2787885" y="405000"/>
                    <a:pt x="2780952" y="404441"/>
                    <a:pt x="2794257" y="417746"/>
                  </a:cubicBezTo>
                  <a:cubicBezTo>
                    <a:pt x="2798202" y="421691"/>
                    <a:pt x="2803826" y="423545"/>
                    <a:pt x="2808182" y="427030"/>
                  </a:cubicBezTo>
                  <a:cubicBezTo>
                    <a:pt x="2811599" y="429764"/>
                    <a:pt x="2813965" y="433687"/>
                    <a:pt x="2817466" y="436313"/>
                  </a:cubicBezTo>
                  <a:cubicBezTo>
                    <a:pt x="2826392" y="443007"/>
                    <a:pt x="2837426" y="446990"/>
                    <a:pt x="2845315" y="454879"/>
                  </a:cubicBezTo>
                  <a:lnTo>
                    <a:pt x="2868523" y="478088"/>
                  </a:lnTo>
                  <a:cubicBezTo>
                    <a:pt x="2871618" y="481183"/>
                    <a:pt x="2874166" y="484943"/>
                    <a:pt x="2877807" y="487371"/>
                  </a:cubicBezTo>
                  <a:cubicBezTo>
                    <a:pt x="2917971" y="514147"/>
                    <a:pt x="2890826" y="500560"/>
                    <a:pt x="2924223" y="510579"/>
                  </a:cubicBezTo>
                  <a:cubicBezTo>
                    <a:pt x="2933596" y="513391"/>
                    <a:pt x="2952073" y="519862"/>
                    <a:pt x="2952073" y="519862"/>
                  </a:cubicBezTo>
                  <a:cubicBezTo>
                    <a:pt x="2958262" y="518315"/>
                    <a:pt x="2965230" y="518602"/>
                    <a:pt x="2970639" y="515221"/>
                  </a:cubicBezTo>
                  <a:cubicBezTo>
                    <a:pt x="2978061" y="510582"/>
                    <a:pt x="2981923" y="501509"/>
                    <a:pt x="2989206" y="496654"/>
                  </a:cubicBezTo>
                  <a:cubicBezTo>
                    <a:pt x="3012233" y="481303"/>
                    <a:pt x="2999189" y="491314"/>
                    <a:pt x="3026339" y="464163"/>
                  </a:cubicBezTo>
                  <a:cubicBezTo>
                    <a:pt x="3029433" y="461068"/>
                    <a:pt x="3031708" y="456836"/>
                    <a:pt x="3035622" y="454879"/>
                  </a:cubicBezTo>
                  <a:lnTo>
                    <a:pt x="3054188" y="445596"/>
                  </a:lnTo>
                  <a:cubicBezTo>
                    <a:pt x="3069660" y="447143"/>
                    <a:pt x="3085454" y="446742"/>
                    <a:pt x="3100605" y="450238"/>
                  </a:cubicBezTo>
                  <a:cubicBezTo>
                    <a:pt x="3106041" y="451492"/>
                    <a:pt x="3109686" y="456753"/>
                    <a:pt x="3114530" y="459521"/>
                  </a:cubicBezTo>
                  <a:cubicBezTo>
                    <a:pt x="3120538" y="462954"/>
                    <a:pt x="3126672" y="466234"/>
                    <a:pt x="3133096" y="468804"/>
                  </a:cubicBezTo>
                  <a:cubicBezTo>
                    <a:pt x="3142182" y="472438"/>
                    <a:pt x="3152804" y="472660"/>
                    <a:pt x="3160946" y="478088"/>
                  </a:cubicBezTo>
                  <a:lnTo>
                    <a:pt x="3188796" y="496654"/>
                  </a:lnTo>
                  <a:cubicBezTo>
                    <a:pt x="3193437" y="502843"/>
                    <a:pt x="3197250" y="509751"/>
                    <a:pt x="3202720" y="515221"/>
                  </a:cubicBezTo>
                  <a:cubicBezTo>
                    <a:pt x="3226847" y="539349"/>
                    <a:pt x="3207554" y="510819"/>
                    <a:pt x="3225929" y="533787"/>
                  </a:cubicBezTo>
                  <a:cubicBezTo>
                    <a:pt x="3229414" y="538143"/>
                    <a:pt x="3231506" y="543543"/>
                    <a:pt x="3235212" y="547712"/>
                  </a:cubicBezTo>
                  <a:cubicBezTo>
                    <a:pt x="3243934" y="557524"/>
                    <a:pt x="3253779" y="566279"/>
                    <a:pt x="3263062" y="575562"/>
                  </a:cubicBezTo>
                  <a:cubicBezTo>
                    <a:pt x="3273329" y="585829"/>
                    <a:pt x="3277985" y="592307"/>
                    <a:pt x="3290911" y="598770"/>
                  </a:cubicBezTo>
                  <a:cubicBezTo>
                    <a:pt x="3295287" y="600958"/>
                    <a:pt x="3300132" y="602067"/>
                    <a:pt x="3304836" y="603411"/>
                  </a:cubicBezTo>
                  <a:cubicBezTo>
                    <a:pt x="3311777" y="605394"/>
                    <a:pt x="3329908" y="608985"/>
                    <a:pt x="3337328" y="612695"/>
                  </a:cubicBezTo>
                  <a:cubicBezTo>
                    <a:pt x="3342317" y="615190"/>
                    <a:pt x="3346896" y="618493"/>
                    <a:pt x="3351252" y="621978"/>
                  </a:cubicBezTo>
                  <a:cubicBezTo>
                    <a:pt x="3354669" y="624712"/>
                    <a:pt x="3356783" y="629009"/>
                    <a:pt x="3360536" y="631261"/>
                  </a:cubicBezTo>
                  <a:cubicBezTo>
                    <a:pt x="3364732" y="633778"/>
                    <a:pt x="3369819" y="634356"/>
                    <a:pt x="3374461" y="635903"/>
                  </a:cubicBezTo>
                  <a:cubicBezTo>
                    <a:pt x="3391480" y="634356"/>
                    <a:pt x="3409123" y="636083"/>
                    <a:pt x="3425518" y="631261"/>
                  </a:cubicBezTo>
                  <a:cubicBezTo>
                    <a:pt x="3436222" y="628113"/>
                    <a:pt x="3445479" y="620585"/>
                    <a:pt x="3453368" y="612695"/>
                  </a:cubicBezTo>
                  <a:cubicBezTo>
                    <a:pt x="3456462" y="609600"/>
                    <a:pt x="3458737" y="605368"/>
                    <a:pt x="3462651" y="603411"/>
                  </a:cubicBezTo>
                  <a:cubicBezTo>
                    <a:pt x="3483173" y="593150"/>
                    <a:pt x="3483961" y="594128"/>
                    <a:pt x="3499784" y="594128"/>
                  </a:cubicBezTo>
                </a:path>
              </a:pathLst>
            </a:custGeom>
            <a:noFill/>
            <a:ln w="63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EC258C-5766-0622-A703-654189E6C6EA}"/>
                </a:ext>
              </a:extLst>
            </p:cNvPr>
            <p:cNvCxnSpPr>
              <a:cxnSpLocks/>
            </p:cNvCxnSpPr>
            <p:nvPr/>
          </p:nvCxnSpPr>
          <p:spPr>
            <a:xfrm>
              <a:off x="4443915" y="2297604"/>
              <a:ext cx="0" cy="408463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DA211D0-4820-F121-F7DE-C0F8A6E70D1B}"/>
                </a:ext>
              </a:extLst>
            </p:cNvPr>
            <p:cNvSpPr txBox="1"/>
            <p:nvPr/>
          </p:nvSpPr>
          <p:spPr>
            <a:xfrm>
              <a:off x="4010954" y="2873165"/>
              <a:ext cx="688009" cy="5078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rgbClr val="FF0000"/>
                  </a:solidFill>
                </a:rPr>
                <a:t>Maximum </a:t>
              </a:r>
            </a:p>
            <a:p>
              <a:r>
                <a:rPr lang="en-US" sz="900" dirty="0">
                  <a:solidFill>
                    <a:srgbClr val="FF0000"/>
                  </a:solidFill>
                </a:rPr>
                <a:t>positive </a:t>
              </a:r>
            </a:p>
            <a:p>
              <a:r>
                <a:rPr lang="en-US" sz="900" dirty="0">
                  <a:solidFill>
                    <a:srgbClr val="FF0000"/>
                  </a:solidFill>
                </a:rPr>
                <a:t>error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6678A69-FE55-EC48-2A31-4A1798E72768}"/>
                </a:ext>
              </a:extLst>
            </p:cNvPr>
            <p:cNvCxnSpPr>
              <a:cxnSpLocks/>
            </p:cNvCxnSpPr>
            <p:nvPr/>
          </p:nvCxnSpPr>
          <p:spPr>
            <a:xfrm>
              <a:off x="3945556" y="2566818"/>
              <a:ext cx="0" cy="216429"/>
            </a:xfrm>
            <a:prstGeom prst="straightConnector1">
              <a:avLst/>
            </a:prstGeom>
            <a:ln>
              <a:solidFill>
                <a:schemeClr val="accent6"/>
              </a:solidFill>
              <a:headEnd type="triangle" w="sm" len="sm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59D04F6-1B83-A05B-6A93-35A1BD74EC9E}"/>
                </a:ext>
              </a:extLst>
            </p:cNvPr>
            <p:cNvSpPr/>
            <p:nvPr/>
          </p:nvSpPr>
          <p:spPr>
            <a:xfrm>
              <a:off x="1828800" y="2294626"/>
              <a:ext cx="3489385" cy="1138687"/>
            </a:xfrm>
            <a:custGeom>
              <a:avLst/>
              <a:gdLst>
                <a:gd name="connsiteX0" fmla="*/ 0 w 3489385"/>
                <a:gd name="connsiteY0" fmla="*/ 1061049 h 1138687"/>
                <a:gd name="connsiteX1" fmla="*/ 112143 w 3489385"/>
                <a:gd name="connsiteY1" fmla="*/ 1065363 h 1138687"/>
                <a:gd name="connsiteX2" fmla="*/ 125083 w 3489385"/>
                <a:gd name="connsiteY2" fmla="*/ 1069676 h 1138687"/>
                <a:gd name="connsiteX3" fmla="*/ 138023 w 3489385"/>
                <a:gd name="connsiteY3" fmla="*/ 1078302 h 1138687"/>
                <a:gd name="connsiteX4" fmla="*/ 155275 w 3489385"/>
                <a:gd name="connsiteY4" fmla="*/ 1104182 h 1138687"/>
                <a:gd name="connsiteX5" fmla="*/ 163902 w 3489385"/>
                <a:gd name="connsiteY5" fmla="*/ 1112808 h 1138687"/>
                <a:gd name="connsiteX6" fmla="*/ 189781 w 3489385"/>
                <a:gd name="connsiteY6" fmla="*/ 1121434 h 1138687"/>
                <a:gd name="connsiteX7" fmla="*/ 215660 w 3489385"/>
                <a:gd name="connsiteY7" fmla="*/ 1130061 h 1138687"/>
                <a:gd name="connsiteX8" fmla="*/ 228600 w 3489385"/>
                <a:gd name="connsiteY8" fmla="*/ 1134374 h 1138687"/>
                <a:gd name="connsiteX9" fmla="*/ 258792 w 3489385"/>
                <a:gd name="connsiteY9" fmla="*/ 1138687 h 1138687"/>
                <a:gd name="connsiteX10" fmla="*/ 314864 w 3489385"/>
                <a:gd name="connsiteY10" fmla="*/ 1125748 h 1138687"/>
                <a:gd name="connsiteX11" fmla="*/ 366623 w 3489385"/>
                <a:gd name="connsiteY11" fmla="*/ 1117121 h 1138687"/>
                <a:gd name="connsiteX12" fmla="*/ 379562 w 3489385"/>
                <a:gd name="connsiteY12" fmla="*/ 1108495 h 1138687"/>
                <a:gd name="connsiteX13" fmla="*/ 392502 w 3489385"/>
                <a:gd name="connsiteY13" fmla="*/ 1104182 h 1138687"/>
                <a:gd name="connsiteX14" fmla="*/ 422694 w 3489385"/>
                <a:gd name="connsiteY14" fmla="*/ 1078302 h 1138687"/>
                <a:gd name="connsiteX15" fmla="*/ 435634 w 3489385"/>
                <a:gd name="connsiteY15" fmla="*/ 1073989 h 1138687"/>
                <a:gd name="connsiteX16" fmla="*/ 470140 w 3489385"/>
                <a:gd name="connsiteY16" fmla="*/ 1065363 h 1138687"/>
                <a:gd name="connsiteX17" fmla="*/ 496019 w 3489385"/>
                <a:gd name="connsiteY17" fmla="*/ 1056736 h 1138687"/>
                <a:gd name="connsiteX18" fmla="*/ 508958 w 3489385"/>
                <a:gd name="connsiteY18" fmla="*/ 1052423 h 1138687"/>
                <a:gd name="connsiteX19" fmla="*/ 556404 w 3489385"/>
                <a:gd name="connsiteY19" fmla="*/ 1013604 h 1138687"/>
                <a:gd name="connsiteX20" fmla="*/ 573657 w 3489385"/>
                <a:gd name="connsiteY20" fmla="*/ 1000665 h 1138687"/>
                <a:gd name="connsiteX21" fmla="*/ 586596 w 3489385"/>
                <a:gd name="connsiteY21" fmla="*/ 996351 h 1138687"/>
                <a:gd name="connsiteX22" fmla="*/ 599536 w 3489385"/>
                <a:gd name="connsiteY22" fmla="*/ 987725 h 1138687"/>
                <a:gd name="connsiteX23" fmla="*/ 612475 w 3489385"/>
                <a:gd name="connsiteY23" fmla="*/ 983412 h 1138687"/>
                <a:gd name="connsiteX24" fmla="*/ 659921 w 3489385"/>
                <a:gd name="connsiteY24" fmla="*/ 970472 h 1138687"/>
                <a:gd name="connsiteX25" fmla="*/ 728932 w 3489385"/>
                <a:gd name="connsiteY25" fmla="*/ 979099 h 1138687"/>
                <a:gd name="connsiteX26" fmla="*/ 746185 w 3489385"/>
                <a:gd name="connsiteY26" fmla="*/ 983412 h 1138687"/>
                <a:gd name="connsiteX27" fmla="*/ 772064 w 3489385"/>
                <a:gd name="connsiteY27" fmla="*/ 992038 h 1138687"/>
                <a:gd name="connsiteX28" fmla="*/ 810883 w 3489385"/>
                <a:gd name="connsiteY28" fmla="*/ 1013604 h 1138687"/>
                <a:gd name="connsiteX29" fmla="*/ 849702 w 3489385"/>
                <a:gd name="connsiteY29" fmla="*/ 1004978 h 1138687"/>
                <a:gd name="connsiteX30" fmla="*/ 862642 w 3489385"/>
                <a:gd name="connsiteY30" fmla="*/ 1000665 h 1138687"/>
                <a:gd name="connsiteX31" fmla="*/ 897147 w 3489385"/>
                <a:gd name="connsiteY31" fmla="*/ 970472 h 1138687"/>
                <a:gd name="connsiteX32" fmla="*/ 927340 w 3489385"/>
                <a:gd name="connsiteY32" fmla="*/ 948906 h 1138687"/>
                <a:gd name="connsiteX33" fmla="*/ 948906 w 3489385"/>
                <a:gd name="connsiteY33" fmla="*/ 931653 h 1138687"/>
                <a:gd name="connsiteX34" fmla="*/ 966158 w 3489385"/>
                <a:gd name="connsiteY34" fmla="*/ 918714 h 1138687"/>
                <a:gd name="connsiteX35" fmla="*/ 979098 w 3489385"/>
                <a:gd name="connsiteY35" fmla="*/ 910087 h 1138687"/>
                <a:gd name="connsiteX36" fmla="*/ 996351 w 3489385"/>
                <a:gd name="connsiteY36" fmla="*/ 892834 h 1138687"/>
                <a:gd name="connsiteX37" fmla="*/ 1035170 w 3489385"/>
                <a:gd name="connsiteY37" fmla="*/ 879895 h 1138687"/>
                <a:gd name="connsiteX38" fmla="*/ 1048109 w 3489385"/>
                <a:gd name="connsiteY38" fmla="*/ 875582 h 1138687"/>
                <a:gd name="connsiteX39" fmla="*/ 1069675 w 3489385"/>
                <a:gd name="connsiteY39" fmla="*/ 854016 h 1138687"/>
                <a:gd name="connsiteX40" fmla="*/ 1078302 w 3489385"/>
                <a:gd name="connsiteY40" fmla="*/ 841076 h 1138687"/>
                <a:gd name="connsiteX41" fmla="*/ 1091242 w 3489385"/>
                <a:gd name="connsiteY41" fmla="*/ 832449 h 1138687"/>
                <a:gd name="connsiteX42" fmla="*/ 1117121 w 3489385"/>
                <a:gd name="connsiteY42" fmla="*/ 836763 h 1138687"/>
                <a:gd name="connsiteX43" fmla="*/ 1143000 w 3489385"/>
                <a:gd name="connsiteY43" fmla="*/ 854016 h 1138687"/>
                <a:gd name="connsiteX44" fmla="*/ 1173192 w 3489385"/>
                <a:gd name="connsiteY44" fmla="*/ 866955 h 1138687"/>
                <a:gd name="connsiteX45" fmla="*/ 1186132 w 3489385"/>
                <a:gd name="connsiteY45" fmla="*/ 871268 h 1138687"/>
                <a:gd name="connsiteX46" fmla="*/ 1194758 w 3489385"/>
                <a:gd name="connsiteY46" fmla="*/ 879895 h 1138687"/>
                <a:gd name="connsiteX47" fmla="*/ 1216325 w 3489385"/>
                <a:gd name="connsiteY47" fmla="*/ 858329 h 1138687"/>
                <a:gd name="connsiteX48" fmla="*/ 1229264 w 3489385"/>
                <a:gd name="connsiteY48" fmla="*/ 849702 h 1138687"/>
                <a:gd name="connsiteX49" fmla="*/ 1237891 w 3489385"/>
                <a:gd name="connsiteY49" fmla="*/ 836763 h 1138687"/>
                <a:gd name="connsiteX50" fmla="*/ 1255143 w 3489385"/>
                <a:gd name="connsiteY50" fmla="*/ 828136 h 1138687"/>
                <a:gd name="connsiteX51" fmla="*/ 1268083 w 3489385"/>
                <a:gd name="connsiteY51" fmla="*/ 815197 h 1138687"/>
                <a:gd name="connsiteX52" fmla="*/ 1276709 w 3489385"/>
                <a:gd name="connsiteY52" fmla="*/ 797944 h 1138687"/>
                <a:gd name="connsiteX53" fmla="*/ 1324155 w 3489385"/>
                <a:gd name="connsiteY53" fmla="*/ 759125 h 1138687"/>
                <a:gd name="connsiteX54" fmla="*/ 1337094 w 3489385"/>
                <a:gd name="connsiteY54" fmla="*/ 754812 h 1138687"/>
                <a:gd name="connsiteX55" fmla="*/ 1358660 w 3489385"/>
                <a:gd name="connsiteY55" fmla="*/ 728932 h 1138687"/>
                <a:gd name="connsiteX56" fmla="*/ 1371600 w 3489385"/>
                <a:gd name="connsiteY56" fmla="*/ 715993 h 1138687"/>
                <a:gd name="connsiteX57" fmla="*/ 1388853 w 3489385"/>
                <a:gd name="connsiteY57" fmla="*/ 685800 h 1138687"/>
                <a:gd name="connsiteX58" fmla="*/ 1397479 w 3489385"/>
                <a:gd name="connsiteY58" fmla="*/ 659921 h 1138687"/>
                <a:gd name="connsiteX59" fmla="*/ 1414732 w 3489385"/>
                <a:gd name="connsiteY59" fmla="*/ 638355 h 1138687"/>
                <a:gd name="connsiteX60" fmla="*/ 1423358 w 3489385"/>
                <a:gd name="connsiteY60" fmla="*/ 625416 h 1138687"/>
                <a:gd name="connsiteX61" fmla="*/ 1457864 w 3489385"/>
                <a:gd name="connsiteY61" fmla="*/ 595223 h 1138687"/>
                <a:gd name="connsiteX62" fmla="*/ 1544128 w 3489385"/>
                <a:gd name="connsiteY62" fmla="*/ 582283 h 1138687"/>
                <a:gd name="connsiteX63" fmla="*/ 1570008 w 3489385"/>
                <a:gd name="connsiteY63" fmla="*/ 577970 h 1138687"/>
                <a:gd name="connsiteX64" fmla="*/ 1578634 w 3489385"/>
                <a:gd name="connsiteY64" fmla="*/ 552091 h 1138687"/>
                <a:gd name="connsiteX65" fmla="*/ 1591574 w 3489385"/>
                <a:gd name="connsiteY65" fmla="*/ 530525 h 1138687"/>
                <a:gd name="connsiteX66" fmla="*/ 1595887 w 3489385"/>
                <a:gd name="connsiteY66" fmla="*/ 517585 h 1138687"/>
                <a:gd name="connsiteX67" fmla="*/ 1634706 w 3489385"/>
                <a:gd name="connsiteY67" fmla="*/ 496019 h 1138687"/>
                <a:gd name="connsiteX68" fmla="*/ 1656272 w 3489385"/>
                <a:gd name="connsiteY68" fmla="*/ 483080 h 1138687"/>
                <a:gd name="connsiteX69" fmla="*/ 1682151 w 3489385"/>
                <a:gd name="connsiteY69" fmla="*/ 478766 h 1138687"/>
                <a:gd name="connsiteX70" fmla="*/ 1695091 w 3489385"/>
                <a:gd name="connsiteY70" fmla="*/ 474453 h 1138687"/>
                <a:gd name="connsiteX71" fmla="*/ 1712343 w 3489385"/>
                <a:gd name="connsiteY71" fmla="*/ 470140 h 1138687"/>
                <a:gd name="connsiteX72" fmla="*/ 1755475 w 3489385"/>
                <a:gd name="connsiteY72" fmla="*/ 457200 h 1138687"/>
                <a:gd name="connsiteX73" fmla="*/ 1820174 w 3489385"/>
                <a:gd name="connsiteY73" fmla="*/ 461514 h 1138687"/>
                <a:gd name="connsiteX74" fmla="*/ 1833113 w 3489385"/>
                <a:gd name="connsiteY74" fmla="*/ 465827 h 1138687"/>
                <a:gd name="connsiteX75" fmla="*/ 1841740 w 3489385"/>
                <a:gd name="connsiteY75" fmla="*/ 474453 h 1138687"/>
                <a:gd name="connsiteX76" fmla="*/ 1902125 w 3489385"/>
                <a:gd name="connsiteY76" fmla="*/ 478766 h 1138687"/>
                <a:gd name="connsiteX77" fmla="*/ 1940943 w 3489385"/>
                <a:gd name="connsiteY77" fmla="*/ 500332 h 1138687"/>
                <a:gd name="connsiteX78" fmla="*/ 1953883 w 3489385"/>
                <a:gd name="connsiteY78" fmla="*/ 508959 h 1138687"/>
                <a:gd name="connsiteX79" fmla="*/ 1988389 w 3489385"/>
                <a:gd name="connsiteY79" fmla="*/ 504646 h 1138687"/>
                <a:gd name="connsiteX80" fmla="*/ 2001328 w 3489385"/>
                <a:gd name="connsiteY80" fmla="*/ 496019 h 1138687"/>
                <a:gd name="connsiteX81" fmla="*/ 2053087 w 3489385"/>
                <a:gd name="connsiteY81" fmla="*/ 491706 h 1138687"/>
                <a:gd name="connsiteX82" fmla="*/ 2087592 w 3489385"/>
                <a:gd name="connsiteY82" fmla="*/ 478766 h 1138687"/>
                <a:gd name="connsiteX83" fmla="*/ 2113472 w 3489385"/>
                <a:gd name="connsiteY83" fmla="*/ 487393 h 1138687"/>
                <a:gd name="connsiteX84" fmla="*/ 2126411 w 3489385"/>
                <a:gd name="connsiteY84" fmla="*/ 491706 h 1138687"/>
                <a:gd name="connsiteX85" fmla="*/ 2143664 w 3489385"/>
                <a:gd name="connsiteY85" fmla="*/ 487393 h 1138687"/>
                <a:gd name="connsiteX86" fmla="*/ 2156604 w 3489385"/>
                <a:gd name="connsiteY86" fmla="*/ 478766 h 1138687"/>
                <a:gd name="connsiteX87" fmla="*/ 2178170 w 3489385"/>
                <a:gd name="connsiteY87" fmla="*/ 483080 h 1138687"/>
                <a:gd name="connsiteX88" fmla="*/ 2208362 w 3489385"/>
                <a:gd name="connsiteY88" fmla="*/ 461514 h 1138687"/>
                <a:gd name="connsiteX89" fmla="*/ 2225615 w 3489385"/>
                <a:gd name="connsiteY89" fmla="*/ 448574 h 1138687"/>
                <a:gd name="connsiteX90" fmla="*/ 2268747 w 3489385"/>
                <a:gd name="connsiteY90" fmla="*/ 422695 h 1138687"/>
                <a:gd name="connsiteX91" fmla="*/ 2294626 w 3489385"/>
                <a:gd name="connsiteY91" fmla="*/ 392502 h 1138687"/>
                <a:gd name="connsiteX92" fmla="*/ 2303253 w 3489385"/>
                <a:gd name="connsiteY92" fmla="*/ 379563 h 1138687"/>
                <a:gd name="connsiteX93" fmla="*/ 2320506 w 3489385"/>
                <a:gd name="connsiteY93" fmla="*/ 349370 h 1138687"/>
                <a:gd name="connsiteX94" fmla="*/ 2324819 w 3489385"/>
                <a:gd name="connsiteY94" fmla="*/ 336431 h 1138687"/>
                <a:gd name="connsiteX95" fmla="*/ 2333445 w 3489385"/>
                <a:gd name="connsiteY95" fmla="*/ 323491 h 1138687"/>
                <a:gd name="connsiteX96" fmla="*/ 2346385 w 3489385"/>
                <a:gd name="connsiteY96" fmla="*/ 288985 h 1138687"/>
                <a:gd name="connsiteX97" fmla="*/ 2350698 w 3489385"/>
                <a:gd name="connsiteY97" fmla="*/ 276046 h 1138687"/>
                <a:gd name="connsiteX98" fmla="*/ 2359325 w 3489385"/>
                <a:gd name="connsiteY98" fmla="*/ 267419 h 1138687"/>
                <a:gd name="connsiteX99" fmla="*/ 2376577 w 3489385"/>
                <a:gd name="connsiteY99" fmla="*/ 245853 h 1138687"/>
                <a:gd name="connsiteX100" fmla="*/ 2406770 w 3489385"/>
                <a:gd name="connsiteY100" fmla="*/ 185468 h 1138687"/>
                <a:gd name="connsiteX101" fmla="*/ 2415396 w 3489385"/>
                <a:gd name="connsiteY101" fmla="*/ 172529 h 1138687"/>
                <a:gd name="connsiteX102" fmla="*/ 2424023 w 3489385"/>
                <a:gd name="connsiteY102" fmla="*/ 163902 h 1138687"/>
                <a:gd name="connsiteX103" fmla="*/ 2432649 w 3489385"/>
                <a:gd name="connsiteY103" fmla="*/ 150963 h 1138687"/>
                <a:gd name="connsiteX104" fmla="*/ 2441275 w 3489385"/>
                <a:gd name="connsiteY104" fmla="*/ 142336 h 1138687"/>
                <a:gd name="connsiteX105" fmla="*/ 2458528 w 3489385"/>
                <a:gd name="connsiteY105" fmla="*/ 116457 h 1138687"/>
                <a:gd name="connsiteX106" fmla="*/ 2480094 w 3489385"/>
                <a:gd name="connsiteY106" fmla="*/ 99204 h 1138687"/>
                <a:gd name="connsiteX107" fmla="*/ 2493034 w 3489385"/>
                <a:gd name="connsiteY107" fmla="*/ 90578 h 1138687"/>
                <a:gd name="connsiteX108" fmla="*/ 2514600 w 3489385"/>
                <a:gd name="connsiteY108" fmla="*/ 69012 h 1138687"/>
                <a:gd name="connsiteX109" fmla="*/ 2536166 w 3489385"/>
                <a:gd name="connsiteY109" fmla="*/ 56072 h 1138687"/>
                <a:gd name="connsiteX110" fmla="*/ 2566358 w 3489385"/>
                <a:gd name="connsiteY110" fmla="*/ 17253 h 1138687"/>
                <a:gd name="connsiteX111" fmla="*/ 2574985 w 3489385"/>
                <a:gd name="connsiteY111" fmla="*/ 4314 h 1138687"/>
                <a:gd name="connsiteX112" fmla="*/ 2587925 w 3489385"/>
                <a:gd name="connsiteY112" fmla="*/ 0 h 1138687"/>
                <a:gd name="connsiteX113" fmla="*/ 2609491 w 3489385"/>
                <a:gd name="connsiteY113" fmla="*/ 4314 h 1138687"/>
                <a:gd name="connsiteX114" fmla="*/ 2622430 w 3489385"/>
                <a:gd name="connsiteY114" fmla="*/ 8627 h 1138687"/>
                <a:gd name="connsiteX115" fmla="*/ 2656936 w 3489385"/>
                <a:gd name="connsiteY115" fmla="*/ 12940 h 1138687"/>
                <a:gd name="connsiteX116" fmla="*/ 2669875 w 3489385"/>
                <a:gd name="connsiteY116" fmla="*/ 17253 h 1138687"/>
                <a:gd name="connsiteX117" fmla="*/ 2687128 w 3489385"/>
                <a:gd name="connsiteY117" fmla="*/ 38819 h 1138687"/>
                <a:gd name="connsiteX118" fmla="*/ 2700068 w 3489385"/>
                <a:gd name="connsiteY118" fmla="*/ 47446 h 1138687"/>
                <a:gd name="connsiteX119" fmla="*/ 2708694 w 3489385"/>
                <a:gd name="connsiteY119" fmla="*/ 60385 h 1138687"/>
                <a:gd name="connsiteX120" fmla="*/ 2734574 w 3489385"/>
                <a:gd name="connsiteY120" fmla="*/ 77638 h 1138687"/>
                <a:gd name="connsiteX121" fmla="*/ 2751826 w 3489385"/>
                <a:gd name="connsiteY121" fmla="*/ 103517 h 1138687"/>
                <a:gd name="connsiteX122" fmla="*/ 2769079 w 3489385"/>
                <a:gd name="connsiteY122" fmla="*/ 125083 h 1138687"/>
                <a:gd name="connsiteX123" fmla="*/ 2777706 w 3489385"/>
                <a:gd name="connsiteY123" fmla="*/ 133710 h 1138687"/>
                <a:gd name="connsiteX124" fmla="*/ 2786332 w 3489385"/>
                <a:gd name="connsiteY124" fmla="*/ 163902 h 1138687"/>
                <a:gd name="connsiteX125" fmla="*/ 2794958 w 3489385"/>
                <a:gd name="connsiteY125" fmla="*/ 176842 h 1138687"/>
                <a:gd name="connsiteX126" fmla="*/ 2799272 w 3489385"/>
                <a:gd name="connsiteY126" fmla="*/ 189782 h 1138687"/>
                <a:gd name="connsiteX127" fmla="*/ 2816525 w 3489385"/>
                <a:gd name="connsiteY127" fmla="*/ 215661 h 1138687"/>
                <a:gd name="connsiteX128" fmla="*/ 2833777 w 3489385"/>
                <a:gd name="connsiteY128" fmla="*/ 301925 h 1138687"/>
                <a:gd name="connsiteX129" fmla="*/ 2842404 w 3489385"/>
                <a:gd name="connsiteY129" fmla="*/ 310551 h 1138687"/>
                <a:gd name="connsiteX130" fmla="*/ 2851030 w 3489385"/>
                <a:gd name="connsiteY130" fmla="*/ 336431 h 1138687"/>
                <a:gd name="connsiteX131" fmla="*/ 2859657 w 3489385"/>
                <a:gd name="connsiteY131" fmla="*/ 349370 h 1138687"/>
                <a:gd name="connsiteX132" fmla="*/ 2876909 w 3489385"/>
                <a:gd name="connsiteY132" fmla="*/ 370936 h 1138687"/>
                <a:gd name="connsiteX133" fmla="*/ 2885536 w 3489385"/>
                <a:gd name="connsiteY133" fmla="*/ 401129 h 1138687"/>
                <a:gd name="connsiteX134" fmla="*/ 2889849 w 3489385"/>
                <a:gd name="connsiteY134" fmla="*/ 414068 h 1138687"/>
                <a:gd name="connsiteX135" fmla="*/ 2894162 w 3489385"/>
                <a:gd name="connsiteY135" fmla="*/ 431321 h 1138687"/>
                <a:gd name="connsiteX136" fmla="*/ 2907102 w 3489385"/>
                <a:gd name="connsiteY136" fmla="*/ 448574 h 1138687"/>
                <a:gd name="connsiteX137" fmla="*/ 2924355 w 3489385"/>
                <a:gd name="connsiteY137" fmla="*/ 474453 h 1138687"/>
                <a:gd name="connsiteX138" fmla="*/ 2928668 w 3489385"/>
                <a:gd name="connsiteY138" fmla="*/ 491706 h 1138687"/>
                <a:gd name="connsiteX139" fmla="*/ 2937294 w 3489385"/>
                <a:gd name="connsiteY139" fmla="*/ 534838 h 1138687"/>
                <a:gd name="connsiteX140" fmla="*/ 2945921 w 3489385"/>
                <a:gd name="connsiteY140" fmla="*/ 543465 h 1138687"/>
                <a:gd name="connsiteX141" fmla="*/ 2954547 w 3489385"/>
                <a:gd name="connsiteY141" fmla="*/ 556404 h 1138687"/>
                <a:gd name="connsiteX142" fmla="*/ 2963174 w 3489385"/>
                <a:gd name="connsiteY142" fmla="*/ 565031 h 1138687"/>
                <a:gd name="connsiteX143" fmla="*/ 2989053 w 3489385"/>
                <a:gd name="connsiteY143" fmla="*/ 573657 h 1138687"/>
                <a:gd name="connsiteX144" fmla="*/ 3032185 w 3489385"/>
                <a:gd name="connsiteY144" fmla="*/ 560717 h 1138687"/>
                <a:gd name="connsiteX145" fmla="*/ 3045125 w 3489385"/>
                <a:gd name="connsiteY145" fmla="*/ 556404 h 1138687"/>
                <a:gd name="connsiteX146" fmla="*/ 3105509 w 3489385"/>
                <a:gd name="connsiteY146" fmla="*/ 565031 h 1138687"/>
                <a:gd name="connsiteX147" fmla="*/ 3114136 w 3489385"/>
                <a:gd name="connsiteY147" fmla="*/ 573657 h 1138687"/>
                <a:gd name="connsiteX148" fmla="*/ 3122762 w 3489385"/>
                <a:gd name="connsiteY148" fmla="*/ 603849 h 1138687"/>
                <a:gd name="connsiteX149" fmla="*/ 3127075 w 3489385"/>
                <a:gd name="connsiteY149" fmla="*/ 621102 h 1138687"/>
                <a:gd name="connsiteX150" fmla="*/ 3135702 w 3489385"/>
                <a:gd name="connsiteY150" fmla="*/ 629729 h 1138687"/>
                <a:gd name="connsiteX151" fmla="*/ 3144328 w 3489385"/>
                <a:gd name="connsiteY151" fmla="*/ 642668 h 1138687"/>
                <a:gd name="connsiteX152" fmla="*/ 3152955 w 3489385"/>
                <a:gd name="connsiteY152" fmla="*/ 651295 h 1138687"/>
                <a:gd name="connsiteX153" fmla="*/ 3178834 w 3489385"/>
                <a:gd name="connsiteY153" fmla="*/ 659921 h 1138687"/>
                <a:gd name="connsiteX154" fmla="*/ 3204713 w 3489385"/>
                <a:gd name="connsiteY154" fmla="*/ 677174 h 1138687"/>
                <a:gd name="connsiteX155" fmla="*/ 3234906 w 3489385"/>
                <a:gd name="connsiteY155" fmla="*/ 698740 h 1138687"/>
                <a:gd name="connsiteX156" fmla="*/ 3295291 w 3489385"/>
                <a:gd name="connsiteY156" fmla="*/ 703053 h 1138687"/>
                <a:gd name="connsiteX157" fmla="*/ 3334109 w 3489385"/>
                <a:gd name="connsiteY157" fmla="*/ 724619 h 1138687"/>
                <a:gd name="connsiteX158" fmla="*/ 3342736 w 3489385"/>
                <a:gd name="connsiteY158" fmla="*/ 737559 h 1138687"/>
                <a:gd name="connsiteX159" fmla="*/ 3351362 w 3489385"/>
                <a:gd name="connsiteY159" fmla="*/ 767751 h 1138687"/>
                <a:gd name="connsiteX160" fmla="*/ 3364302 w 3489385"/>
                <a:gd name="connsiteY160" fmla="*/ 793631 h 1138687"/>
                <a:gd name="connsiteX161" fmla="*/ 3377242 w 3489385"/>
                <a:gd name="connsiteY161" fmla="*/ 797944 h 1138687"/>
                <a:gd name="connsiteX162" fmla="*/ 3420374 w 3489385"/>
                <a:gd name="connsiteY162" fmla="*/ 806570 h 1138687"/>
                <a:gd name="connsiteX163" fmla="*/ 3463506 w 3489385"/>
                <a:gd name="connsiteY163" fmla="*/ 802257 h 1138687"/>
                <a:gd name="connsiteX164" fmla="*/ 3467819 w 3489385"/>
                <a:gd name="connsiteY164" fmla="*/ 789317 h 1138687"/>
                <a:gd name="connsiteX165" fmla="*/ 3476445 w 3489385"/>
                <a:gd name="connsiteY165" fmla="*/ 776378 h 1138687"/>
                <a:gd name="connsiteX166" fmla="*/ 3489385 w 3489385"/>
                <a:gd name="connsiteY166" fmla="*/ 767751 h 1138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</a:cxnLst>
              <a:rect l="l" t="t" r="r" b="b"/>
              <a:pathLst>
                <a:path w="3489385" h="1138687">
                  <a:moveTo>
                    <a:pt x="0" y="1061049"/>
                  </a:moveTo>
                  <a:cubicBezTo>
                    <a:pt x="37381" y="1062487"/>
                    <a:pt x="74823" y="1062789"/>
                    <a:pt x="112143" y="1065363"/>
                  </a:cubicBezTo>
                  <a:cubicBezTo>
                    <a:pt x="116679" y="1065676"/>
                    <a:pt x="121016" y="1067643"/>
                    <a:pt x="125083" y="1069676"/>
                  </a:cubicBezTo>
                  <a:cubicBezTo>
                    <a:pt x="129720" y="1071994"/>
                    <a:pt x="133710" y="1075427"/>
                    <a:pt x="138023" y="1078302"/>
                  </a:cubicBezTo>
                  <a:cubicBezTo>
                    <a:pt x="143774" y="1086929"/>
                    <a:pt x="147943" y="1096851"/>
                    <a:pt x="155275" y="1104182"/>
                  </a:cubicBezTo>
                  <a:cubicBezTo>
                    <a:pt x="158151" y="1107057"/>
                    <a:pt x="160265" y="1110989"/>
                    <a:pt x="163902" y="1112808"/>
                  </a:cubicBezTo>
                  <a:cubicBezTo>
                    <a:pt x="172035" y="1116874"/>
                    <a:pt x="181155" y="1118559"/>
                    <a:pt x="189781" y="1121434"/>
                  </a:cubicBezTo>
                  <a:lnTo>
                    <a:pt x="215660" y="1130061"/>
                  </a:lnTo>
                  <a:cubicBezTo>
                    <a:pt x="219973" y="1131499"/>
                    <a:pt x="224099" y="1133731"/>
                    <a:pt x="228600" y="1134374"/>
                  </a:cubicBezTo>
                  <a:lnTo>
                    <a:pt x="258792" y="1138687"/>
                  </a:lnTo>
                  <a:cubicBezTo>
                    <a:pt x="274648" y="1134723"/>
                    <a:pt x="297602" y="1128404"/>
                    <a:pt x="314864" y="1125748"/>
                  </a:cubicBezTo>
                  <a:cubicBezTo>
                    <a:pt x="367367" y="1117670"/>
                    <a:pt x="331929" y="1125794"/>
                    <a:pt x="366623" y="1117121"/>
                  </a:cubicBezTo>
                  <a:cubicBezTo>
                    <a:pt x="370936" y="1114246"/>
                    <a:pt x="374926" y="1110813"/>
                    <a:pt x="379562" y="1108495"/>
                  </a:cubicBezTo>
                  <a:cubicBezTo>
                    <a:pt x="383629" y="1106462"/>
                    <a:pt x="388802" y="1106825"/>
                    <a:pt x="392502" y="1104182"/>
                  </a:cubicBezTo>
                  <a:cubicBezTo>
                    <a:pt x="417258" y="1086499"/>
                    <a:pt x="400542" y="1089378"/>
                    <a:pt x="422694" y="1078302"/>
                  </a:cubicBezTo>
                  <a:cubicBezTo>
                    <a:pt x="426761" y="1076269"/>
                    <a:pt x="431248" y="1075185"/>
                    <a:pt x="435634" y="1073989"/>
                  </a:cubicBezTo>
                  <a:cubicBezTo>
                    <a:pt x="447072" y="1070870"/>
                    <a:pt x="458893" y="1069112"/>
                    <a:pt x="470140" y="1065363"/>
                  </a:cubicBezTo>
                  <a:lnTo>
                    <a:pt x="496019" y="1056736"/>
                  </a:lnTo>
                  <a:lnTo>
                    <a:pt x="508958" y="1052423"/>
                  </a:lnTo>
                  <a:cubicBezTo>
                    <a:pt x="549073" y="1012310"/>
                    <a:pt x="510628" y="1047934"/>
                    <a:pt x="556404" y="1013604"/>
                  </a:cubicBezTo>
                  <a:cubicBezTo>
                    <a:pt x="562155" y="1009291"/>
                    <a:pt x="567416" y="1004232"/>
                    <a:pt x="573657" y="1000665"/>
                  </a:cubicBezTo>
                  <a:cubicBezTo>
                    <a:pt x="577604" y="998409"/>
                    <a:pt x="582530" y="998384"/>
                    <a:pt x="586596" y="996351"/>
                  </a:cubicBezTo>
                  <a:cubicBezTo>
                    <a:pt x="591233" y="994033"/>
                    <a:pt x="594899" y="990043"/>
                    <a:pt x="599536" y="987725"/>
                  </a:cubicBezTo>
                  <a:cubicBezTo>
                    <a:pt x="603602" y="985692"/>
                    <a:pt x="608089" y="984608"/>
                    <a:pt x="612475" y="983412"/>
                  </a:cubicBezTo>
                  <a:cubicBezTo>
                    <a:pt x="665991" y="968816"/>
                    <a:pt x="630135" y="980400"/>
                    <a:pt x="659921" y="970472"/>
                  </a:cubicBezTo>
                  <a:cubicBezTo>
                    <a:pt x="749435" y="977357"/>
                    <a:pt x="691197" y="968317"/>
                    <a:pt x="728932" y="979099"/>
                  </a:cubicBezTo>
                  <a:cubicBezTo>
                    <a:pt x="734632" y="980728"/>
                    <a:pt x="740507" y="981709"/>
                    <a:pt x="746185" y="983412"/>
                  </a:cubicBezTo>
                  <a:cubicBezTo>
                    <a:pt x="754894" y="986025"/>
                    <a:pt x="772064" y="992038"/>
                    <a:pt x="772064" y="992038"/>
                  </a:cubicBezTo>
                  <a:cubicBezTo>
                    <a:pt x="801726" y="1011813"/>
                    <a:pt x="788107" y="1006013"/>
                    <a:pt x="810883" y="1013604"/>
                  </a:cubicBezTo>
                  <a:cubicBezTo>
                    <a:pt x="825707" y="1010639"/>
                    <a:pt x="835489" y="1009039"/>
                    <a:pt x="849702" y="1004978"/>
                  </a:cubicBezTo>
                  <a:cubicBezTo>
                    <a:pt x="854074" y="1003729"/>
                    <a:pt x="858329" y="1002103"/>
                    <a:pt x="862642" y="1000665"/>
                  </a:cubicBezTo>
                  <a:cubicBezTo>
                    <a:pt x="911844" y="951460"/>
                    <a:pt x="849639" y="1012041"/>
                    <a:pt x="897147" y="970472"/>
                  </a:cubicBezTo>
                  <a:cubicBezTo>
                    <a:pt x="922338" y="948430"/>
                    <a:pt x="904044" y="956671"/>
                    <a:pt x="927340" y="948906"/>
                  </a:cubicBezTo>
                  <a:cubicBezTo>
                    <a:pt x="959329" y="927580"/>
                    <a:pt x="924322" y="952140"/>
                    <a:pt x="948906" y="931653"/>
                  </a:cubicBezTo>
                  <a:cubicBezTo>
                    <a:pt x="954428" y="927051"/>
                    <a:pt x="960309" y="922892"/>
                    <a:pt x="966158" y="918714"/>
                  </a:cubicBezTo>
                  <a:cubicBezTo>
                    <a:pt x="970376" y="915701"/>
                    <a:pt x="975162" y="913461"/>
                    <a:pt x="979098" y="910087"/>
                  </a:cubicBezTo>
                  <a:cubicBezTo>
                    <a:pt x="985273" y="904794"/>
                    <a:pt x="988635" y="895406"/>
                    <a:pt x="996351" y="892834"/>
                  </a:cubicBezTo>
                  <a:lnTo>
                    <a:pt x="1035170" y="879895"/>
                  </a:lnTo>
                  <a:lnTo>
                    <a:pt x="1048109" y="875582"/>
                  </a:lnTo>
                  <a:cubicBezTo>
                    <a:pt x="1055298" y="868393"/>
                    <a:pt x="1064036" y="862475"/>
                    <a:pt x="1069675" y="854016"/>
                  </a:cubicBezTo>
                  <a:cubicBezTo>
                    <a:pt x="1072551" y="849703"/>
                    <a:pt x="1074636" y="844742"/>
                    <a:pt x="1078302" y="841076"/>
                  </a:cubicBezTo>
                  <a:cubicBezTo>
                    <a:pt x="1081968" y="837410"/>
                    <a:pt x="1086929" y="835325"/>
                    <a:pt x="1091242" y="832449"/>
                  </a:cubicBezTo>
                  <a:cubicBezTo>
                    <a:pt x="1099868" y="833887"/>
                    <a:pt x="1109048" y="833399"/>
                    <a:pt x="1117121" y="836763"/>
                  </a:cubicBezTo>
                  <a:cubicBezTo>
                    <a:pt x="1126691" y="840751"/>
                    <a:pt x="1133164" y="850738"/>
                    <a:pt x="1143000" y="854016"/>
                  </a:cubicBezTo>
                  <a:cubicBezTo>
                    <a:pt x="1173347" y="864131"/>
                    <a:pt x="1135883" y="850966"/>
                    <a:pt x="1173192" y="866955"/>
                  </a:cubicBezTo>
                  <a:cubicBezTo>
                    <a:pt x="1177371" y="868746"/>
                    <a:pt x="1181819" y="869830"/>
                    <a:pt x="1186132" y="871268"/>
                  </a:cubicBezTo>
                  <a:cubicBezTo>
                    <a:pt x="1189007" y="874144"/>
                    <a:pt x="1191020" y="881497"/>
                    <a:pt x="1194758" y="879895"/>
                  </a:cubicBezTo>
                  <a:cubicBezTo>
                    <a:pt x="1204103" y="875890"/>
                    <a:pt x="1207866" y="863969"/>
                    <a:pt x="1216325" y="858329"/>
                  </a:cubicBezTo>
                  <a:lnTo>
                    <a:pt x="1229264" y="849702"/>
                  </a:lnTo>
                  <a:cubicBezTo>
                    <a:pt x="1232140" y="845389"/>
                    <a:pt x="1233909" y="840082"/>
                    <a:pt x="1237891" y="836763"/>
                  </a:cubicBezTo>
                  <a:cubicBezTo>
                    <a:pt x="1242830" y="832647"/>
                    <a:pt x="1249911" y="831873"/>
                    <a:pt x="1255143" y="828136"/>
                  </a:cubicBezTo>
                  <a:cubicBezTo>
                    <a:pt x="1260107" y="824591"/>
                    <a:pt x="1263770" y="819510"/>
                    <a:pt x="1268083" y="815197"/>
                  </a:cubicBezTo>
                  <a:cubicBezTo>
                    <a:pt x="1270958" y="809446"/>
                    <a:pt x="1272762" y="803019"/>
                    <a:pt x="1276709" y="797944"/>
                  </a:cubicBezTo>
                  <a:cubicBezTo>
                    <a:pt x="1285152" y="787088"/>
                    <a:pt x="1310676" y="763618"/>
                    <a:pt x="1324155" y="759125"/>
                  </a:cubicBezTo>
                  <a:lnTo>
                    <a:pt x="1337094" y="754812"/>
                  </a:lnTo>
                  <a:cubicBezTo>
                    <a:pt x="1359509" y="732397"/>
                    <a:pt x="1327894" y="764826"/>
                    <a:pt x="1358660" y="728932"/>
                  </a:cubicBezTo>
                  <a:cubicBezTo>
                    <a:pt x="1362630" y="724301"/>
                    <a:pt x="1367287" y="720306"/>
                    <a:pt x="1371600" y="715993"/>
                  </a:cubicBezTo>
                  <a:cubicBezTo>
                    <a:pt x="1384791" y="676417"/>
                    <a:pt x="1362742" y="738023"/>
                    <a:pt x="1388853" y="685800"/>
                  </a:cubicBezTo>
                  <a:cubicBezTo>
                    <a:pt x="1392919" y="677667"/>
                    <a:pt x="1392435" y="667486"/>
                    <a:pt x="1397479" y="659921"/>
                  </a:cubicBezTo>
                  <a:cubicBezTo>
                    <a:pt x="1424041" y="620083"/>
                    <a:pt x="1390141" y="669095"/>
                    <a:pt x="1414732" y="638355"/>
                  </a:cubicBezTo>
                  <a:cubicBezTo>
                    <a:pt x="1417970" y="634307"/>
                    <a:pt x="1419945" y="629317"/>
                    <a:pt x="1423358" y="625416"/>
                  </a:cubicBezTo>
                  <a:cubicBezTo>
                    <a:pt x="1430075" y="617739"/>
                    <a:pt x="1445906" y="600538"/>
                    <a:pt x="1457864" y="595223"/>
                  </a:cubicBezTo>
                  <a:cubicBezTo>
                    <a:pt x="1489475" y="581174"/>
                    <a:pt x="1504438" y="585118"/>
                    <a:pt x="1544128" y="582283"/>
                  </a:cubicBezTo>
                  <a:cubicBezTo>
                    <a:pt x="1552755" y="580845"/>
                    <a:pt x="1563426" y="583729"/>
                    <a:pt x="1570008" y="577970"/>
                  </a:cubicBezTo>
                  <a:cubicBezTo>
                    <a:pt x="1576851" y="571982"/>
                    <a:pt x="1575759" y="560717"/>
                    <a:pt x="1578634" y="552091"/>
                  </a:cubicBezTo>
                  <a:cubicBezTo>
                    <a:pt x="1584233" y="535293"/>
                    <a:pt x="1579732" y="542366"/>
                    <a:pt x="1591574" y="530525"/>
                  </a:cubicBezTo>
                  <a:cubicBezTo>
                    <a:pt x="1593012" y="526212"/>
                    <a:pt x="1592672" y="520800"/>
                    <a:pt x="1595887" y="517585"/>
                  </a:cubicBezTo>
                  <a:cubicBezTo>
                    <a:pt x="1623085" y="490386"/>
                    <a:pt x="1613011" y="506866"/>
                    <a:pt x="1634706" y="496019"/>
                  </a:cubicBezTo>
                  <a:cubicBezTo>
                    <a:pt x="1642204" y="492270"/>
                    <a:pt x="1648393" y="485945"/>
                    <a:pt x="1656272" y="483080"/>
                  </a:cubicBezTo>
                  <a:cubicBezTo>
                    <a:pt x="1664491" y="480091"/>
                    <a:pt x="1673614" y="480663"/>
                    <a:pt x="1682151" y="478766"/>
                  </a:cubicBezTo>
                  <a:cubicBezTo>
                    <a:pt x="1686589" y="477780"/>
                    <a:pt x="1690719" y="475702"/>
                    <a:pt x="1695091" y="474453"/>
                  </a:cubicBezTo>
                  <a:cubicBezTo>
                    <a:pt x="1700791" y="472825"/>
                    <a:pt x="1706665" y="471843"/>
                    <a:pt x="1712343" y="470140"/>
                  </a:cubicBezTo>
                  <a:cubicBezTo>
                    <a:pt x="1764872" y="454382"/>
                    <a:pt x="1715695" y="467147"/>
                    <a:pt x="1755475" y="457200"/>
                  </a:cubicBezTo>
                  <a:cubicBezTo>
                    <a:pt x="1777041" y="458638"/>
                    <a:pt x="1798692" y="459127"/>
                    <a:pt x="1820174" y="461514"/>
                  </a:cubicBezTo>
                  <a:cubicBezTo>
                    <a:pt x="1824692" y="462016"/>
                    <a:pt x="1829215" y="463488"/>
                    <a:pt x="1833113" y="465827"/>
                  </a:cubicBezTo>
                  <a:cubicBezTo>
                    <a:pt x="1836600" y="467919"/>
                    <a:pt x="1837743" y="473704"/>
                    <a:pt x="1841740" y="474453"/>
                  </a:cubicBezTo>
                  <a:cubicBezTo>
                    <a:pt x="1861574" y="478172"/>
                    <a:pt x="1881997" y="477328"/>
                    <a:pt x="1902125" y="478766"/>
                  </a:cubicBezTo>
                  <a:cubicBezTo>
                    <a:pt x="1924899" y="486359"/>
                    <a:pt x="1911283" y="480559"/>
                    <a:pt x="1940943" y="500332"/>
                  </a:cubicBezTo>
                  <a:lnTo>
                    <a:pt x="1953883" y="508959"/>
                  </a:lnTo>
                  <a:cubicBezTo>
                    <a:pt x="1965385" y="507521"/>
                    <a:pt x="1977206" y="507696"/>
                    <a:pt x="1988389" y="504646"/>
                  </a:cubicBezTo>
                  <a:cubicBezTo>
                    <a:pt x="1993390" y="503282"/>
                    <a:pt x="1996245" y="497036"/>
                    <a:pt x="2001328" y="496019"/>
                  </a:cubicBezTo>
                  <a:cubicBezTo>
                    <a:pt x="2018305" y="492624"/>
                    <a:pt x="2035834" y="493144"/>
                    <a:pt x="2053087" y="491706"/>
                  </a:cubicBezTo>
                  <a:cubicBezTo>
                    <a:pt x="2060776" y="487862"/>
                    <a:pt x="2077807" y="477788"/>
                    <a:pt x="2087592" y="478766"/>
                  </a:cubicBezTo>
                  <a:cubicBezTo>
                    <a:pt x="2096640" y="479671"/>
                    <a:pt x="2104845" y="484517"/>
                    <a:pt x="2113472" y="487393"/>
                  </a:cubicBezTo>
                  <a:lnTo>
                    <a:pt x="2126411" y="491706"/>
                  </a:lnTo>
                  <a:cubicBezTo>
                    <a:pt x="2132162" y="490268"/>
                    <a:pt x="2138215" y="489728"/>
                    <a:pt x="2143664" y="487393"/>
                  </a:cubicBezTo>
                  <a:cubicBezTo>
                    <a:pt x="2148429" y="485351"/>
                    <a:pt x="2151460" y="479409"/>
                    <a:pt x="2156604" y="478766"/>
                  </a:cubicBezTo>
                  <a:cubicBezTo>
                    <a:pt x="2163878" y="477857"/>
                    <a:pt x="2170981" y="481642"/>
                    <a:pt x="2178170" y="483080"/>
                  </a:cubicBezTo>
                  <a:cubicBezTo>
                    <a:pt x="2195154" y="466094"/>
                    <a:pt x="2178299" y="481556"/>
                    <a:pt x="2208362" y="461514"/>
                  </a:cubicBezTo>
                  <a:cubicBezTo>
                    <a:pt x="2214343" y="457526"/>
                    <a:pt x="2219519" y="452384"/>
                    <a:pt x="2225615" y="448574"/>
                  </a:cubicBezTo>
                  <a:cubicBezTo>
                    <a:pt x="2243770" y="437227"/>
                    <a:pt x="2251016" y="440426"/>
                    <a:pt x="2268747" y="422695"/>
                  </a:cubicBezTo>
                  <a:cubicBezTo>
                    <a:pt x="2281699" y="409743"/>
                    <a:pt x="2279778" y="412300"/>
                    <a:pt x="2294626" y="392502"/>
                  </a:cubicBezTo>
                  <a:cubicBezTo>
                    <a:pt x="2297736" y="388355"/>
                    <a:pt x="2300681" y="384064"/>
                    <a:pt x="2303253" y="379563"/>
                  </a:cubicBezTo>
                  <a:cubicBezTo>
                    <a:pt x="2325148" y="341248"/>
                    <a:pt x="2299483" y="380903"/>
                    <a:pt x="2320506" y="349370"/>
                  </a:cubicBezTo>
                  <a:cubicBezTo>
                    <a:pt x="2321944" y="345057"/>
                    <a:pt x="2322786" y="340497"/>
                    <a:pt x="2324819" y="336431"/>
                  </a:cubicBezTo>
                  <a:cubicBezTo>
                    <a:pt x="2327137" y="331794"/>
                    <a:pt x="2331625" y="328345"/>
                    <a:pt x="2333445" y="323491"/>
                  </a:cubicBezTo>
                  <a:cubicBezTo>
                    <a:pt x="2349432" y="280856"/>
                    <a:pt x="2326155" y="319329"/>
                    <a:pt x="2346385" y="288985"/>
                  </a:cubicBezTo>
                  <a:cubicBezTo>
                    <a:pt x="2347823" y="284672"/>
                    <a:pt x="2348359" y="279944"/>
                    <a:pt x="2350698" y="276046"/>
                  </a:cubicBezTo>
                  <a:cubicBezTo>
                    <a:pt x="2352790" y="272559"/>
                    <a:pt x="2356784" y="270595"/>
                    <a:pt x="2359325" y="267419"/>
                  </a:cubicBezTo>
                  <a:cubicBezTo>
                    <a:pt x="2381095" y="240207"/>
                    <a:pt x="2355744" y="266688"/>
                    <a:pt x="2376577" y="245853"/>
                  </a:cubicBezTo>
                  <a:cubicBezTo>
                    <a:pt x="2384779" y="213052"/>
                    <a:pt x="2378349" y="231653"/>
                    <a:pt x="2406770" y="185468"/>
                  </a:cubicBezTo>
                  <a:cubicBezTo>
                    <a:pt x="2409487" y="181053"/>
                    <a:pt x="2411731" y="176194"/>
                    <a:pt x="2415396" y="172529"/>
                  </a:cubicBezTo>
                  <a:cubicBezTo>
                    <a:pt x="2418272" y="169653"/>
                    <a:pt x="2421482" y="167078"/>
                    <a:pt x="2424023" y="163902"/>
                  </a:cubicBezTo>
                  <a:cubicBezTo>
                    <a:pt x="2427261" y="159854"/>
                    <a:pt x="2429411" y="155011"/>
                    <a:pt x="2432649" y="150963"/>
                  </a:cubicBezTo>
                  <a:cubicBezTo>
                    <a:pt x="2435189" y="147787"/>
                    <a:pt x="2438835" y="145589"/>
                    <a:pt x="2441275" y="142336"/>
                  </a:cubicBezTo>
                  <a:cubicBezTo>
                    <a:pt x="2447495" y="134042"/>
                    <a:pt x="2449901" y="122208"/>
                    <a:pt x="2458528" y="116457"/>
                  </a:cubicBezTo>
                  <a:cubicBezTo>
                    <a:pt x="2498356" y="89907"/>
                    <a:pt x="2449364" y="123788"/>
                    <a:pt x="2480094" y="99204"/>
                  </a:cubicBezTo>
                  <a:cubicBezTo>
                    <a:pt x="2484142" y="95966"/>
                    <a:pt x="2488721" y="93453"/>
                    <a:pt x="2493034" y="90578"/>
                  </a:cubicBezTo>
                  <a:cubicBezTo>
                    <a:pt x="2507823" y="68393"/>
                    <a:pt x="2494059" y="85445"/>
                    <a:pt x="2514600" y="69012"/>
                  </a:cubicBezTo>
                  <a:cubicBezTo>
                    <a:pt x="2531518" y="55478"/>
                    <a:pt x="2513692" y="63563"/>
                    <a:pt x="2536166" y="56072"/>
                  </a:cubicBezTo>
                  <a:cubicBezTo>
                    <a:pt x="2556439" y="35799"/>
                    <a:pt x="2545719" y="48211"/>
                    <a:pt x="2566358" y="17253"/>
                  </a:cubicBezTo>
                  <a:cubicBezTo>
                    <a:pt x="2569233" y="12940"/>
                    <a:pt x="2570067" y="5953"/>
                    <a:pt x="2574985" y="4314"/>
                  </a:cubicBezTo>
                  <a:lnTo>
                    <a:pt x="2587925" y="0"/>
                  </a:lnTo>
                  <a:cubicBezTo>
                    <a:pt x="2595114" y="1438"/>
                    <a:pt x="2602379" y="2536"/>
                    <a:pt x="2609491" y="4314"/>
                  </a:cubicBezTo>
                  <a:cubicBezTo>
                    <a:pt x="2613902" y="5417"/>
                    <a:pt x="2617957" y="7814"/>
                    <a:pt x="2622430" y="8627"/>
                  </a:cubicBezTo>
                  <a:cubicBezTo>
                    <a:pt x="2633835" y="10700"/>
                    <a:pt x="2645434" y="11502"/>
                    <a:pt x="2656936" y="12940"/>
                  </a:cubicBezTo>
                  <a:cubicBezTo>
                    <a:pt x="2661249" y="14378"/>
                    <a:pt x="2665977" y="14914"/>
                    <a:pt x="2669875" y="17253"/>
                  </a:cubicBezTo>
                  <a:cubicBezTo>
                    <a:pt x="2680547" y="23657"/>
                    <a:pt x="2678311" y="30002"/>
                    <a:pt x="2687128" y="38819"/>
                  </a:cubicBezTo>
                  <a:cubicBezTo>
                    <a:pt x="2690794" y="42485"/>
                    <a:pt x="2695755" y="44570"/>
                    <a:pt x="2700068" y="47446"/>
                  </a:cubicBezTo>
                  <a:cubicBezTo>
                    <a:pt x="2702943" y="51759"/>
                    <a:pt x="2704712" y="57067"/>
                    <a:pt x="2708694" y="60385"/>
                  </a:cubicBezTo>
                  <a:cubicBezTo>
                    <a:pt x="2729619" y="77823"/>
                    <a:pt x="2721378" y="60044"/>
                    <a:pt x="2734574" y="77638"/>
                  </a:cubicBezTo>
                  <a:cubicBezTo>
                    <a:pt x="2740795" y="85932"/>
                    <a:pt x="2744495" y="96186"/>
                    <a:pt x="2751826" y="103517"/>
                  </a:cubicBezTo>
                  <a:cubicBezTo>
                    <a:pt x="2772657" y="124348"/>
                    <a:pt x="2747314" y="97877"/>
                    <a:pt x="2769079" y="125083"/>
                  </a:cubicBezTo>
                  <a:cubicBezTo>
                    <a:pt x="2771620" y="128259"/>
                    <a:pt x="2774830" y="130834"/>
                    <a:pt x="2777706" y="133710"/>
                  </a:cubicBezTo>
                  <a:cubicBezTo>
                    <a:pt x="2779088" y="139239"/>
                    <a:pt x="2783238" y="157713"/>
                    <a:pt x="2786332" y="163902"/>
                  </a:cubicBezTo>
                  <a:cubicBezTo>
                    <a:pt x="2788650" y="168539"/>
                    <a:pt x="2792640" y="172205"/>
                    <a:pt x="2794958" y="176842"/>
                  </a:cubicBezTo>
                  <a:cubicBezTo>
                    <a:pt x="2796991" y="180909"/>
                    <a:pt x="2797064" y="185807"/>
                    <a:pt x="2799272" y="189782"/>
                  </a:cubicBezTo>
                  <a:cubicBezTo>
                    <a:pt x="2804307" y="198845"/>
                    <a:pt x="2816525" y="215661"/>
                    <a:pt x="2816525" y="215661"/>
                  </a:cubicBezTo>
                  <a:cubicBezTo>
                    <a:pt x="2818918" y="244382"/>
                    <a:pt x="2816893" y="276600"/>
                    <a:pt x="2833777" y="301925"/>
                  </a:cubicBezTo>
                  <a:cubicBezTo>
                    <a:pt x="2836033" y="305309"/>
                    <a:pt x="2839528" y="307676"/>
                    <a:pt x="2842404" y="310551"/>
                  </a:cubicBezTo>
                  <a:cubicBezTo>
                    <a:pt x="2845279" y="319178"/>
                    <a:pt x="2845986" y="328865"/>
                    <a:pt x="2851030" y="336431"/>
                  </a:cubicBezTo>
                  <a:cubicBezTo>
                    <a:pt x="2853906" y="340744"/>
                    <a:pt x="2856419" y="345322"/>
                    <a:pt x="2859657" y="349370"/>
                  </a:cubicBezTo>
                  <a:cubicBezTo>
                    <a:pt x="2870353" y="362739"/>
                    <a:pt x="2868061" y="353241"/>
                    <a:pt x="2876909" y="370936"/>
                  </a:cubicBezTo>
                  <a:cubicBezTo>
                    <a:pt x="2880359" y="377835"/>
                    <a:pt x="2883691" y="394673"/>
                    <a:pt x="2885536" y="401129"/>
                  </a:cubicBezTo>
                  <a:cubicBezTo>
                    <a:pt x="2886785" y="405500"/>
                    <a:pt x="2888600" y="409697"/>
                    <a:pt x="2889849" y="414068"/>
                  </a:cubicBezTo>
                  <a:cubicBezTo>
                    <a:pt x="2891477" y="419768"/>
                    <a:pt x="2891511" y="426019"/>
                    <a:pt x="2894162" y="431321"/>
                  </a:cubicBezTo>
                  <a:cubicBezTo>
                    <a:pt x="2897377" y="437751"/>
                    <a:pt x="2902979" y="442685"/>
                    <a:pt x="2907102" y="448574"/>
                  </a:cubicBezTo>
                  <a:cubicBezTo>
                    <a:pt x="2913048" y="457067"/>
                    <a:pt x="2924355" y="474453"/>
                    <a:pt x="2924355" y="474453"/>
                  </a:cubicBezTo>
                  <a:cubicBezTo>
                    <a:pt x="2925793" y="480204"/>
                    <a:pt x="2927608" y="485874"/>
                    <a:pt x="2928668" y="491706"/>
                  </a:cubicBezTo>
                  <a:cubicBezTo>
                    <a:pt x="2929708" y="497427"/>
                    <a:pt x="2931517" y="525210"/>
                    <a:pt x="2937294" y="534838"/>
                  </a:cubicBezTo>
                  <a:cubicBezTo>
                    <a:pt x="2939386" y="538325"/>
                    <a:pt x="2943380" y="540289"/>
                    <a:pt x="2945921" y="543465"/>
                  </a:cubicBezTo>
                  <a:cubicBezTo>
                    <a:pt x="2949159" y="547513"/>
                    <a:pt x="2951309" y="552356"/>
                    <a:pt x="2954547" y="556404"/>
                  </a:cubicBezTo>
                  <a:cubicBezTo>
                    <a:pt x="2957088" y="559580"/>
                    <a:pt x="2959537" y="563212"/>
                    <a:pt x="2963174" y="565031"/>
                  </a:cubicBezTo>
                  <a:cubicBezTo>
                    <a:pt x="2971307" y="569097"/>
                    <a:pt x="2989053" y="573657"/>
                    <a:pt x="2989053" y="573657"/>
                  </a:cubicBezTo>
                  <a:cubicBezTo>
                    <a:pt x="3015132" y="567138"/>
                    <a:pt x="3000676" y="571220"/>
                    <a:pt x="3032185" y="560717"/>
                  </a:cubicBezTo>
                  <a:lnTo>
                    <a:pt x="3045125" y="556404"/>
                  </a:lnTo>
                  <a:cubicBezTo>
                    <a:pt x="3045875" y="556472"/>
                    <a:pt x="3092170" y="557027"/>
                    <a:pt x="3105509" y="565031"/>
                  </a:cubicBezTo>
                  <a:cubicBezTo>
                    <a:pt x="3108996" y="567123"/>
                    <a:pt x="3111260" y="570782"/>
                    <a:pt x="3114136" y="573657"/>
                  </a:cubicBezTo>
                  <a:cubicBezTo>
                    <a:pt x="3127620" y="627595"/>
                    <a:pt x="3110387" y="560534"/>
                    <a:pt x="3122762" y="603849"/>
                  </a:cubicBezTo>
                  <a:cubicBezTo>
                    <a:pt x="3124390" y="609549"/>
                    <a:pt x="3124424" y="615800"/>
                    <a:pt x="3127075" y="621102"/>
                  </a:cubicBezTo>
                  <a:cubicBezTo>
                    <a:pt x="3128894" y="624739"/>
                    <a:pt x="3133161" y="626553"/>
                    <a:pt x="3135702" y="629729"/>
                  </a:cubicBezTo>
                  <a:cubicBezTo>
                    <a:pt x="3138940" y="633777"/>
                    <a:pt x="3141090" y="638620"/>
                    <a:pt x="3144328" y="642668"/>
                  </a:cubicBezTo>
                  <a:cubicBezTo>
                    <a:pt x="3146869" y="645844"/>
                    <a:pt x="3149318" y="649476"/>
                    <a:pt x="3152955" y="651295"/>
                  </a:cubicBezTo>
                  <a:cubicBezTo>
                    <a:pt x="3161088" y="655361"/>
                    <a:pt x="3178834" y="659921"/>
                    <a:pt x="3178834" y="659921"/>
                  </a:cubicBezTo>
                  <a:cubicBezTo>
                    <a:pt x="3187460" y="665672"/>
                    <a:pt x="3197382" y="669843"/>
                    <a:pt x="3204713" y="677174"/>
                  </a:cubicBezTo>
                  <a:cubicBezTo>
                    <a:pt x="3216150" y="688611"/>
                    <a:pt x="3219299" y="696904"/>
                    <a:pt x="3234906" y="698740"/>
                  </a:cubicBezTo>
                  <a:cubicBezTo>
                    <a:pt x="3254947" y="701098"/>
                    <a:pt x="3275163" y="701615"/>
                    <a:pt x="3295291" y="703053"/>
                  </a:cubicBezTo>
                  <a:cubicBezTo>
                    <a:pt x="3320293" y="711388"/>
                    <a:pt x="3319210" y="706740"/>
                    <a:pt x="3334109" y="724619"/>
                  </a:cubicBezTo>
                  <a:cubicBezTo>
                    <a:pt x="3337428" y="728601"/>
                    <a:pt x="3339860" y="733246"/>
                    <a:pt x="3342736" y="737559"/>
                  </a:cubicBezTo>
                  <a:cubicBezTo>
                    <a:pt x="3356220" y="791497"/>
                    <a:pt x="3338987" y="724436"/>
                    <a:pt x="3351362" y="767751"/>
                  </a:cubicBezTo>
                  <a:cubicBezTo>
                    <a:pt x="3354998" y="780477"/>
                    <a:pt x="3352624" y="786625"/>
                    <a:pt x="3364302" y="793631"/>
                  </a:cubicBezTo>
                  <a:cubicBezTo>
                    <a:pt x="3368201" y="795970"/>
                    <a:pt x="3372812" y="796922"/>
                    <a:pt x="3377242" y="797944"/>
                  </a:cubicBezTo>
                  <a:cubicBezTo>
                    <a:pt x="3391529" y="801241"/>
                    <a:pt x="3420374" y="806570"/>
                    <a:pt x="3420374" y="806570"/>
                  </a:cubicBezTo>
                  <a:cubicBezTo>
                    <a:pt x="3434751" y="805132"/>
                    <a:pt x="3449927" y="807195"/>
                    <a:pt x="3463506" y="802257"/>
                  </a:cubicBezTo>
                  <a:cubicBezTo>
                    <a:pt x="3467779" y="800703"/>
                    <a:pt x="3465786" y="793384"/>
                    <a:pt x="3467819" y="789317"/>
                  </a:cubicBezTo>
                  <a:cubicBezTo>
                    <a:pt x="3470137" y="784681"/>
                    <a:pt x="3472780" y="780043"/>
                    <a:pt x="3476445" y="776378"/>
                  </a:cubicBezTo>
                  <a:cubicBezTo>
                    <a:pt x="3480111" y="772712"/>
                    <a:pt x="3489385" y="767751"/>
                    <a:pt x="3489385" y="767751"/>
                  </a:cubicBezTo>
                </a:path>
              </a:pathLst>
            </a:custGeom>
            <a:noFill/>
            <a:ln w="63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F43F04-C086-EB9A-D2A1-8D842A3B945B}"/>
                </a:ext>
              </a:extLst>
            </p:cNvPr>
            <p:cNvSpPr txBox="1"/>
            <p:nvPr/>
          </p:nvSpPr>
          <p:spPr>
            <a:xfrm>
              <a:off x="3327722" y="2271003"/>
              <a:ext cx="896399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900" dirty="0">
                  <a:solidFill>
                    <a:schemeClr val="accent6"/>
                  </a:solidFill>
                </a:rPr>
                <a:t>True maximum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48E5DBA-154D-8B7C-F8B5-E81611D09AB3}"/>
                </a:ext>
              </a:extLst>
            </p:cNvPr>
            <p:cNvCxnSpPr/>
            <p:nvPr/>
          </p:nvCxnSpPr>
          <p:spPr>
            <a:xfrm>
              <a:off x="4624039" y="1988634"/>
              <a:ext cx="30851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6FBFDC4-2707-C9CC-1A11-83D84F60BDC2}"/>
                </a:ext>
              </a:extLst>
            </p:cNvPr>
            <p:cNvCxnSpPr/>
            <p:nvPr/>
          </p:nvCxnSpPr>
          <p:spPr>
            <a:xfrm>
              <a:off x="4624039" y="2193073"/>
              <a:ext cx="308517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6A91D1E-A7D1-E88F-0B5B-49B0DFC5B8EE}"/>
                    </a:ext>
                  </a:extLst>
                </p:cNvPr>
                <p:cNvSpPr txBox="1"/>
                <p:nvPr/>
              </p:nvSpPr>
              <p:spPr>
                <a:xfrm>
                  <a:off x="4895385" y="1860689"/>
                  <a:ext cx="47346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chemeClr val="accent1"/>
                      </a:solidFill>
                    </a:rPr>
                    <a:t>true </a:t>
                  </a:r>
                  <a14:m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endParaRPr lang="en-US" sz="9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6A91D1E-A7D1-E88F-0B5B-49B0DFC5B8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385" y="1860689"/>
                  <a:ext cx="473463" cy="230832"/>
                </a:xfrm>
                <a:prstGeom prst="rect">
                  <a:avLst/>
                </a:prstGeom>
                <a:blipFill>
                  <a:blip r:embed="rId2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10EBD63-1AAC-07E8-61A4-AD8987EB7C94}"/>
                    </a:ext>
                  </a:extLst>
                </p:cNvPr>
                <p:cNvSpPr txBox="1"/>
                <p:nvPr/>
              </p:nvSpPr>
              <p:spPr>
                <a:xfrm>
                  <a:off x="4895384" y="2060759"/>
                  <a:ext cx="74917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900" dirty="0">
                      <a:solidFill>
                        <a:schemeClr val="accent2"/>
                      </a:solidFill>
                    </a:rPr>
                    <a:t>estimated </a:t>
                  </a:r>
                  <a14:m>
                    <m:oMath xmlns:m="http://schemas.openxmlformats.org/officeDocument/2006/math">
                      <m:r>
                        <a:rPr lang="en-US" sz="900" i="1" dirty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a14:m>
                  <a:endParaRPr lang="en-US" sz="900" dirty="0">
                    <a:solidFill>
                      <a:schemeClr val="accent2"/>
                    </a:solidFill>
                  </a:endParaRPr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10EBD63-1AAC-07E8-61A4-AD8987EB7C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5384" y="2060759"/>
                  <a:ext cx="749179" cy="230832"/>
                </a:xfrm>
                <a:prstGeom prst="rect">
                  <a:avLst/>
                </a:prstGeom>
                <a:blipFill>
                  <a:blip r:embed="rId3"/>
                  <a:stretch>
                    <a:fillRect b="-52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1FBC14B-BA0B-1871-52EA-A4B4B7F2AA50}"/>
                </a:ext>
              </a:extLst>
            </p:cNvPr>
            <p:cNvSpPr/>
            <p:nvPr/>
          </p:nvSpPr>
          <p:spPr>
            <a:xfrm>
              <a:off x="1829434" y="4122476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A9DF4ED-AE02-7C67-6037-09425F78034D}"/>
                </a:ext>
              </a:extLst>
            </p:cNvPr>
            <p:cNvSpPr/>
            <p:nvPr/>
          </p:nvSpPr>
          <p:spPr>
            <a:xfrm>
              <a:off x="2275579" y="4122474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8D60CD3-A6C7-54D6-B2DE-527B08FDFCA3}"/>
                </a:ext>
              </a:extLst>
            </p:cNvPr>
            <p:cNvSpPr/>
            <p:nvPr/>
          </p:nvSpPr>
          <p:spPr>
            <a:xfrm>
              <a:off x="2457188" y="4122473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C5F3254E-72FD-D417-0E1F-D15BEB29562D}"/>
                </a:ext>
              </a:extLst>
            </p:cNvPr>
            <p:cNvSpPr/>
            <p:nvPr/>
          </p:nvSpPr>
          <p:spPr>
            <a:xfrm>
              <a:off x="2811895" y="4122473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A4CF54D-E96E-C88D-901C-DFB16461265C}"/>
                </a:ext>
              </a:extLst>
            </p:cNvPr>
            <p:cNvSpPr/>
            <p:nvPr/>
          </p:nvSpPr>
          <p:spPr>
            <a:xfrm>
              <a:off x="1983103" y="4122475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1F893BC-2578-157B-C422-3DBDB106B45B}"/>
                </a:ext>
              </a:extLst>
            </p:cNvPr>
            <p:cNvSpPr/>
            <p:nvPr/>
          </p:nvSpPr>
          <p:spPr>
            <a:xfrm>
              <a:off x="2056762" y="4122475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DD7FEA6-4899-6478-538B-CBFEBCDDCD0D}"/>
                </a:ext>
              </a:extLst>
            </p:cNvPr>
            <p:cNvSpPr/>
            <p:nvPr/>
          </p:nvSpPr>
          <p:spPr>
            <a:xfrm>
              <a:off x="3437370" y="4124430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211E519-DF44-247E-16DA-52A321945CA0}"/>
                </a:ext>
              </a:extLst>
            </p:cNvPr>
            <p:cNvSpPr/>
            <p:nvPr/>
          </p:nvSpPr>
          <p:spPr>
            <a:xfrm>
              <a:off x="4071849" y="4122472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10D1E17-3C17-5BAE-2244-3E9604955E5A}"/>
                </a:ext>
              </a:extLst>
            </p:cNvPr>
            <p:cNvSpPr/>
            <p:nvPr/>
          </p:nvSpPr>
          <p:spPr>
            <a:xfrm>
              <a:off x="3684127" y="4124430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C4FE6327-649B-6DB2-C45E-206054CE2C96}"/>
                </a:ext>
              </a:extLst>
            </p:cNvPr>
            <p:cNvSpPr/>
            <p:nvPr/>
          </p:nvSpPr>
          <p:spPr>
            <a:xfrm>
              <a:off x="2747066" y="4122472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E7CDF8D-5595-CA25-C766-A7DC91474B7B}"/>
                </a:ext>
              </a:extLst>
            </p:cNvPr>
            <p:cNvSpPr/>
            <p:nvPr/>
          </p:nvSpPr>
          <p:spPr>
            <a:xfrm>
              <a:off x="2908612" y="4122471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41EAA59-78EE-0736-17FE-55B57886D354}"/>
                </a:ext>
              </a:extLst>
            </p:cNvPr>
            <p:cNvSpPr/>
            <p:nvPr/>
          </p:nvSpPr>
          <p:spPr>
            <a:xfrm>
              <a:off x="3162240" y="4122471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2994479-B0A9-085E-227B-7BCAD9E95569}"/>
                </a:ext>
              </a:extLst>
            </p:cNvPr>
            <p:cNvSpPr/>
            <p:nvPr/>
          </p:nvSpPr>
          <p:spPr>
            <a:xfrm>
              <a:off x="4755193" y="4121170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70AAC474-3B94-3468-B4E6-F82592EFFC47}"/>
                </a:ext>
              </a:extLst>
            </p:cNvPr>
            <p:cNvSpPr/>
            <p:nvPr/>
          </p:nvSpPr>
          <p:spPr>
            <a:xfrm>
              <a:off x="2014792" y="4121169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22387BA-837A-20FD-42CA-2F20D2612A9D}"/>
                </a:ext>
              </a:extLst>
            </p:cNvPr>
            <p:cNvSpPr/>
            <p:nvPr/>
          </p:nvSpPr>
          <p:spPr>
            <a:xfrm>
              <a:off x="2856519" y="4121168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73C23E26-0D57-1334-C4D4-86E4E5533BD8}"/>
                </a:ext>
              </a:extLst>
            </p:cNvPr>
            <p:cNvSpPr/>
            <p:nvPr/>
          </p:nvSpPr>
          <p:spPr>
            <a:xfrm>
              <a:off x="2317549" y="4121168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E36673A0-AC11-E07A-39D7-0A65169266DD}"/>
                </a:ext>
              </a:extLst>
            </p:cNvPr>
            <p:cNvSpPr/>
            <p:nvPr/>
          </p:nvSpPr>
          <p:spPr>
            <a:xfrm>
              <a:off x="4168038" y="4121168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D3A6164-A3D6-2E5E-34B4-7BCB24734614}"/>
                </a:ext>
              </a:extLst>
            </p:cNvPr>
            <p:cNvSpPr/>
            <p:nvPr/>
          </p:nvSpPr>
          <p:spPr>
            <a:xfrm>
              <a:off x="4881273" y="4119273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7D76C84-721F-486E-C769-C707D489B78D}"/>
                </a:ext>
              </a:extLst>
            </p:cNvPr>
            <p:cNvSpPr/>
            <p:nvPr/>
          </p:nvSpPr>
          <p:spPr>
            <a:xfrm>
              <a:off x="5105170" y="4119273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F6A345C-14FA-29EE-4B1F-1DB3EE37D215}"/>
                </a:ext>
              </a:extLst>
            </p:cNvPr>
            <p:cNvSpPr/>
            <p:nvPr/>
          </p:nvSpPr>
          <p:spPr>
            <a:xfrm>
              <a:off x="3342938" y="4119272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78B4D70-972D-70FF-BEA5-195F970BAEB5}"/>
                </a:ext>
              </a:extLst>
            </p:cNvPr>
            <p:cNvSpPr/>
            <p:nvPr/>
          </p:nvSpPr>
          <p:spPr>
            <a:xfrm>
              <a:off x="4023393" y="4119272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91BF293D-EC90-1B56-667E-EAB87C543639}"/>
                </a:ext>
              </a:extLst>
            </p:cNvPr>
            <p:cNvSpPr/>
            <p:nvPr/>
          </p:nvSpPr>
          <p:spPr>
            <a:xfrm>
              <a:off x="3723602" y="4125527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CF58D5B-F692-25C8-8AC2-0651D7888B72}"/>
                </a:ext>
              </a:extLst>
            </p:cNvPr>
            <p:cNvSpPr/>
            <p:nvPr/>
          </p:nvSpPr>
          <p:spPr>
            <a:xfrm>
              <a:off x="5022446" y="4119271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8FFA3C59-BE5F-E981-0699-42ECBF72877E}"/>
                </a:ext>
              </a:extLst>
            </p:cNvPr>
            <p:cNvSpPr/>
            <p:nvPr/>
          </p:nvSpPr>
          <p:spPr>
            <a:xfrm>
              <a:off x="5180284" y="4119271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069F6B0-BB96-EBA8-DBD3-EA9F10A0C6E0}"/>
                </a:ext>
              </a:extLst>
            </p:cNvPr>
            <p:cNvSpPr/>
            <p:nvPr/>
          </p:nvSpPr>
          <p:spPr>
            <a:xfrm>
              <a:off x="5255398" y="4119270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87785F6-26BD-9FFC-7BE6-4AE5EDB19D5B}"/>
                </a:ext>
              </a:extLst>
            </p:cNvPr>
            <p:cNvSpPr/>
            <p:nvPr/>
          </p:nvSpPr>
          <p:spPr>
            <a:xfrm>
              <a:off x="4642281" y="4119269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11CD95C-D468-37AC-8103-70CBC75B0E3C}"/>
                </a:ext>
              </a:extLst>
            </p:cNvPr>
            <p:cNvSpPr/>
            <p:nvPr/>
          </p:nvSpPr>
          <p:spPr>
            <a:xfrm>
              <a:off x="2528736" y="4119269"/>
              <a:ext cx="45719" cy="457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457894E-A0E7-691A-4288-16BE86926933}"/>
                    </a:ext>
                  </a:extLst>
                </p:cNvPr>
                <p:cNvSpPr txBox="1"/>
                <p:nvPr/>
              </p:nvSpPr>
              <p:spPr>
                <a:xfrm>
                  <a:off x="3460229" y="2032000"/>
                  <a:ext cx="1170833" cy="29783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9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900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9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900" b="0" i="0" smtClean="0">
                                    <a:latin typeface="Cambria Math" panose="02040503050406030204" pitchFamily="18" charset="0"/>
                                  </a:rPr>
                                  <m:t>arg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900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900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9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5457894E-A0E7-691A-4288-16BE869269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0229" y="2032000"/>
                  <a:ext cx="1170833" cy="29783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F1CBCE1-B8B7-AD33-D868-8149984241E2}"/>
                </a:ext>
              </a:extLst>
            </p:cNvPr>
            <p:cNvCxnSpPr>
              <a:cxnSpLocks/>
            </p:cNvCxnSpPr>
            <p:nvPr/>
          </p:nvCxnSpPr>
          <p:spPr>
            <a:xfrm>
              <a:off x="4443915" y="2706067"/>
              <a:ext cx="0" cy="153648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921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5834</TotalTime>
  <Words>88</Words>
  <Application>Microsoft Macintosh PowerPoint</Application>
  <PresentationFormat>Widescreen</PresentationFormat>
  <Paragraphs>45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7</cp:revision>
  <dcterms:created xsi:type="dcterms:W3CDTF">2024-01-15T04:01:28Z</dcterms:created>
  <dcterms:modified xsi:type="dcterms:W3CDTF">2024-01-19T05:16:06Z</dcterms:modified>
</cp:coreProperties>
</file>