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2EC-7CF1-6D92-0438-1CA2DF3A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0D1BF-E111-2470-9CF6-14AD7953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E80C7-9249-2F2C-25D5-983B2333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06A4-4E7E-A076-6A78-263F8D84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AA6A-932F-A183-64E1-1EE50ADF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41F1C-F5EF-D515-4FA8-4B238C43E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42C58-B6C0-B680-DAC6-26D97A777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30529-46B5-06F7-B024-CB5A481B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5E93A-5BF9-8DC3-179A-F893C00D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C6F6-4FCB-2800-80E4-0406BEB8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8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FFFE7-DF88-398E-741B-5EFC60654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4480E-8836-AAD5-E6C1-A3D32078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ABDA-3B5F-B645-2BA9-B1178EB3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A8C5A-20C5-6784-A880-A881046E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2BA9-182D-020A-4769-38AA85A4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67C1-69B6-0E2D-3D84-35886C4B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EDE1-847B-C5B8-1B31-FFF46BAF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ED04-5507-2F8C-5D53-221649152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5574-FA7D-C53C-0039-AF128D07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77A47-EDE6-1907-83EE-F4727D03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6ED1-0CF8-2755-33DC-FC5E194A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DC785-7BAC-1529-CBBC-9849B0D2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152A2-8456-3325-5F16-688A520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57D7-E88A-9EAE-A79D-ECDAAB47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73878-009A-F9BC-681D-4A057233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4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11B8-FE54-1BEB-C53A-ABDFE705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4AFD-3928-6EBC-AD64-1FE00AF0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21A18-9D93-9C1F-B7E4-26438FED6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4823F-9713-59A8-6D0F-D2B12E83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E33DA-3FF2-82A3-5F72-B3FAD522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65943-5913-ED6A-09FB-689FA7A9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10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A576-9A43-CC28-D7A6-2DE33097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A4A81-FAFF-E7D8-224A-57F8A084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5DC29-D964-B9E2-F4E2-D4B3112BB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CE3A0-94BF-DD99-B551-9DFD0002E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A4AFF-447A-A3CA-6ED9-7C73EC220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0A1E7-3F2E-A119-BFD7-44BA935A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99EA3-D569-FB4C-2335-06837F74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3E77C-7F00-9FE4-5BE5-596308AA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AEE6-2A66-62F2-4954-BEDA6A90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DFAEE-3DD8-1D03-FB0F-3A17D57C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792ED-4102-1D5A-4A63-5DA041FB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BA0D3-6733-C8E3-6578-54D23F6A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085894-0138-3CA6-AEF7-184BED4E9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C23FB-E75D-C01D-0AFA-E5022ACB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A3529-8D7D-08A8-02D4-C2FED6AD4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6217-68D5-37F8-6337-73304457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D83-E4BB-1B7F-0355-E0B3571B9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CB250-8EDA-2570-3B82-B9A65F5C0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BFB20-FB29-D22F-44F7-05FF8B1B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F02A8-B93D-CF99-A608-9B29CD63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72A32-EF0A-B999-1EC7-18FD6A14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6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46A4-0BFB-F9CB-0476-BE0B89FF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B0386A-38EF-CE2E-E822-0C4BDF4D0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DDEEC-1FB3-D1E1-C2EB-F228F33C0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275EE-FA3A-A5D8-3659-07BFEDB5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5A4D-2239-5E51-39E8-17A55828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B54F0-BCBA-45A5-DDA6-3A0DA06F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EF4D0-6FCD-E3A9-3115-9978EC67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1BE6-4AFD-9FB0-2C23-C8641D8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1533-F655-77F0-3FE3-E1C848272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61D6A-4055-F246-ACD4-4EE49BF29688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9D364-D3F7-67D9-DD0D-F454933A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B65CE-58F2-8FCD-C5E1-943C6AB8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D04B6-6BCA-EF48-B107-A86FDE824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28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2025-04-02T04:39:03Z</dcterms:created>
  <dcterms:modified xsi:type="dcterms:W3CDTF">2025-04-02T04:39:33Z</dcterms:modified>
</cp:coreProperties>
</file>