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35" d="100"/>
          <a:sy n="135" d="100"/>
        </p:scale>
        <p:origin x="216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535A-756A-C1DA-782F-2196ADB25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7D6E8-90AB-C6D5-8C00-A9BFF43CA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381E-102A-D300-89B0-F08AD52F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F97D-8197-6281-5017-60F21ED3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8087-A0FA-88C2-C244-1A7BA729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9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31F5-E7E1-0010-7197-FBBBABF3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3A66F-9F72-5308-561F-5113309FA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2D04-18E4-E3F3-DB21-3DF3FA7C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92B16-0A04-907F-701C-C16D8091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012D-21E4-E36D-CE39-4E878C31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9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86294-B312-C80B-B858-962D7A101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039B3-CAF2-E888-A434-4ABB8FAA8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A43E-31D0-DB53-8E1D-20553EB0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A53E-957B-4514-5D07-56F4588C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0D66-3949-DF18-18DA-4A48841B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7BD7-BD33-B6B8-A97F-28F3D2DB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F79A8-CB50-572D-2AF0-D16DF4956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2BE1F-0319-4342-A5C9-1FB2D7CA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2340-BAB9-DFDE-876F-3EFC4D5F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F5DB-3BA4-1152-CE09-088D242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5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FDF7-BFC7-9F77-5E54-F4EFB55F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5298F-B8EC-F32D-9A82-166BCE595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71DB6-0C8A-DC98-936C-02D2B56F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7488-56C0-E586-BE36-E62171E5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0230-7097-1EBB-0210-7AB7C99A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1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1801-1DD6-3C1D-FB7E-53838FF5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2CD9-6481-957E-2CFC-25F31AE39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4BBDC-1E82-8870-6E45-CBAE8451D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3AF4A-3022-AF46-60D6-7CE76F62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696C5-F405-DA2B-C8EF-60ABE7CF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F5C7-935A-9218-0742-EE78215E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8F0F-80B8-0C20-050E-7B3DBDA3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C210-7D03-5047-D359-AE7FADFB0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D2E99-718E-F5BB-81FF-0BA5AB463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6C9E4-5B16-3429-277B-22296D79E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410A1-7B82-C391-2A46-9C70F0520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8F472-83F2-7998-7662-C924678F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EC853-7D4D-420C-A418-FE2FEA9B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EE909-E82D-97C1-A3C0-452FC6A0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9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464A-D129-794F-A44E-1CA914EC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6D585-C0C4-5B58-6CAE-B074FDA4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B9A8B-AF62-8043-9DCB-3F317F37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15C91-2283-A79A-E6F7-C185799F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6DCEA-04BD-A910-3092-C6D67B01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7A7CE-66A8-B450-B363-1A4F8E2F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A1C23-B3BE-179F-26E3-E1C31062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1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C3C1-820F-3FFE-13CC-DCDB74CC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A620-B808-530E-13CC-B918B0084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BF45A-D91F-44E6-382F-7D3797F21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72C1A-C39B-8A5D-E6DC-DCF64597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CB95-5218-24DF-3D67-293D7E92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51D90-928A-E207-C550-FCA5C707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6AB3-0A7E-475A-871E-3C1D3795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A4995-809C-5A18-C6F0-68107E144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47461-DA07-EB6F-9B18-3E7E2C27E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50EF1-23FA-F6ED-BEF8-FABCF586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F375C-4C20-B9FD-3A8A-442AC42F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522D1-708E-6852-9238-9895E705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5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065D6-F3FF-5C8C-681A-3AF4DE75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327E5-CDCB-3B1F-EBD7-D6C4D5C28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01CA-D10F-9B47-DA8D-E611327A1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4FB6-004D-5A4A-BC52-C2F18F80D6B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C1052-F40B-C670-D375-5547768D3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29F7-30D1-BC01-C516-9A5E8D73B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0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57496A-065C-E6B7-7A0C-FF18A1509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37096"/>
              </p:ext>
            </p:extLst>
          </p:nvPr>
        </p:nvGraphicFramePr>
        <p:xfrm>
          <a:off x="2679700" y="679449"/>
          <a:ext cx="2150240" cy="206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8">
                  <a:extLst>
                    <a:ext uri="{9D8B030D-6E8A-4147-A177-3AD203B41FA5}">
                      <a16:colId xmlns:a16="http://schemas.microsoft.com/office/drawing/2014/main" val="3313694271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572745086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2723029343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1978458107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2319721335"/>
                    </a:ext>
                  </a:extLst>
                </a:gridCol>
              </a:tblGrid>
              <a:tr h="4125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720269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095834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652040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147504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426063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79AE4819-01A5-665B-AAB7-C91D2F5B0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158853"/>
              </p:ext>
            </p:extLst>
          </p:nvPr>
        </p:nvGraphicFramePr>
        <p:xfrm>
          <a:off x="6893690" y="679448"/>
          <a:ext cx="2150240" cy="206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8">
                  <a:extLst>
                    <a:ext uri="{9D8B030D-6E8A-4147-A177-3AD203B41FA5}">
                      <a16:colId xmlns:a16="http://schemas.microsoft.com/office/drawing/2014/main" val="3313694271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572745086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2723029343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1978458107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2319721335"/>
                    </a:ext>
                  </a:extLst>
                </a:gridCol>
              </a:tblGrid>
              <a:tr h="4125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720269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095834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652040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147504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426063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5889A93E-D283-FEB1-B55B-EE1EBC4035ED}"/>
              </a:ext>
            </a:extLst>
          </p:cNvPr>
          <p:cNvGrpSpPr/>
          <p:nvPr/>
        </p:nvGrpSpPr>
        <p:grpSpPr>
          <a:xfrm>
            <a:off x="3175000" y="762000"/>
            <a:ext cx="1327228" cy="1871821"/>
            <a:chOff x="3175000" y="762000"/>
            <a:chExt cx="1327228" cy="187182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161CDB0-D24D-783B-BB3E-4A01122408A2}"/>
                    </a:ext>
                  </a:extLst>
                </p:cNvPr>
                <p:cNvSpPr txBox="1"/>
                <p:nvPr/>
              </p:nvSpPr>
              <p:spPr>
                <a:xfrm>
                  <a:off x="3175000" y="762000"/>
                  <a:ext cx="2965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161CDB0-D24D-783B-BB3E-4A0112240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000" y="762000"/>
                  <a:ext cx="296556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CB1A03-0809-190E-52F6-67D054A05591}"/>
                    </a:ext>
                  </a:extLst>
                </p:cNvPr>
                <p:cNvSpPr txBox="1"/>
                <p:nvPr/>
              </p:nvSpPr>
              <p:spPr>
                <a:xfrm>
                  <a:off x="3175000" y="2387600"/>
                  <a:ext cx="3330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CB1A03-0809-190E-52F6-67D054A055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000" y="2387600"/>
                  <a:ext cx="333040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7BA486-F595-4284-98E0-821A4756917C}"/>
                </a:ext>
              </a:extLst>
            </p:cNvPr>
            <p:cNvSpPr/>
            <p:nvPr/>
          </p:nvSpPr>
          <p:spPr>
            <a:xfrm>
              <a:off x="3448050" y="889000"/>
              <a:ext cx="340926" cy="1606550"/>
            </a:xfrm>
            <a:custGeom>
              <a:avLst/>
              <a:gdLst>
                <a:gd name="connsiteX0" fmla="*/ 0 w 641355"/>
                <a:gd name="connsiteY0" fmla="*/ 0 h 1606550"/>
                <a:gd name="connsiteX1" fmla="*/ 641350 w 641355"/>
                <a:gd name="connsiteY1" fmla="*/ 825500 h 1606550"/>
                <a:gd name="connsiteX2" fmla="*/ 12700 w 641355"/>
                <a:gd name="connsiteY2" fmla="*/ 1606550 h 1606550"/>
                <a:gd name="connsiteX3" fmla="*/ 12700 w 641355"/>
                <a:gd name="connsiteY3" fmla="*/ 1606550 h 160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355" h="1606550">
                  <a:moveTo>
                    <a:pt x="0" y="0"/>
                  </a:moveTo>
                  <a:cubicBezTo>
                    <a:pt x="319616" y="278871"/>
                    <a:pt x="639233" y="557742"/>
                    <a:pt x="641350" y="825500"/>
                  </a:cubicBezTo>
                  <a:cubicBezTo>
                    <a:pt x="643467" y="1093258"/>
                    <a:pt x="12700" y="1606550"/>
                    <a:pt x="12700" y="1606550"/>
                  </a:cubicBezTo>
                  <a:lnTo>
                    <a:pt x="12700" y="1606550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5032AD-CC2D-13A5-AFDE-4AE64AB1CB5F}"/>
                    </a:ext>
                  </a:extLst>
                </p:cNvPr>
                <p:cNvSpPr txBox="1"/>
                <p:nvPr/>
              </p:nvSpPr>
              <p:spPr>
                <a:xfrm>
                  <a:off x="4058597" y="762000"/>
                  <a:ext cx="3019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5032AD-CC2D-13A5-AFDE-4AE64AB1C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597" y="762000"/>
                  <a:ext cx="301941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33F8AA4-02AB-3FE3-EFEE-65C00ED82429}"/>
                    </a:ext>
                  </a:extLst>
                </p:cNvPr>
                <p:cNvSpPr txBox="1"/>
                <p:nvPr/>
              </p:nvSpPr>
              <p:spPr>
                <a:xfrm>
                  <a:off x="4027498" y="1587774"/>
                  <a:ext cx="3409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33F8AA4-02AB-3FE3-EFEE-65C00ED82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498" y="1587774"/>
                  <a:ext cx="340926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CE4210-8730-A1ED-293F-3E78F53B04EB}"/>
                </a:ext>
              </a:extLst>
            </p:cNvPr>
            <p:cNvSpPr/>
            <p:nvPr/>
          </p:nvSpPr>
          <p:spPr>
            <a:xfrm>
              <a:off x="4298950" y="920750"/>
              <a:ext cx="203278" cy="774700"/>
            </a:xfrm>
            <a:custGeom>
              <a:avLst/>
              <a:gdLst>
                <a:gd name="connsiteX0" fmla="*/ 19050 w 203278"/>
                <a:gd name="connsiteY0" fmla="*/ 0 h 774700"/>
                <a:gd name="connsiteX1" fmla="*/ 203200 w 203278"/>
                <a:gd name="connsiteY1" fmla="*/ 406400 h 774700"/>
                <a:gd name="connsiteX2" fmla="*/ 0 w 203278"/>
                <a:gd name="connsiteY2" fmla="*/ 77470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78" h="774700">
                  <a:moveTo>
                    <a:pt x="19050" y="0"/>
                  </a:moveTo>
                  <a:cubicBezTo>
                    <a:pt x="112712" y="138641"/>
                    <a:pt x="206375" y="277283"/>
                    <a:pt x="203200" y="406400"/>
                  </a:cubicBezTo>
                  <a:cubicBezTo>
                    <a:pt x="200025" y="535517"/>
                    <a:pt x="100012" y="655108"/>
                    <a:pt x="0" y="7747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FC2EB1-F1E3-2B4B-DA1E-3F3EDDC7960D}"/>
                    </a:ext>
                  </a:extLst>
                </p:cNvPr>
                <p:cNvSpPr txBox="1"/>
                <p:nvPr/>
              </p:nvSpPr>
              <p:spPr>
                <a:xfrm>
                  <a:off x="3441008" y="1587773"/>
                  <a:ext cx="4507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FC2EB1-F1E3-2B4B-DA1E-3F3EDDC79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008" y="1587773"/>
                  <a:ext cx="450764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30231-E5B9-8472-6B7E-3A05B2B24FCD}"/>
                  </a:ext>
                </a:extLst>
              </p:cNvPr>
              <p:cNvSpPr txBox="1"/>
              <p:nvPr/>
            </p:nvSpPr>
            <p:spPr>
              <a:xfrm>
                <a:off x="4400589" y="1184989"/>
                <a:ext cx="380232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30231-E5B9-8472-6B7E-3A05B2B24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89" y="1184989"/>
                <a:ext cx="380232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18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83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21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8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4</cp:revision>
  <dcterms:created xsi:type="dcterms:W3CDTF">2023-11-25T00:39:43Z</dcterms:created>
  <dcterms:modified xsi:type="dcterms:W3CDTF">2023-11-25T00:57:19Z</dcterms:modified>
</cp:coreProperties>
</file>