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10" d="100"/>
          <a:sy n="210" d="100"/>
        </p:scale>
        <p:origin x="-2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535A-756A-C1DA-782F-2196ADB25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D6E8-90AB-C6D5-8C00-A9BFF43C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381E-102A-D300-89B0-F08AD52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F97D-8197-6281-5017-60F21ED3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8087-A0FA-88C2-C244-1A7BA72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31F5-E7E1-0010-7197-FBBBABF3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A66F-9F72-5308-561F-5113309F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2D04-18E4-E3F3-DB21-3DF3FA7C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2B16-0A04-907F-701C-C16D809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12D-21E4-E36D-CE39-4E878C3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86294-B312-C80B-B858-962D7A10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39B3-CAF2-E888-A434-4ABB8FAA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A43E-31D0-DB53-8E1D-20553E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A53E-957B-4514-5D07-56F4588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0D66-3949-DF18-18DA-4A48841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D7-BD33-B6B8-A97F-28F3D2DB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79A8-CB50-572D-2AF0-D16DF495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BE1F-0319-4342-A5C9-1FB2D7CA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2340-BAB9-DFDE-876F-3EFC4D5F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5DB-3BA4-1152-CE09-088D242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FDF7-BFC7-9F77-5E54-F4EFB55F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298F-B8EC-F32D-9A82-166BCE59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1DB6-0C8A-DC98-936C-02D2B56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7488-56C0-E586-BE36-E62171E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0230-7097-1EBB-0210-7AB7C99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1801-1DD6-3C1D-FB7E-53838FF5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2CD9-6481-957E-2CFC-25F31AE39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BBDC-1E82-8870-6E45-CBAE8451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AF4A-3022-AF46-60D6-7CE76F62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96C5-F405-DA2B-C8EF-60ABE7C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F5C7-935A-9218-0742-EE78215E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F0F-80B8-0C20-050E-7B3DBDA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C210-7D03-5047-D359-AE7FADF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2E99-718E-F5BB-81FF-0BA5AB46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C9E4-5B16-3429-277B-22296D79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410A1-7B82-C391-2A46-9C70F052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8F472-83F2-7998-7662-C924678F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EC853-7D4D-420C-A418-FE2FEA9B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EE909-E82D-97C1-A3C0-452FC6A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464A-D129-794F-A44E-1CA914EC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6D585-C0C4-5B58-6CAE-B074FDA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A8B-AF62-8043-9DCB-3F317F3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15C91-2283-A79A-E6F7-C185799F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DCEA-04BD-A910-3092-C6D67B01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A7CE-66A8-B450-B363-1A4F8E2F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1C23-B3BE-179F-26E3-E1C31062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3C1-820F-3FFE-13CC-DCDB74CC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A620-B808-530E-13CC-B918B00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BF45A-D91F-44E6-382F-7D3797F2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72C1A-C39B-8A5D-E6DC-DCF64597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CB95-5218-24DF-3D67-293D7E9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1D90-928A-E207-C550-FCA5C70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AB3-0A7E-475A-871E-3C1D3795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4995-809C-5A18-C6F0-68107E144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7461-DA07-EB6F-9B18-3E7E2C27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EF1-23FA-F6ED-BEF8-FABCF58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375C-4C20-B9FD-3A8A-442AC42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2D1-708E-6852-9238-9895E705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065D6-F3FF-5C8C-681A-3AF4DE7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7E5-CDCB-3B1F-EBD7-D6C4D5C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01CA-D10F-9B47-DA8D-E611327A1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1052-F40B-C670-D375-5547768D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9F7-30D1-BC01-C516-9A5E8D73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7496A-065C-E6B7-7A0C-FF18A15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37096"/>
              </p:ext>
            </p:extLst>
          </p:nvPr>
        </p:nvGraphicFramePr>
        <p:xfrm>
          <a:off x="2679700" y="679449"/>
          <a:ext cx="2150240" cy="20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8">
                  <a:extLst>
                    <a:ext uri="{9D8B030D-6E8A-4147-A177-3AD203B41FA5}">
                      <a16:colId xmlns:a16="http://schemas.microsoft.com/office/drawing/2014/main" val="3313694271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572745086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723029343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1978458107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319721335"/>
                    </a:ext>
                  </a:extLst>
                </a:gridCol>
              </a:tblGrid>
              <a:tr h="412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20269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9583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52040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4750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260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657978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8.8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657978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1" t="-3030" r="-4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941" t="-3030" r="-3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143" t="-3030" r="-197143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882" t="-3030" r="-102941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882" t="-3030" r="-2941" b="-3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889A93E-D283-FEB1-B55B-EE1EBC4035ED}"/>
              </a:ext>
            </a:extLst>
          </p:cNvPr>
          <p:cNvGrpSpPr/>
          <p:nvPr/>
        </p:nvGrpSpPr>
        <p:grpSpPr>
          <a:xfrm>
            <a:off x="3175000" y="762000"/>
            <a:ext cx="1327228" cy="1871821"/>
            <a:chOff x="3175000" y="762000"/>
            <a:chExt cx="1327228" cy="18718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/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/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7BA486-F595-4284-98E0-821A4756917C}"/>
                </a:ext>
              </a:extLst>
            </p:cNvPr>
            <p:cNvSpPr/>
            <p:nvPr/>
          </p:nvSpPr>
          <p:spPr>
            <a:xfrm>
              <a:off x="3448050" y="889000"/>
              <a:ext cx="340926" cy="1606550"/>
            </a:xfrm>
            <a:custGeom>
              <a:avLst/>
              <a:gdLst>
                <a:gd name="connsiteX0" fmla="*/ 0 w 641355"/>
                <a:gd name="connsiteY0" fmla="*/ 0 h 1606550"/>
                <a:gd name="connsiteX1" fmla="*/ 641350 w 641355"/>
                <a:gd name="connsiteY1" fmla="*/ 825500 h 1606550"/>
                <a:gd name="connsiteX2" fmla="*/ 12700 w 641355"/>
                <a:gd name="connsiteY2" fmla="*/ 1606550 h 1606550"/>
                <a:gd name="connsiteX3" fmla="*/ 12700 w 641355"/>
                <a:gd name="connsiteY3" fmla="*/ 1606550 h 160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5" h="1606550">
                  <a:moveTo>
                    <a:pt x="0" y="0"/>
                  </a:moveTo>
                  <a:cubicBezTo>
                    <a:pt x="319616" y="278871"/>
                    <a:pt x="639233" y="557742"/>
                    <a:pt x="641350" y="825500"/>
                  </a:cubicBezTo>
                  <a:cubicBezTo>
                    <a:pt x="643467" y="1093258"/>
                    <a:pt x="12700" y="1606550"/>
                    <a:pt x="12700" y="1606550"/>
                  </a:cubicBezTo>
                  <a:lnTo>
                    <a:pt x="12700" y="160655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/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/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CE4210-8730-A1ED-293F-3E78F53B04EB}"/>
                </a:ext>
              </a:extLst>
            </p:cNvPr>
            <p:cNvSpPr/>
            <p:nvPr/>
          </p:nvSpPr>
          <p:spPr>
            <a:xfrm>
              <a:off x="4298950" y="920750"/>
              <a:ext cx="203278" cy="774700"/>
            </a:xfrm>
            <a:custGeom>
              <a:avLst/>
              <a:gdLst>
                <a:gd name="connsiteX0" fmla="*/ 19050 w 203278"/>
                <a:gd name="connsiteY0" fmla="*/ 0 h 774700"/>
                <a:gd name="connsiteX1" fmla="*/ 203200 w 203278"/>
                <a:gd name="connsiteY1" fmla="*/ 406400 h 774700"/>
                <a:gd name="connsiteX2" fmla="*/ 0 w 203278"/>
                <a:gd name="connsiteY2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78" h="774700">
                  <a:moveTo>
                    <a:pt x="19050" y="0"/>
                  </a:moveTo>
                  <a:cubicBezTo>
                    <a:pt x="112712" y="138641"/>
                    <a:pt x="206375" y="277283"/>
                    <a:pt x="203200" y="406400"/>
                  </a:cubicBezTo>
                  <a:cubicBezTo>
                    <a:pt x="200025" y="535517"/>
                    <a:pt x="100012" y="655108"/>
                    <a:pt x="0" y="7747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/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/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83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5</cp:revision>
  <dcterms:created xsi:type="dcterms:W3CDTF">2023-11-25T00:39:43Z</dcterms:created>
  <dcterms:modified xsi:type="dcterms:W3CDTF">2023-11-25T01:51:39Z</dcterms:modified>
</cp:coreProperties>
</file>