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>
        <p:scale>
          <a:sx n="333" d="100"/>
          <a:sy n="333" d="100"/>
        </p:scale>
        <p:origin x="-14088" y="-6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B157-401D-6C64-E24A-855B59AD0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7AD61-CDE2-C81F-69C4-B13D7F926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E542B-0C36-8859-E95B-63497C6A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81E38-9A45-BB47-B2C5-983E2E21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3D50-DED0-3E66-77B8-EB68C79E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1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3188-3B11-92F1-90C4-7E95F478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F15D1-0CFC-E20F-565F-0429CFB2E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308D6-09B8-EC2D-0482-823F800F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5195C-334A-4F44-9342-1D8112E4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4E17-1086-7336-70AB-4442CEDA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1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659C7-B8D1-4C8A-A64C-6FC3B847C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4781F-DA7D-C16D-E411-8C97E63E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A222-6DC4-FF30-3CF2-839EC004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2CAB-9BA5-2346-53FB-E6AF7FE6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3A19-BE5D-5D66-613C-832BD55F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3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DD7A-6FE5-C7B6-E0A2-ABEEF24B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52F9-6E9F-88E1-B7F0-E6151983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93CB-3400-C4BE-6D46-F520B506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FDE1-37D7-4429-45F7-95441A87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57C1-F071-8D15-21F5-A5CDFF2D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1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5524-8E9B-773A-F707-F802F7A0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333E-423F-69F7-F709-575EE3211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04A5-E4C8-49C8-8B99-65E719E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8BB7-7B00-E305-B932-30628A58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F064-BB1D-B49E-4F8C-1F76589D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8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2744-AB5B-347D-BAB6-7D9C75E3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59B3-94C3-4C75-56E0-ABD143DBB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95418-8BC6-69CD-A453-5AF0BBACE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5AA8C-28F9-1BA9-1241-4DC1D224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D1453-E52A-85C8-1244-F617C87C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80E4B-4B79-12D1-5DB5-979435D2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EE91-2EFB-8910-AFE2-AA1A4EAC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08A8F-3FF6-FE77-5CBB-2A12C13D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6F8CE-7674-7286-271B-30E0D48E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981F5-294E-4388-F041-9E87FD4D8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61170-E988-3F52-8767-CE5780858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C5993-2E53-3EAD-F0F5-A4161926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78852-D402-745F-000E-91FE6F0E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B2231-EEF5-B252-BE68-0C612834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5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A98C-7CBC-AFB9-1F4D-41927455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20EE5-5A38-2669-DC84-BC6A9138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31DB1-B609-24A2-C739-93402C4A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1C390-C672-5E38-A451-50ED92B4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0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27695-B064-8FED-69FE-E6C0FAFB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11E1E-6B2F-C683-ECDA-98105961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D5CDA-3879-5369-73A9-781E4EE9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0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0954-0375-8E33-5EE4-877FC3A3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50EC-9442-B8BB-8263-5D7B2CF28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05702-EC38-2FC8-BA09-1144FEA77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8EA3-646B-3C93-17E4-C130E92F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B8A76-042F-A0CD-49E9-1DF079D5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88662-C060-6BE7-9E16-6DE2DA2A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8936-E128-C607-78C3-205F026A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7C607-2E12-0620-21B8-9AD1C09B6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6D879-AC75-4272-ABC6-00993DEE4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A6C1F-4D16-DCB6-8CE4-D17A5452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6B46B-1453-5DBE-CDFE-89F15CFA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26BC9-6507-D255-91A7-8D276C7F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7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DFED1-960F-BAF7-8A05-0E5B5865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BA794-E709-8656-C3A6-F700C9213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3CDE1-8CBE-CDEA-E8BB-C34796C91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08845-4820-27FD-FE56-559574344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30ED9-D895-C190-8F5D-A3987BF18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9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BA67433-7029-8840-513D-35A2F820966C}"/>
              </a:ext>
            </a:extLst>
          </p:cNvPr>
          <p:cNvGrpSpPr/>
          <p:nvPr/>
        </p:nvGrpSpPr>
        <p:grpSpPr>
          <a:xfrm>
            <a:off x="2343150" y="904489"/>
            <a:ext cx="2654300" cy="2339206"/>
            <a:chOff x="2343150" y="904489"/>
            <a:chExt cx="2654300" cy="2339206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C604FFA-84AF-D6D1-14F4-3EFE56FEF076}"/>
                </a:ext>
              </a:extLst>
            </p:cNvPr>
            <p:cNvSpPr/>
            <p:nvPr/>
          </p:nvSpPr>
          <p:spPr>
            <a:xfrm>
              <a:off x="2343150" y="1355725"/>
              <a:ext cx="1793875" cy="1355725"/>
            </a:xfrm>
            <a:prstGeom prst="roundRect">
              <a:avLst/>
            </a:prstGeom>
            <a:solidFill>
              <a:schemeClr val="accent1">
                <a:alpha val="325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1E884B-859E-8353-AC6A-CB9718D90433}"/>
                </a:ext>
              </a:extLst>
            </p:cNvPr>
            <p:cNvSpPr/>
            <p:nvPr/>
          </p:nvSpPr>
          <p:spPr>
            <a:xfrm>
              <a:off x="2489199" y="1781175"/>
              <a:ext cx="1041401" cy="469900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31D33D-2400-1608-4998-982CCE48A125}"/>
                </a:ext>
              </a:extLst>
            </p:cNvPr>
            <p:cNvSpPr txBox="1"/>
            <p:nvPr/>
          </p:nvSpPr>
          <p:spPr>
            <a:xfrm>
              <a:off x="2624591" y="1887319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Environment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F5598C0F-0E20-FB37-5BC6-97904E83545F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rot="16200000" flipH="1">
              <a:off x="3396567" y="1394508"/>
              <a:ext cx="106144" cy="879478"/>
            </a:xfrm>
            <a:prstGeom prst="bentConnector4">
              <a:avLst>
                <a:gd name="adj1" fmla="val -215368"/>
                <a:gd name="adj2" fmla="val 100181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3C862A3-C401-97C2-8281-4B8CB883EF2F}"/>
                    </a:ext>
                  </a:extLst>
                </p:cNvPr>
                <p:cNvSpPr txBox="1"/>
                <p:nvPr/>
              </p:nvSpPr>
              <p:spPr>
                <a:xfrm>
                  <a:off x="3726273" y="1876890"/>
                  <a:ext cx="33778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3C862A3-C401-97C2-8281-4B8CB883E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273" y="1876890"/>
                  <a:ext cx="337785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C04B34BB-1CC6-E52B-3F9E-A5C13B45A5F7}"/>
                </a:ext>
              </a:extLst>
            </p:cNvPr>
            <p:cNvCxnSpPr>
              <a:endCxn id="4" idx="2"/>
            </p:cNvCxnSpPr>
            <p:nvPr/>
          </p:nvCxnSpPr>
          <p:spPr>
            <a:xfrm rot="10800000" flipV="1">
              <a:off x="3009900" y="2146299"/>
              <a:ext cx="879478" cy="104775"/>
            </a:xfrm>
            <a:prstGeom prst="bentConnector4">
              <a:avLst>
                <a:gd name="adj1" fmla="val -181"/>
                <a:gd name="adj2" fmla="val 3727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1739366-34F7-B5A2-4068-08EDAC2DDE77}"/>
                    </a:ext>
                  </a:extLst>
                </p:cNvPr>
                <p:cNvSpPr txBox="1"/>
                <p:nvPr/>
              </p:nvSpPr>
              <p:spPr>
                <a:xfrm>
                  <a:off x="4410079" y="1834246"/>
                  <a:ext cx="527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update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1739366-34F7-B5A2-4068-08EDAC2DD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079" y="1834246"/>
                  <a:ext cx="52770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1FF2405-A85D-F100-BBAF-13126D676428}"/>
                </a:ext>
              </a:extLst>
            </p:cNvPr>
            <p:cNvSpPr/>
            <p:nvPr/>
          </p:nvSpPr>
          <p:spPr>
            <a:xfrm>
              <a:off x="4330700" y="1834246"/>
              <a:ext cx="666750" cy="416829"/>
            </a:xfrm>
            <a:prstGeom prst="roundRect">
              <a:avLst/>
            </a:prstGeom>
            <a:solidFill>
              <a:schemeClr val="accent1">
                <a:alpha val="13783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F2504AA4-55C6-0A99-3C44-3C8811961360}"/>
                </a:ext>
              </a:extLst>
            </p:cNvPr>
            <p:cNvCxnSpPr>
              <a:stCxn id="20" idx="0"/>
              <a:endCxn id="22" idx="0"/>
            </p:cNvCxnSpPr>
            <p:nvPr/>
          </p:nvCxnSpPr>
          <p:spPr>
            <a:xfrm rot="16200000" flipH="1">
              <a:off x="3712820" y="882992"/>
              <a:ext cx="478521" cy="1423987"/>
            </a:xfrm>
            <a:prstGeom prst="bentConnector3">
              <a:avLst>
                <a:gd name="adj1" fmla="val -47772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601F89D-FB35-EDFE-D677-0A01B22990DA}"/>
                </a:ext>
              </a:extLst>
            </p:cNvPr>
            <p:cNvCxnSpPr>
              <a:stCxn id="22" idx="2"/>
              <a:endCxn id="20" idx="2"/>
            </p:cNvCxnSpPr>
            <p:nvPr/>
          </p:nvCxnSpPr>
          <p:spPr>
            <a:xfrm rot="5400000">
              <a:off x="3721895" y="1769269"/>
              <a:ext cx="460375" cy="1423987"/>
            </a:xfrm>
            <a:prstGeom prst="bentConnector3">
              <a:avLst>
                <a:gd name="adj1" fmla="val 149655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84669B6-53CC-ECB3-CCF7-A26B55EE9ADA}"/>
                    </a:ext>
                  </a:extLst>
                </p:cNvPr>
                <p:cNvSpPr txBox="1"/>
                <p:nvPr/>
              </p:nvSpPr>
              <p:spPr>
                <a:xfrm>
                  <a:off x="3279770" y="2312768"/>
                  <a:ext cx="27725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84669B6-53CC-ECB3-CCF7-A26B55EE9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770" y="2312768"/>
                  <a:ext cx="277255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59D6EC-A63F-7204-0449-19970BEDD944}"/>
                    </a:ext>
                  </a:extLst>
                </p:cNvPr>
                <p:cNvSpPr txBox="1"/>
                <p:nvPr/>
              </p:nvSpPr>
              <p:spPr>
                <a:xfrm>
                  <a:off x="3311010" y="1526594"/>
                  <a:ext cx="36593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59D6EC-A63F-7204-0449-19970BEDD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010" y="1526594"/>
                  <a:ext cx="365934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362D049-9A96-A5B1-F1CD-8FC3DCE722CF}"/>
                    </a:ext>
                  </a:extLst>
                </p:cNvPr>
                <p:cNvSpPr txBox="1"/>
                <p:nvPr/>
              </p:nvSpPr>
              <p:spPr>
                <a:xfrm>
                  <a:off x="3965927" y="2711450"/>
                  <a:ext cx="44678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362D049-9A96-A5B1-F1CD-8FC3DCE72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5927" y="2711450"/>
                  <a:ext cx="446789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8B0D82-2E76-5032-F2CD-933D3E2F31FC}"/>
                    </a:ext>
                  </a:extLst>
                </p:cNvPr>
                <p:cNvSpPr txBox="1"/>
                <p:nvPr/>
              </p:nvSpPr>
              <p:spPr>
                <a:xfrm>
                  <a:off x="3087199" y="2494692"/>
                  <a:ext cx="72487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𝑜𝑙𝑙𝑜𝑢𝑡</m:t>
                        </m:r>
                        <m:d>
                          <m:d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8B0D82-2E76-5032-F2CD-933D3E2F3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9" y="2494692"/>
                  <a:ext cx="724878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3B0EF13-6CC7-C705-F7B5-760C9089ACFA}"/>
                    </a:ext>
                  </a:extLst>
                </p:cNvPr>
                <p:cNvSpPr txBox="1"/>
                <p:nvPr/>
              </p:nvSpPr>
              <p:spPr>
                <a:xfrm>
                  <a:off x="3314505" y="904489"/>
                  <a:ext cx="1542665" cy="230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𝑜𝑙𝑙𝑜𝑢𝑡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3B0EF13-6CC7-C705-F7B5-760C9089A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05" y="904489"/>
                  <a:ext cx="1542665" cy="23096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A36E13-332B-75E8-776D-78569CB0C08F}"/>
                </a:ext>
              </a:extLst>
            </p:cNvPr>
            <p:cNvSpPr txBox="1"/>
            <p:nvPr/>
          </p:nvSpPr>
          <p:spPr>
            <a:xfrm>
              <a:off x="2797536" y="3012863"/>
              <a:ext cx="17427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(a) online reinforcement learning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9813C88-DA74-17B0-B416-F2F91AAD3DE0}"/>
              </a:ext>
            </a:extLst>
          </p:cNvPr>
          <p:cNvGrpSpPr/>
          <p:nvPr/>
        </p:nvGrpSpPr>
        <p:grpSpPr>
          <a:xfrm>
            <a:off x="5652400" y="938119"/>
            <a:ext cx="2708263" cy="2339206"/>
            <a:chOff x="5652400" y="938119"/>
            <a:chExt cx="2708263" cy="233920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4E37A68-4E1C-38F8-0882-DF92048F2C07}"/>
                </a:ext>
              </a:extLst>
            </p:cNvPr>
            <p:cNvSpPr/>
            <p:nvPr/>
          </p:nvSpPr>
          <p:spPr>
            <a:xfrm>
              <a:off x="5652400" y="1389355"/>
              <a:ext cx="1793875" cy="1355725"/>
            </a:xfrm>
            <a:prstGeom prst="roundRect">
              <a:avLst/>
            </a:prstGeom>
            <a:solidFill>
              <a:schemeClr val="accent1">
                <a:alpha val="325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2302D6-AD56-0599-4021-18CCBC9DE683}"/>
                </a:ext>
              </a:extLst>
            </p:cNvPr>
            <p:cNvSpPr/>
            <p:nvPr/>
          </p:nvSpPr>
          <p:spPr>
            <a:xfrm>
              <a:off x="5798449" y="1814805"/>
              <a:ext cx="1041401" cy="469900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A32F60-1479-29AF-726D-94DB9116FE16}"/>
                </a:ext>
              </a:extLst>
            </p:cNvPr>
            <p:cNvSpPr txBox="1"/>
            <p:nvPr/>
          </p:nvSpPr>
          <p:spPr>
            <a:xfrm>
              <a:off x="5933841" y="1920949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Environment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9EE2545E-02D2-70A6-45DB-642B43D84DE4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rot="16200000" flipH="1">
              <a:off x="6705817" y="1428138"/>
              <a:ext cx="106144" cy="879478"/>
            </a:xfrm>
            <a:prstGeom prst="bentConnector4">
              <a:avLst>
                <a:gd name="adj1" fmla="val -215368"/>
                <a:gd name="adj2" fmla="val 100181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02F5203-D1A5-1476-A452-14D444960458}"/>
                    </a:ext>
                  </a:extLst>
                </p:cNvPr>
                <p:cNvSpPr txBox="1"/>
                <p:nvPr/>
              </p:nvSpPr>
              <p:spPr>
                <a:xfrm>
                  <a:off x="7035523" y="1910520"/>
                  <a:ext cx="33778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02F5203-D1A5-1476-A452-14D444960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523" y="1910520"/>
                  <a:ext cx="337785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6F32A5C1-1C37-F8F2-E8A7-3071FCC96876}"/>
                </a:ext>
              </a:extLst>
            </p:cNvPr>
            <p:cNvCxnSpPr>
              <a:endCxn id="36" idx="2"/>
            </p:cNvCxnSpPr>
            <p:nvPr/>
          </p:nvCxnSpPr>
          <p:spPr>
            <a:xfrm rot="10800000" flipV="1">
              <a:off x="6319150" y="2179929"/>
              <a:ext cx="879478" cy="104775"/>
            </a:xfrm>
            <a:prstGeom prst="bentConnector4">
              <a:avLst>
                <a:gd name="adj1" fmla="val -181"/>
                <a:gd name="adj2" fmla="val 3727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0F32255-6EC5-7189-56EB-E363FE19151D}"/>
                </a:ext>
              </a:extLst>
            </p:cNvPr>
            <p:cNvGrpSpPr/>
            <p:nvPr/>
          </p:nvGrpSpPr>
          <p:grpSpPr>
            <a:xfrm>
              <a:off x="7693913" y="2067217"/>
              <a:ext cx="666750" cy="416829"/>
              <a:chOff x="7639950" y="1867876"/>
              <a:chExt cx="666750" cy="4168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CC8104B1-1D7B-0671-0D02-50FB8D121698}"/>
                      </a:ext>
                    </a:extLst>
                  </p:cNvPr>
                  <p:cNvSpPr txBox="1"/>
                  <p:nvPr/>
                </p:nvSpPr>
                <p:spPr>
                  <a:xfrm>
                    <a:off x="7719329" y="1867876"/>
                    <a:ext cx="5277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/>
                      <a:t>update</a:t>
                    </a:r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CC8104B1-1D7B-0671-0D02-50FB8D1216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9329" y="1867876"/>
                    <a:ext cx="52770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21A46BD5-0C95-E94D-7157-B09A28E4B59A}"/>
                  </a:ext>
                </a:extLst>
              </p:cNvPr>
              <p:cNvSpPr/>
              <p:nvPr/>
            </p:nvSpPr>
            <p:spPr>
              <a:xfrm>
                <a:off x="7639950" y="1867876"/>
                <a:ext cx="666750" cy="416829"/>
              </a:xfrm>
              <a:prstGeom prst="roundRect">
                <a:avLst/>
              </a:prstGeom>
              <a:solidFill>
                <a:schemeClr val="accent1">
                  <a:alpha val="13783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C4026374-4062-06C7-1064-8E647CE6551C}"/>
                </a:ext>
              </a:extLst>
            </p:cNvPr>
            <p:cNvCxnSpPr>
              <a:cxnSpLocks/>
              <a:stCxn id="35" idx="0"/>
              <a:endCxn id="52" idx="1"/>
            </p:cNvCxnSpPr>
            <p:nvPr/>
          </p:nvCxnSpPr>
          <p:spPr>
            <a:xfrm rot="16200000" flipH="1">
              <a:off x="7171919" y="766774"/>
              <a:ext cx="215326" cy="1460488"/>
            </a:xfrm>
            <a:prstGeom prst="bentConnector3">
              <a:avLst>
                <a:gd name="adj1" fmla="val -106165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3EDE4537-0BAA-53CC-2822-AD305E8EE4C7}"/>
                </a:ext>
              </a:extLst>
            </p:cNvPr>
            <p:cNvCxnSpPr>
              <a:stCxn id="42" idx="2"/>
              <a:endCxn id="35" idx="2"/>
            </p:cNvCxnSpPr>
            <p:nvPr/>
          </p:nvCxnSpPr>
          <p:spPr>
            <a:xfrm rot="5400000">
              <a:off x="7157796" y="1875588"/>
              <a:ext cx="261034" cy="1477950"/>
            </a:xfrm>
            <a:prstGeom prst="bentConnector3">
              <a:avLst>
                <a:gd name="adj1" fmla="val 187575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F4788E2-829A-C50D-2C09-7B30C1CF53ED}"/>
                    </a:ext>
                  </a:extLst>
                </p:cNvPr>
                <p:cNvSpPr txBox="1"/>
                <p:nvPr/>
              </p:nvSpPr>
              <p:spPr>
                <a:xfrm>
                  <a:off x="6589020" y="2346398"/>
                  <a:ext cx="27725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F4788E2-829A-C50D-2C09-7B30C1CF5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9020" y="2346398"/>
                  <a:ext cx="277255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C654205-1374-8CA2-7DB6-E47A5444D98D}"/>
                    </a:ext>
                  </a:extLst>
                </p:cNvPr>
                <p:cNvSpPr txBox="1"/>
                <p:nvPr/>
              </p:nvSpPr>
              <p:spPr>
                <a:xfrm>
                  <a:off x="6620260" y="1560224"/>
                  <a:ext cx="36593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C654205-1374-8CA2-7DB6-E47A5444D9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260" y="1560224"/>
                  <a:ext cx="365934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C69F8A-00E8-375B-87C4-0281C14FB153}"/>
                    </a:ext>
                  </a:extLst>
                </p:cNvPr>
                <p:cNvSpPr txBox="1"/>
                <p:nvPr/>
              </p:nvSpPr>
              <p:spPr>
                <a:xfrm>
                  <a:off x="7275177" y="2745080"/>
                  <a:ext cx="44678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C69F8A-00E8-375B-87C4-0281C14FB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177" y="2745080"/>
                  <a:ext cx="446789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6498DAC-7758-404A-4E9E-874515D101E3}"/>
                    </a:ext>
                  </a:extLst>
                </p:cNvPr>
                <p:cNvSpPr txBox="1"/>
                <p:nvPr/>
              </p:nvSpPr>
              <p:spPr>
                <a:xfrm>
                  <a:off x="6396449" y="2528322"/>
                  <a:ext cx="72487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𝑜𝑙𝑙𝑜𝑢𝑡</m:t>
                        </m:r>
                        <m:d>
                          <m:d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6498DAC-7758-404A-4E9E-874515D10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449" y="2528322"/>
                  <a:ext cx="724878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F68E556-FB94-F5C5-B699-571D89F08433}"/>
                    </a:ext>
                  </a:extLst>
                </p:cNvPr>
                <p:cNvSpPr txBox="1"/>
                <p:nvPr/>
              </p:nvSpPr>
              <p:spPr>
                <a:xfrm>
                  <a:off x="6623755" y="938119"/>
                  <a:ext cx="1542665" cy="230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𝑜𝑙𝑙𝑜𝑢𝑡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F68E556-FB94-F5C5-B699-571D89F084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755" y="938119"/>
                  <a:ext cx="1542665" cy="23096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298401-BE9F-6F74-5C53-05010120CEC1}"/>
                </a:ext>
              </a:extLst>
            </p:cNvPr>
            <p:cNvSpPr txBox="1"/>
            <p:nvPr/>
          </p:nvSpPr>
          <p:spPr>
            <a:xfrm>
              <a:off x="6106786" y="3046493"/>
              <a:ext cx="1898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(b) off-policy reinforcement learning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1A88705-31AC-9A4D-406E-3AE7DB3E74DB}"/>
                </a:ext>
              </a:extLst>
            </p:cNvPr>
            <p:cNvGrpSpPr/>
            <p:nvPr/>
          </p:nvGrpSpPr>
          <p:grpSpPr>
            <a:xfrm>
              <a:off x="7693913" y="1604681"/>
              <a:ext cx="631825" cy="294328"/>
              <a:chOff x="7693913" y="1604681"/>
              <a:chExt cx="631825" cy="294328"/>
            </a:xfrm>
          </p:grpSpPr>
          <p:sp>
            <p:nvSpPr>
              <p:cNvPr id="52" name="Can 51">
                <a:extLst>
                  <a:ext uri="{FF2B5EF4-FFF2-40B4-BE49-F238E27FC236}">
                    <a16:creationId xmlns:a16="http://schemas.microsoft.com/office/drawing/2014/main" id="{10DCC390-29A4-29D8-7E74-F5EC8EACCE09}"/>
                  </a:ext>
                </a:extLst>
              </p:cNvPr>
              <p:cNvSpPr/>
              <p:nvPr/>
            </p:nvSpPr>
            <p:spPr>
              <a:xfrm>
                <a:off x="7693913" y="1604681"/>
                <a:ext cx="631825" cy="292525"/>
              </a:xfrm>
              <a:prstGeom prst="can">
                <a:avLst/>
              </a:prstGeom>
              <a:solidFill>
                <a:schemeClr val="accent1">
                  <a:alpha val="13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3E9EF19-0314-95A6-4DB6-8DA1C8FF4475}"/>
                      </a:ext>
                    </a:extLst>
                  </p:cNvPr>
                  <p:cNvSpPr txBox="1"/>
                  <p:nvPr/>
                </p:nvSpPr>
                <p:spPr>
                  <a:xfrm>
                    <a:off x="7737948" y="1668177"/>
                    <a:ext cx="58779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/>
                      <a:t>buffer </a:t>
                    </a:r>
                    <a14:m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3E9EF19-0314-95A6-4DB6-8DA1C8FF44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7948" y="1668177"/>
                    <a:ext cx="587790" cy="2308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666777D-D07D-8C97-AE89-0B2D8D4CB11C}"/>
                </a:ext>
              </a:extLst>
            </p:cNvPr>
            <p:cNvCxnSpPr>
              <a:stCxn id="54" idx="2"/>
              <a:endCxn id="42" idx="0"/>
            </p:cNvCxnSpPr>
            <p:nvPr/>
          </p:nvCxnSpPr>
          <p:spPr>
            <a:xfrm flipH="1">
              <a:off x="8027288" y="1899009"/>
              <a:ext cx="4555" cy="16820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5C8D0F5-DE78-509C-75D5-3A6067A44899}"/>
              </a:ext>
            </a:extLst>
          </p:cNvPr>
          <p:cNvGrpSpPr/>
          <p:nvPr/>
        </p:nvGrpSpPr>
        <p:grpSpPr>
          <a:xfrm>
            <a:off x="7693913" y="4827670"/>
            <a:ext cx="666750" cy="416829"/>
            <a:chOff x="7639950" y="1867876"/>
            <a:chExt cx="666750" cy="416829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81D05118-9533-7DF0-1314-5A38C1F299BD}"/>
                </a:ext>
              </a:extLst>
            </p:cNvPr>
            <p:cNvSpPr/>
            <p:nvPr/>
          </p:nvSpPr>
          <p:spPr>
            <a:xfrm>
              <a:off x="7639950" y="1867876"/>
              <a:ext cx="666750" cy="416829"/>
            </a:xfrm>
            <a:prstGeom prst="roundRect">
              <a:avLst/>
            </a:prstGeom>
            <a:solidFill>
              <a:schemeClr val="accent1">
                <a:alpha val="13783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7741AF2-FFEF-2B19-3C5C-83DE19848CD2}"/>
                    </a:ext>
                  </a:extLst>
                </p:cNvPr>
                <p:cNvSpPr txBox="1"/>
                <p:nvPr/>
              </p:nvSpPr>
              <p:spPr>
                <a:xfrm>
                  <a:off x="7760767" y="1888886"/>
                  <a:ext cx="425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learn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7741AF2-FFEF-2B19-3C5C-83DE19848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767" y="1888886"/>
                  <a:ext cx="42511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350E190-F245-9402-5189-F5A049A5D010}"/>
              </a:ext>
            </a:extLst>
          </p:cNvPr>
          <p:cNvCxnSpPr>
            <a:cxnSpLocks/>
            <a:stCxn id="61" idx="0"/>
            <a:endCxn id="78" idx="1"/>
          </p:cNvCxnSpPr>
          <p:nvPr/>
        </p:nvCxnSpPr>
        <p:spPr>
          <a:xfrm rot="16200000" flipH="1">
            <a:off x="7171919" y="3527227"/>
            <a:ext cx="215326" cy="1460488"/>
          </a:xfrm>
          <a:prstGeom prst="bentConnector3">
            <a:avLst>
              <a:gd name="adj1" fmla="val -106165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AB0953-B951-C211-BD8B-4A3958BEC1ED}"/>
                  </a:ext>
                </a:extLst>
              </p:cNvPr>
              <p:cNvSpPr txBox="1"/>
              <p:nvPr/>
            </p:nvSpPr>
            <p:spPr>
              <a:xfrm>
                <a:off x="8450012" y="5969410"/>
                <a:ext cx="4467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9AB0953-B951-C211-BD8B-4A3958BEC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012" y="5969410"/>
                <a:ext cx="446789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CCD8AD8-4E01-7508-C086-F8BF38C92F15}"/>
              </a:ext>
            </a:extLst>
          </p:cNvPr>
          <p:cNvGrpSpPr/>
          <p:nvPr/>
        </p:nvGrpSpPr>
        <p:grpSpPr>
          <a:xfrm>
            <a:off x="5652400" y="4149808"/>
            <a:ext cx="1793875" cy="1369799"/>
            <a:chOff x="5652400" y="4149808"/>
            <a:chExt cx="1793875" cy="1369799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3A134D3F-5CB7-9426-6CE7-1B1CDE67F12F}"/>
                </a:ext>
              </a:extLst>
            </p:cNvPr>
            <p:cNvSpPr/>
            <p:nvPr/>
          </p:nvSpPr>
          <p:spPr>
            <a:xfrm>
              <a:off x="5652400" y="4149808"/>
              <a:ext cx="1793875" cy="1355725"/>
            </a:xfrm>
            <a:prstGeom prst="roundRect">
              <a:avLst/>
            </a:prstGeom>
            <a:solidFill>
              <a:schemeClr val="accent1">
                <a:alpha val="325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D701EF-EF02-14F8-6F66-FEB49E9E8C99}"/>
                </a:ext>
              </a:extLst>
            </p:cNvPr>
            <p:cNvSpPr/>
            <p:nvPr/>
          </p:nvSpPr>
          <p:spPr>
            <a:xfrm>
              <a:off x="5798449" y="4575258"/>
              <a:ext cx="1041401" cy="469900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BFE8C2-C7C1-C79A-6AD3-C9A5D91B9B76}"/>
                </a:ext>
              </a:extLst>
            </p:cNvPr>
            <p:cNvSpPr txBox="1"/>
            <p:nvPr/>
          </p:nvSpPr>
          <p:spPr>
            <a:xfrm>
              <a:off x="5933841" y="468140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Environment</a:t>
              </a:r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E5D9E8BA-6037-29E7-97AA-E525D8119709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rot="16200000" flipH="1">
              <a:off x="6705817" y="4188591"/>
              <a:ext cx="106144" cy="879478"/>
            </a:xfrm>
            <a:prstGeom prst="bentConnector4">
              <a:avLst>
                <a:gd name="adj1" fmla="val -215368"/>
                <a:gd name="adj2" fmla="val 100181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5722B91-9BB5-2575-7C64-B0E8AEA18B61}"/>
                    </a:ext>
                  </a:extLst>
                </p:cNvPr>
                <p:cNvSpPr txBox="1"/>
                <p:nvPr/>
              </p:nvSpPr>
              <p:spPr>
                <a:xfrm>
                  <a:off x="7035523" y="4670973"/>
                  <a:ext cx="338554" cy="243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5722B91-9BB5-2575-7C64-B0E8AEA18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523" y="4670973"/>
                  <a:ext cx="338554" cy="243080"/>
                </a:xfrm>
                <a:prstGeom prst="rect">
                  <a:avLst/>
                </a:prstGeom>
                <a:blipFill>
                  <a:blip r:embed="rId1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Elbow Connector 65">
              <a:extLst>
                <a:ext uri="{FF2B5EF4-FFF2-40B4-BE49-F238E27FC236}">
                  <a16:creationId xmlns:a16="http://schemas.microsoft.com/office/drawing/2014/main" id="{D57897C3-45D3-D159-0F7B-86C51D854788}"/>
                </a:ext>
              </a:extLst>
            </p:cNvPr>
            <p:cNvCxnSpPr>
              <a:endCxn id="62" idx="2"/>
            </p:cNvCxnSpPr>
            <p:nvPr/>
          </p:nvCxnSpPr>
          <p:spPr>
            <a:xfrm rot="10800000" flipV="1">
              <a:off x="6319150" y="4940382"/>
              <a:ext cx="879478" cy="104775"/>
            </a:xfrm>
            <a:prstGeom prst="bentConnector4">
              <a:avLst>
                <a:gd name="adj1" fmla="val -181"/>
                <a:gd name="adj2" fmla="val 3727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5389475-A4C2-9328-318D-BFB1516E2399}"/>
                    </a:ext>
                  </a:extLst>
                </p:cNvPr>
                <p:cNvSpPr txBox="1"/>
                <p:nvPr/>
              </p:nvSpPr>
              <p:spPr>
                <a:xfrm>
                  <a:off x="6589020" y="5106851"/>
                  <a:ext cx="27725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5389475-A4C2-9328-318D-BFB1516E2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9020" y="5106851"/>
                  <a:ext cx="277255" cy="2308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C984F2-DBF6-D306-94DD-910A238894AF}"/>
                    </a:ext>
                  </a:extLst>
                </p:cNvPr>
                <p:cNvSpPr txBox="1"/>
                <p:nvPr/>
              </p:nvSpPr>
              <p:spPr>
                <a:xfrm>
                  <a:off x="6620260" y="4320677"/>
                  <a:ext cx="36593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C984F2-DBF6-D306-94DD-910A23889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260" y="4320677"/>
                  <a:ext cx="365934" cy="2308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5909894-7C8C-D134-9558-96F52230F699}"/>
                    </a:ext>
                  </a:extLst>
                </p:cNvPr>
                <p:cNvSpPr txBox="1"/>
                <p:nvPr/>
              </p:nvSpPr>
              <p:spPr>
                <a:xfrm>
                  <a:off x="6396449" y="5288775"/>
                  <a:ext cx="72487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𝑜𝑙𝑙𝑜𝑢𝑡</m:t>
                        </m:r>
                        <m:d>
                          <m:d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5909894-7C8C-D134-9558-96F52230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449" y="5288775"/>
                  <a:ext cx="724878" cy="2308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11A2C6F-EBB3-3DE9-CAE0-94272BEDF4D0}"/>
                  </a:ext>
                </a:extLst>
              </p:cNvPr>
              <p:cNvSpPr txBox="1"/>
              <p:nvPr/>
            </p:nvSpPr>
            <p:spPr>
              <a:xfrm>
                <a:off x="6623755" y="3698572"/>
                <a:ext cx="884601" cy="2309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11A2C6F-EBB3-3DE9-CAE0-94272BEDF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55" y="3698572"/>
                <a:ext cx="884601" cy="23096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36F756CE-7531-AFF8-F473-47EF346547C0}"/>
              </a:ext>
            </a:extLst>
          </p:cNvPr>
          <p:cNvSpPr txBox="1"/>
          <p:nvPr/>
        </p:nvSpPr>
        <p:spPr>
          <a:xfrm>
            <a:off x="6106786" y="5806946"/>
            <a:ext cx="17459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(c) offline reinforcement learning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CBC5A9A-1028-E49B-038E-530D084BFF49}"/>
              </a:ext>
            </a:extLst>
          </p:cNvPr>
          <p:cNvGrpSpPr/>
          <p:nvPr/>
        </p:nvGrpSpPr>
        <p:grpSpPr>
          <a:xfrm>
            <a:off x="7693913" y="4365134"/>
            <a:ext cx="631825" cy="294328"/>
            <a:chOff x="7693913" y="1604681"/>
            <a:chExt cx="631825" cy="294328"/>
          </a:xfrm>
        </p:grpSpPr>
        <p:sp>
          <p:nvSpPr>
            <p:cNvPr id="78" name="Can 77">
              <a:extLst>
                <a:ext uri="{FF2B5EF4-FFF2-40B4-BE49-F238E27FC236}">
                  <a16:creationId xmlns:a16="http://schemas.microsoft.com/office/drawing/2014/main" id="{F318ABE2-425D-3FD2-4532-C7A4FCA1F9C4}"/>
                </a:ext>
              </a:extLst>
            </p:cNvPr>
            <p:cNvSpPr/>
            <p:nvPr/>
          </p:nvSpPr>
          <p:spPr>
            <a:xfrm>
              <a:off x="7693913" y="1604681"/>
              <a:ext cx="631825" cy="292525"/>
            </a:xfrm>
            <a:prstGeom prst="can">
              <a:avLst/>
            </a:prstGeom>
            <a:solidFill>
              <a:schemeClr val="accent1">
                <a:alpha val="13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3866BE3-0C88-8BB3-B9FC-6CC3F9886BFB}"/>
                    </a:ext>
                  </a:extLst>
                </p:cNvPr>
                <p:cNvSpPr txBox="1"/>
                <p:nvPr/>
              </p:nvSpPr>
              <p:spPr>
                <a:xfrm>
                  <a:off x="7737948" y="1668177"/>
                  <a:ext cx="58779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buffer </a:t>
                  </a:r>
                  <a14:m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3866BE3-0C88-8BB3-B9FC-6CC3F9886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7948" y="1668177"/>
                  <a:ext cx="587790" cy="230832"/>
                </a:xfrm>
                <a:prstGeom prst="rect">
                  <a:avLst/>
                </a:prstGeom>
                <a:blipFill>
                  <a:blip r:embed="rId2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E2F38DA-AB10-233A-58EF-EFDE3039C934}"/>
              </a:ext>
            </a:extLst>
          </p:cNvPr>
          <p:cNvCxnSpPr>
            <a:stCxn id="79" idx="2"/>
            <a:endCxn id="81" idx="0"/>
          </p:cNvCxnSpPr>
          <p:nvPr/>
        </p:nvCxnSpPr>
        <p:spPr>
          <a:xfrm flipH="1">
            <a:off x="8027288" y="4659462"/>
            <a:ext cx="4555" cy="16820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02BAF96-6F9D-89A0-34F2-74193A9FDDC5}"/>
              </a:ext>
            </a:extLst>
          </p:cNvPr>
          <p:cNvGrpSpPr/>
          <p:nvPr/>
        </p:nvGrpSpPr>
        <p:grpSpPr>
          <a:xfrm>
            <a:off x="8608301" y="4138902"/>
            <a:ext cx="1793875" cy="1369799"/>
            <a:chOff x="5652400" y="4149808"/>
            <a:chExt cx="1793875" cy="1369799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8F987496-C414-CE0B-6789-AF54CFE593C4}"/>
                </a:ext>
              </a:extLst>
            </p:cNvPr>
            <p:cNvSpPr/>
            <p:nvPr/>
          </p:nvSpPr>
          <p:spPr>
            <a:xfrm>
              <a:off x="5652400" y="4149808"/>
              <a:ext cx="1793875" cy="1355725"/>
            </a:xfrm>
            <a:prstGeom prst="roundRect">
              <a:avLst/>
            </a:prstGeom>
            <a:solidFill>
              <a:schemeClr val="accent1">
                <a:alpha val="325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85DBD68-555A-C762-17F3-921E02DA041C}"/>
                </a:ext>
              </a:extLst>
            </p:cNvPr>
            <p:cNvSpPr/>
            <p:nvPr/>
          </p:nvSpPr>
          <p:spPr>
            <a:xfrm>
              <a:off x="5798449" y="4575258"/>
              <a:ext cx="1041401" cy="469900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87AD1A5-F093-0B74-730B-D706ECBFDD2B}"/>
                </a:ext>
              </a:extLst>
            </p:cNvPr>
            <p:cNvSpPr txBox="1"/>
            <p:nvPr/>
          </p:nvSpPr>
          <p:spPr>
            <a:xfrm>
              <a:off x="5933841" y="4681402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Environment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799A3D70-EAF6-020D-D468-11024FF36A63}"/>
                </a:ext>
              </a:extLst>
            </p:cNvPr>
            <p:cNvCxnSpPr>
              <a:cxnSpLocks/>
              <a:stCxn id="85" idx="0"/>
            </p:cNvCxnSpPr>
            <p:nvPr/>
          </p:nvCxnSpPr>
          <p:spPr>
            <a:xfrm rot="16200000" flipH="1">
              <a:off x="6705817" y="4188591"/>
              <a:ext cx="106144" cy="879478"/>
            </a:xfrm>
            <a:prstGeom prst="bentConnector4">
              <a:avLst>
                <a:gd name="adj1" fmla="val -215368"/>
                <a:gd name="adj2" fmla="val 100181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71C1E54-C020-A8A1-2A92-D5C21116F97C}"/>
                    </a:ext>
                  </a:extLst>
                </p:cNvPr>
                <p:cNvSpPr txBox="1"/>
                <p:nvPr/>
              </p:nvSpPr>
              <p:spPr>
                <a:xfrm>
                  <a:off x="7035523" y="4670973"/>
                  <a:ext cx="28174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371C1E54-C020-A8A1-2A92-D5C21116F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523" y="4670973"/>
                  <a:ext cx="281744" cy="2308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DC752D7E-6F61-43CD-30DE-443CC844C474}"/>
                </a:ext>
              </a:extLst>
            </p:cNvPr>
            <p:cNvCxnSpPr>
              <a:endCxn id="85" idx="2"/>
            </p:cNvCxnSpPr>
            <p:nvPr/>
          </p:nvCxnSpPr>
          <p:spPr>
            <a:xfrm rot="10800000" flipV="1">
              <a:off x="6319150" y="4940382"/>
              <a:ext cx="879478" cy="104775"/>
            </a:xfrm>
            <a:prstGeom prst="bentConnector4">
              <a:avLst>
                <a:gd name="adj1" fmla="val -181"/>
                <a:gd name="adj2" fmla="val 3727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17967B7-1E34-12E0-CB91-3C7715769802}"/>
                    </a:ext>
                  </a:extLst>
                </p:cNvPr>
                <p:cNvSpPr txBox="1"/>
                <p:nvPr/>
              </p:nvSpPr>
              <p:spPr>
                <a:xfrm>
                  <a:off x="6589020" y="5106851"/>
                  <a:ext cx="27725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417967B7-1E34-12E0-CB91-3C7715769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9020" y="5106851"/>
                  <a:ext cx="277255" cy="2308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E7C36B2-2622-CCCC-C5C1-5AA530D2F35D}"/>
                    </a:ext>
                  </a:extLst>
                </p:cNvPr>
                <p:cNvSpPr txBox="1"/>
                <p:nvPr/>
              </p:nvSpPr>
              <p:spPr>
                <a:xfrm>
                  <a:off x="6620260" y="4320677"/>
                  <a:ext cx="36593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E7C36B2-2622-CCCC-C5C1-5AA530D2F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260" y="4320677"/>
                  <a:ext cx="365934" cy="2308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B620F36-13CD-F3CF-26D5-66FD409FCB36}"/>
                    </a:ext>
                  </a:extLst>
                </p:cNvPr>
                <p:cNvSpPr txBox="1"/>
                <p:nvPr/>
              </p:nvSpPr>
              <p:spPr>
                <a:xfrm>
                  <a:off x="6396449" y="5288775"/>
                  <a:ext cx="72487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𝑜𝑙𝑙𝑜𝑢𝑡</m:t>
                        </m:r>
                        <m:d>
                          <m:d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3B620F36-13CD-F3CF-26D5-66FD409FC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449" y="5288775"/>
                  <a:ext cx="724878" cy="2308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872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70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5</cp:revision>
  <dcterms:created xsi:type="dcterms:W3CDTF">2024-01-15T04:01:28Z</dcterms:created>
  <dcterms:modified xsi:type="dcterms:W3CDTF">2024-01-15T12:11:53Z</dcterms:modified>
</cp:coreProperties>
</file>