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83" d="100"/>
          <a:sy n="183" d="100"/>
        </p:scale>
        <p:origin x="-1264" y="-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3/4/24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375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3104051-67DF-05B6-7ABC-96F84AF40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62321"/>
              </p:ext>
            </p:extLst>
          </p:nvPr>
        </p:nvGraphicFramePr>
        <p:xfrm>
          <a:off x="2727896" y="3574450"/>
          <a:ext cx="1876988" cy="17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47">
                  <a:extLst>
                    <a:ext uri="{9D8B030D-6E8A-4147-A177-3AD203B41FA5}">
                      <a16:colId xmlns:a16="http://schemas.microsoft.com/office/drawing/2014/main" val="4073655064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1116368224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711063651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2554178642"/>
                    </a:ext>
                  </a:extLst>
                </a:gridCol>
              </a:tblGrid>
              <a:tr h="4430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1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160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281094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800074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3930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99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40" y="244980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5127" y="2034899"/>
            <a:ext cx="178028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406232" y="2034899"/>
            <a:ext cx="93757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9416" y="2031125"/>
            <a:ext cx="118510" cy="4218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8218167" y="2028072"/>
            <a:ext cx="130620" cy="417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DC3A89-55EF-7809-2EED-97279A2A252A}"/>
              </a:ext>
            </a:extLst>
          </p:cNvPr>
          <p:cNvSpPr/>
          <p:nvPr/>
        </p:nvSpPr>
        <p:spPr>
          <a:xfrm>
            <a:off x="775010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D2C223-0261-E518-AD9C-8640582246B5}"/>
              </a:ext>
            </a:extLst>
          </p:cNvPr>
          <p:cNvSpPr/>
          <p:nvPr/>
        </p:nvSpPr>
        <p:spPr>
          <a:xfrm>
            <a:off x="7355987" y="2448599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9E8C9C-8C46-8781-FB7E-0E4D0E66241E}"/>
              </a:ext>
            </a:extLst>
          </p:cNvPr>
          <p:cNvSpPr/>
          <p:nvPr/>
        </p:nvSpPr>
        <p:spPr>
          <a:xfrm>
            <a:off x="6851944" y="2459594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5DC351-328B-8CF2-6D37-D841599CD5B3}"/>
              </a:ext>
            </a:extLst>
          </p:cNvPr>
          <p:cNvGrpSpPr/>
          <p:nvPr/>
        </p:nvGrpSpPr>
        <p:grpSpPr>
          <a:xfrm>
            <a:off x="3883371" y="3573733"/>
            <a:ext cx="2367731" cy="1028109"/>
            <a:chOff x="3883371" y="3573733"/>
            <a:chExt cx="2367731" cy="102810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B4C626-5967-2BE9-5C7C-BCBF46C8A0E5}"/>
                </a:ext>
              </a:extLst>
            </p:cNvPr>
            <p:cNvSpPr/>
            <p:nvPr/>
          </p:nvSpPr>
          <p:spPr>
            <a:xfrm>
              <a:off x="4629976" y="366369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9EDD575-FBFD-22C3-AB9D-8421FD40BE11}"/>
                </a:ext>
              </a:extLst>
            </p:cNvPr>
            <p:cNvSpPr/>
            <p:nvPr/>
          </p:nvSpPr>
          <p:spPr>
            <a:xfrm>
              <a:off x="5360227" y="431268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486E9B5-FF0F-954F-6430-89FD16ED949A}"/>
                </a:ext>
              </a:extLst>
            </p:cNvPr>
            <p:cNvSpPr/>
            <p:nvPr/>
          </p:nvSpPr>
          <p:spPr>
            <a:xfrm>
              <a:off x="4625757" y="432227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CE1C21-9462-FF12-0FEE-EF39BC3502A2}"/>
                </a:ext>
              </a:extLst>
            </p:cNvPr>
            <p:cNvSpPr/>
            <p:nvPr/>
          </p:nvSpPr>
          <p:spPr>
            <a:xfrm>
              <a:off x="3952150" y="431868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/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/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/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/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4F7B7-D30E-26EC-6222-1CD34E33DD60}"/>
                </a:ext>
              </a:extLst>
            </p:cNvPr>
            <p:cNvCxnSpPr>
              <a:cxnSpLocks/>
              <a:stCxn id="93" idx="3"/>
              <a:endCxn id="99" idx="0"/>
            </p:cNvCxnSpPr>
            <p:nvPr/>
          </p:nvCxnSpPr>
          <p:spPr>
            <a:xfrm flipH="1">
              <a:off x="4109106" y="3909057"/>
              <a:ext cx="562929" cy="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40198F4-1970-6529-070B-1C2059241412}"/>
                </a:ext>
              </a:extLst>
            </p:cNvPr>
            <p:cNvCxnSpPr>
              <a:stCxn id="93" idx="4"/>
              <a:endCxn id="101" idx="0"/>
            </p:cNvCxnSpPr>
            <p:nvPr/>
          </p:nvCxnSpPr>
          <p:spPr>
            <a:xfrm flipH="1">
              <a:off x="4769354" y="3951155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744FCF1-8B7F-3FC1-ACB4-53375F21936D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4893562" y="3909057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/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/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/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6A5324-64A2-9523-F8A3-0CAD590FCD76}"/>
              </a:ext>
            </a:extLst>
          </p:cNvPr>
          <p:cNvGrpSpPr/>
          <p:nvPr/>
        </p:nvGrpSpPr>
        <p:grpSpPr>
          <a:xfrm>
            <a:off x="6809479" y="3796136"/>
            <a:ext cx="2614297" cy="1527497"/>
            <a:chOff x="6809479" y="3796136"/>
            <a:chExt cx="2614297" cy="15274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0E74CC-749A-F876-762A-C6571C4C59E6}"/>
                </a:ext>
              </a:extLst>
            </p:cNvPr>
            <p:cNvSpPr/>
            <p:nvPr/>
          </p:nvSpPr>
          <p:spPr>
            <a:xfrm>
              <a:off x="7130702" y="4367180"/>
              <a:ext cx="260337" cy="260281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29AE63-0713-8645-8812-51F91AD2A54E}"/>
                </a:ext>
              </a:extLst>
            </p:cNvPr>
            <p:cNvSpPr/>
            <p:nvPr/>
          </p:nvSpPr>
          <p:spPr>
            <a:xfrm>
              <a:off x="7952075" y="4367180"/>
              <a:ext cx="260337" cy="260281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CEC79D-4E35-F80C-A151-19E803F560A6}"/>
                </a:ext>
              </a:extLst>
            </p:cNvPr>
            <p:cNvSpPr/>
            <p:nvPr/>
          </p:nvSpPr>
          <p:spPr>
            <a:xfrm>
              <a:off x="8816837" y="4368777"/>
              <a:ext cx="260337" cy="260281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8D8CE70-54FB-955F-BDD2-B30DDA9934A9}"/>
                </a:ext>
              </a:extLst>
            </p:cNvPr>
            <p:cNvSpPr/>
            <p:nvPr/>
          </p:nvSpPr>
          <p:spPr>
            <a:xfrm>
              <a:off x="9077172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748DE3-E437-1246-1729-5501250E08E6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flipH="1">
              <a:off x="7352913" y="4049612"/>
              <a:ext cx="637288" cy="3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D8A1C-DF95-B7E6-02D2-7CB231FB966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082243" y="4087730"/>
              <a:ext cx="0" cy="27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EDD4249-71A3-7034-24B8-A61AB767356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8174286" y="4049612"/>
              <a:ext cx="680677" cy="35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600E9D-9A0C-71C2-99ED-E71C9DE1E8EA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6981362" y="4589343"/>
              <a:ext cx="187466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2714DC6-B4E5-107C-4C9D-CFB6C34F94FB}"/>
                </a:ext>
              </a:extLst>
            </p:cNvPr>
            <p:cNvCxnSpPr>
              <a:cxnSpLocks/>
              <a:stCxn id="117" idx="5"/>
            </p:cNvCxnSpPr>
            <p:nvPr/>
          </p:nvCxnSpPr>
          <p:spPr>
            <a:xfrm>
              <a:off x="7352913" y="4589343"/>
              <a:ext cx="103210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7A2C305-1576-1A61-B65F-6C0B569E3D02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7865800" y="4589343"/>
              <a:ext cx="124401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6190A8-D875-2FBB-8DCD-9B26DBF2AC53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8174286" y="4589343"/>
              <a:ext cx="130455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783A6F-75EA-50C3-2687-A3C5FDA37DA0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8743682" y="4590940"/>
              <a:ext cx="111280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58C15A-3BF5-5DCE-559E-C067070A8A5E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9039048" y="4590940"/>
              <a:ext cx="181692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/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/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/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/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/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36F23B-2499-DB4A-F4D5-9C6C2ED8598E}"/>
                </a:ext>
              </a:extLst>
            </p:cNvPr>
            <p:cNvSpPr/>
            <p:nvPr/>
          </p:nvSpPr>
          <p:spPr>
            <a:xfrm>
              <a:off x="860011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B83D02-1070-3E09-F69F-B4DCD9B2138B}"/>
                </a:ext>
              </a:extLst>
            </p:cNvPr>
            <p:cNvSpPr/>
            <p:nvPr/>
          </p:nvSpPr>
          <p:spPr>
            <a:xfrm>
              <a:off x="8161340" y="5036291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98FA1A1-1DBA-5057-DF70-4DDBADA9C1D3}"/>
                </a:ext>
              </a:extLst>
            </p:cNvPr>
            <p:cNvSpPr/>
            <p:nvPr/>
          </p:nvSpPr>
          <p:spPr>
            <a:xfrm>
              <a:off x="7706189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F3423D5-3BCB-D3B3-0475-BE2B1B991384}"/>
                </a:ext>
              </a:extLst>
            </p:cNvPr>
            <p:cNvSpPr/>
            <p:nvPr/>
          </p:nvSpPr>
          <p:spPr>
            <a:xfrm>
              <a:off x="731012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77D3F73-803A-D938-8565-226CA8C2E249}"/>
                </a:ext>
              </a:extLst>
            </p:cNvPr>
            <p:cNvSpPr/>
            <p:nvPr/>
          </p:nvSpPr>
          <p:spPr>
            <a:xfrm>
              <a:off x="6809479" y="5029219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F88C635-99E8-3E18-B9D0-BFF631819684}"/>
                </a:ext>
              </a:extLst>
            </p:cNvPr>
            <p:cNvSpPr/>
            <p:nvPr/>
          </p:nvSpPr>
          <p:spPr>
            <a:xfrm>
              <a:off x="7922448" y="3796136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43A99BB-5370-733D-C3D9-BF8EEC16A171}"/>
              </a:ext>
            </a:extLst>
          </p:cNvPr>
          <p:cNvGrpSpPr/>
          <p:nvPr/>
        </p:nvGrpSpPr>
        <p:grpSpPr>
          <a:xfrm>
            <a:off x="929137" y="3698005"/>
            <a:ext cx="2341998" cy="1003275"/>
            <a:chOff x="929137" y="3698005"/>
            <a:chExt cx="2341998" cy="100327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BD6EF4F-6D34-722A-6CDB-BD11ED8EB628}"/>
                </a:ext>
              </a:extLst>
            </p:cNvPr>
            <p:cNvSpPr/>
            <p:nvPr/>
          </p:nvSpPr>
          <p:spPr>
            <a:xfrm>
              <a:off x="1685535" y="3712616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51E95CF-137D-415E-8C63-FC963EDABE60}"/>
                </a:ext>
              </a:extLst>
            </p:cNvPr>
            <p:cNvSpPr/>
            <p:nvPr/>
          </p:nvSpPr>
          <p:spPr>
            <a:xfrm>
              <a:off x="1007709" y="4367605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/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/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C94C1C-2513-1941-41C7-47EA8587D262}"/>
                </a:ext>
              </a:extLst>
            </p:cNvPr>
            <p:cNvCxnSpPr>
              <a:cxnSpLocks/>
              <a:stCxn id="143" idx="3"/>
              <a:endCxn id="146" idx="0"/>
            </p:cNvCxnSpPr>
            <p:nvPr/>
          </p:nvCxnSpPr>
          <p:spPr>
            <a:xfrm flipH="1">
              <a:off x="1162624" y="3957982"/>
              <a:ext cx="564970" cy="4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BC77C0-5CBF-BA86-908E-0E5109E7D9A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H="1">
              <a:off x="1824913" y="4000080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9A2EC8-AFA0-ADA0-CA22-0A2E3F465A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21" y="3957982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/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/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069A374-FB13-A5FB-13AF-EC4A0781EBDB}"/>
                </a:ext>
              </a:extLst>
            </p:cNvPr>
            <p:cNvSpPr/>
            <p:nvPr/>
          </p:nvSpPr>
          <p:spPr>
            <a:xfrm>
              <a:off x="1663992" y="4381138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AE05B7-9AA6-32FD-EBC0-99C4257107AE}"/>
                </a:ext>
              </a:extLst>
            </p:cNvPr>
            <p:cNvSpPr/>
            <p:nvPr/>
          </p:nvSpPr>
          <p:spPr>
            <a:xfrm>
              <a:off x="2436817" y="4367503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/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/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2652B4-7ADD-8B65-CED0-30757AEF1A33}"/>
              </a:ext>
            </a:extLst>
          </p:cNvPr>
          <p:cNvGrpSpPr/>
          <p:nvPr/>
        </p:nvGrpSpPr>
        <p:grpSpPr>
          <a:xfrm>
            <a:off x="6864211" y="1378830"/>
            <a:ext cx="2867742" cy="1512733"/>
            <a:chOff x="6864211" y="1378830"/>
            <a:chExt cx="2867742" cy="15127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5FBECB-859A-2E51-5C3B-3195865ABC50}"/>
                </a:ext>
              </a:extLst>
            </p:cNvPr>
            <p:cNvSpPr/>
            <p:nvPr/>
          </p:nvSpPr>
          <p:spPr>
            <a:xfrm>
              <a:off x="8137530" y="13788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DEB07-6126-A198-EC13-D9C763B83300}"/>
                </a:ext>
              </a:extLst>
            </p:cNvPr>
            <p:cNvSpPr/>
            <p:nvPr/>
          </p:nvSpPr>
          <p:spPr>
            <a:xfrm>
              <a:off x="8994536" y="194873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73B998-595E-A110-F2F3-AD47A771BFDA}"/>
                </a:ext>
              </a:extLst>
            </p:cNvPr>
            <p:cNvSpPr/>
            <p:nvPr/>
          </p:nvSpPr>
          <p:spPr>
            <a:xfrm>
              <a:off x="9301040" y="260220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38A3B-79A0-02DE-6214-1F5DC9E25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157" y="1620265"/>
              <a:ext cx="637423" cy="355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4F4397-3B23-9CF8-9A58-06C89C105EC9}"/>
                </a:ext>
              </a:extLst>
            </p:cNvPr>
            <p:cNvCxnSpPr>
              <a:cxnSpLocks/>
            </p:cNvCxnSpPr>
            <p:nvPr/>
          </p:nvCxnSpPr>
          <p:spPr>
            <a:xfrm>
              <a:off x="8370704" y="1620265"/>
              <a:ext cx="680821" cy="3574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FAE734-A3E0-A11C-16A8-DA2A64329DE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7177527" y="2187299"/>
              <a:ext cx="178028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3A46E-AB94-81BB-C5DA-34973BD2B271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7558632" y="2187299"/>
              <a:ext cx="93757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3F85A9-A6BF-BAF1-CC34-10F1B1B4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5" y="2200069"/>
              <a:ext cx="125815" cy="3979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5B726C-85A9-2E70-F3BD-0273775C0E29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239672" y="2194097"/>
              <a:ext cx="177708" cy="4039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/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/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/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/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/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736DAA-16DC-3FC3-7FDC-FDBE811EE46D}"/>
                </a:ext>
              </a:extLst>
            </p:cNvPr>
            <p:cNvSpPr/>
            <p:nvPr/>
          </p:nvSpPr>
          <p:spPr>
            <a:xfrm>
              <a:off x="8757516" y="25980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5BE2B7-5B1A-BADF-1A95-4DF4A1500BAA}"/>
                </a:ext>
              </a:extLst>
            </p:cNvPr>
            <p:cNvSpPr/>
            <p:nvPr/>
          </p:nvSpPr>
          <p:spPr>
            <a:xfrm>
              <a:off x="7313496" y="194193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8A548C-61B9-0AA2-77FD-153B7158FA6B}"/>
                </a:ext>
              </a:extLst>
            </p:cNvPr>
            <p:cNvSpPr/>
            <p:nvPr/>
          </p:nvSpPr>
          <p:spPr>
            <a:xfrm>
              <a:off x="7508387" y="2600999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D84DF3-62E3-714C-5880-442B4C5D54A1}"/>
                </a:ext>
              </a:extLst>
            </p:cNvPr>
            <p:cNvSpPr/>
            <p:nvPr/>
          </p:nvSpPr>
          <p:spPr>
            <a:xfrm>
              <a:off x="7004344" y="261199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/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/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/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636D04-449B-F3D9-50CC-310FB41F18AB}"/>
              </a:ext>
            </a:extLst>
          </p:cNvPr>
          <p:cNvGrpSpPr/>
          <p:nvPr/>
        </p:nvGrpSpPr>
        <p:grpSpPr>
          <a:xfrm>
            <a:off x="3513941" y="1224604"/>
            <a:ext cx="2632185" cy="1531789"/>
            <a:chOff x="3513941" y="1224604"/>
            <a:chExt cx="2632185" cy="153178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F289D-FD61-7787-0E28-CB4A1D536BBD}"/>
                </a:ext>
              </a:extLst>
            </p:cNvPr>
            <p:cNvSpPr/>
            <p:nvPr/>
          </p:nvSpPr>
          <p:spPr>
            <a:xfrm>
              <a:off x="3835232" y="1799532"/>
              <a:ext cx="260392" cy="260392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AB69B6-D23D-63A4-4A86-E76B8149A8FA}"/>
                </a:ext>
              </a:extLst>
            </p:cNvPr>
            <p:cNvSpPr/>
            <p:nvPr/>
          </p:nvSpPr>
          <p:spPr>
            <a:xfrm>
              <a:off x="4656779" y="1799532"/>
              <a:ext cx="260392" cy="26039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CA32-255F-845C-F60A-DA6B6CB27809}"/>
                </a:ext>
              </a:extLst>
            </p:cNvPr>
            <p:cNvSpPr/>
            <p:nvPr/>
          </p:nvSpPr>
          <p:spPr>
            <a:xfrm>
              <a:off x="5521724" y="1801130"/>
              <a:ext cx="260392" cy="260392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C11E5-57AF-C2D8-B424-08405ADF185B}"/>
                </a:ext>
              </a:extLst>
            </p:cNvPr>
            <p:cNvSpPr/>
            <p:nvPr/>
          </p:nvSpPr>
          <p:spPr>
            <a:xfrm>
              <a:off x="5782115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FBC2C4-9047-9631-1DAC-49097EA31422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4057490" y="1481829"/>
              <a:ext cx="637423" cy="35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D13F1A-1D7A-4EA0-114B-B50DA1590CE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786975" y="1519963"/>
              <a:ext cx="0" cy="27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D8DD5C-9EF9-85DF-CD73-8FF5196DBAA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9037" y="1481829"/>
              <a:ext cx="680821" cy="3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04C2-E090-50CF-1552-9D344A7F1D8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3685860" y="2021790"/>
              <a:ext cx="187506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DAB4BE-4BC3-9DF1-1967-05EB26A5798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057490" y="2021790"/>
              <a:ext cx="103232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0235DA-2461-3531-D91E-6DBE6D7DB55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4570486" y="2021790"/>
              <a:ext cx="124427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14E2F-5A42-F647-D348-1B77C1F03086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879037" y="2021790"/>
              <a:ext cx="130483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A395A-9544-E255-1433-FE8BE5B22E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448554" y="2023388"/>
              <a:ext cx="111304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66CCBC-6A33-3D16-1742-3083DB4C0B2E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5743982" y="2023388"/>
              <a:ext cx="181731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/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/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/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/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/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1F63CA-351C-525B-CAF3-AC0B12BB8E93}"/>
                </a:ext>
              </a:extLst>
            </p:cNvPr>
            <p:cNvSpPr/>
            <p:nvPr/>
          </p:nvSpPr>
          <p:spPr>
            <a:xfrm>
              <a:off x="5304956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8578D-7DCD-2943-C6DD-210FE9CE9D1A}"/>
                </a:ext>
              </a:extLst>
            </p:cNvPr>
            <p:cNvSpPr/>
            <p:nvPr/>
          </p:nvSpPr>
          <p:spPr>
            <a:xfrm>
              <a:off x="4866088" y="2468929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69EC14-25D7-A443-E067-CEF9D7D02AD4}"/>
                </a:ext>
              </a:extLst>
            </p:cNvPr>
            <p:cNvSpPr/>
            <p:nvPr/>
          </p:nvSpPr>
          <p:spPr>
            <a:xfrm>
              <a:off x="4410841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D1AACA-D4AE-18D8-8A03-DB595EC6E03D}"/>
                </a:ext>
              </a:extLst>
            </p:cNvPr>
            <p:cNvSpPr/>
            <p:nvPr/>
          </p:nvSpPr>
          <p:spPr>
            <a:xfrm>
              <a:off x="4014693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DD5D55-C7A3-DF30-B80E-18AE55A80E8E}"/>
                </a:ext>
              </a:extLst>
            </p:cNvPr>
            <p:cNvSpPr/>
            <p:nvPr/>
          </p:nvSpPr>
          <p:spPr>
            <a:xfrm>
              <a:off x="3513941" y="246185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/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/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75EDD-4178-FB1B-39F6-03FAA5521FF6}"/>
                </a:ext>
              </a:extLst>
            </p:cNvPr>
            <p:cNvSpPr/>
            <p:nvPr/>
          </p:nvSpPr>
          <p:spPr>
            <a:xfrm>
              <a:off x="4640206" y="122460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39222</TotalTime>
  <Words>146</Words>
  <Application>Microsoft Macintosh PowerPoint</Application>
  <PresentationFormat>Widescreen</PresentationFormat>
  <Paragraphs>88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10</cp:revision>
  <dcterms:created xsi:type="dcterms:W3CDTF">2023-11-25T00:39:43Z</dcterms:created>
  <dcterms:modified xsi:type="dcterms:W3CDTF">2024-03-08T15:55:05Z</dcterms:modified>
</cp:coreProperties>
</file>