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176" d="100"/>
          <a:sy n="176" d="100"/>
        </p:scale>
        <p:origin x="-216" y="-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D535A-756A-C1DA-782F-2196ADB251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07D6E8-90AB-C6D5-8C00-A9BFF43CAB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381E-102A-D300-89B0-F08AD52F5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2F97D-8197-6281-5017-60F21ED37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B8087-A0FA-88C2-C244-1A7BA7291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097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31F5-E7E1-0010-7197-FBBBABF37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83A66F-9F72-5308-561F-5113309FA9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022D04-18E4-E3F3-DB21-3DF3FA7C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292B16-0A04-907F-701C-C16D80912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2012D-21E4-E36D-CE39-4E878C31A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8920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C386294-B312-C80B-B858-962D7A101E7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8039B3-CAF2-E888-A434-4ABB8FAA87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7A43E-31D0-DB53-8E1D-20553EB019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41A53E-957B-4514-5D07-56F4588CB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2A0D66-3949-DF18-18DA-4A48841B3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559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47BD7-BD33-B6B8-A97F-28F3D2DBF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CF79A8-CB50-572D-2AF0-D16DF4956C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82BE1F-0319-4342-A5C9-1FB2D7CA7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452340-BAB9-DFDE-876F-3EFC4D5F2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7F5DB-3BA4-1152-CE09-088D242272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9507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4FDF7-BFC7-9F77-5E54-F4EFB55FE3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B5298F-B8EC-F32D-9A82-166BCE595D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71DB6-0C8A-DC98-936C-02D2B56FF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F47488-56C0-E586-BE36-E62171E59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D60230-7097-1EBB-0210-7AB7C99A7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4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81801-1DD6-3C1D-FB7E-53838FF55A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A12CD9-6481-957E-2CFC-25F31AE394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34BBDC-1E82-8870-6E45-CBAE8451DE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3AF4A-3022-AF46-60D6-7CE76F626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3696C5-F405-DA2B-C8EF-60ABE7CF6E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F5C7-935A-9218-0742-EE78215E6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69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78F0F-80B8-0C20-050E-7B3DBDA32E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83C210-7D03-5047-D359-AE7FADFB03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76D2E99-718E-F5BB-81FF-0BA5AB463F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F6C9E4-5B16-3429-277B-22296D79E4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1410A1-7B82-C391-2A46-9C70F0520F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28F472-83F2-7998-7662-C924678F4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AEC853-7D4D-420C-A418-FE2FEA9B0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CEE909-E82D-97C1-A3C0-452FC6A09A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971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59464A-D129-794F-A44E-1CA914ECD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B6D585-C0C4-5B58-6CAE-B074FDA438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BB9A8B-AF62-8043-9DCB-3F317F3733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915C91-2283-A79A-E6F7-C185799F0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506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36DCEA-04BD-A910-3092-C6D67B014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E7A7CE-66A8-B450-B363-1A4F8E2F74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4A1C23-B3BE-179F-26E3-E1C3106296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16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BC3C1-820F-3FFE-13CC-DCDB74CC8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A620-B808-530E-13CC-B918B00846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ABF45A-D91F-44E6-382F-7D3797F21B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72C1A-C39B-8A5D-E6DC-DCF645978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B5CB95-5218-24DF-3D67-293D7E92EF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251D90-928A-E207-C550-FCA5C707F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110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6AB3-0A7E-475A-871E-3C1D3795C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2A4995-809C-5A18-C6F0-68107E1449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E47461-DA07-EB6F-9B18-3E7E2C27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50EF1-23FA-F6ED-BEF8-FABCF586F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7F375C-4C20-B9FD-3A8A-442AC42F7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522D1-708E-6852-9238-9895E705E2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4534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1065D6-F3FF-5C8C-681A-3AF4DE750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7327E5-CDCB-3B1F-EBD7-D6C4D5C284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E01CA-D10F-9B47-DA8D-E611327A13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B4FB6-004D-5A4A-BC52-C2F18F80D6B6}" type="datetimeFigureOut">
              <a:rPr lang="en-US" smtClean="0"/>
              <a:t>5/6/25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C1052-F40B-C670-D375-5547768D3C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3F29F7-30D1-BC01-C516-9A5E8D73BA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2700ED-E653-6E49-BA89-6EBD3A10C0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100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image" Target="../media/image9.png"/><Relationship Id="rId21" Type="http://schemas.openxmlformats.org/officeDocument/2006/relationships/image" Target="../media/image27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image" Target="../media/image80.png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24" Type="http://schemas.openxmlformats.org/officeDocument/2006/relationships/image" Target="../media/image30.png"/><Relationship Id="rId5" Type="http://schemas.openxmlformats.org/officeDocument/2006/relationships/image" Target="../media/image11.png"/><Relationship Id="rId15" Type="http://schemas.openxmlformats.org/officeDocument/2006/relationships/image" Target="../media/image21.png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11.png"/><Relationship Id="rId3" Type="http://schemas.openxmlformats.org/officeDocument/2006/relationships/image" Target="../media/image35.png"/><Relationship Id="rId7" Type="http://schemas.openxmlformats.org/officeDocument/2006/relationships/image" Target="../media/image37.png"/><Relationship Id="rId12" Type="http://schemas.openxmlformats.org/officeDocument/2006/relationships/image" Target="../media/image10.png"/><Relationship Id="rId2" Type="http://schemas.openxmlformats.org/officeDocument/2006/relationships/image" Target="../media/image13.png"/><Relationship Id="rId16" Type="http://schemas.openxmlformats.org/officeDocument/2006/relationships/image" Target="../media/image4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2.png"/><Relationship Id="rId10" Type="http://schemas.openxmlformats.org/officeDocument/2006/relationships/image" Target="../media/image40.png"/><Relationship Id="rId4" Type="http://schemas.openxmlformats.org/officeDocument/2006/relationships/image" Target="../media/image14.png"/><Relationship Id="rId9" Type="http://schemas.openxmlformats.org/officeDocument/2006/relationships/image" Target="../media/image39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1757496A-065C-E6B7-7A0C-FF18A15095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1437596"/>
              </p:ext>
            </p:extLst>
          </p:nvPr>
        </p:nvGraphicFramePr>
        <p:xfrm>
          <a:off x="2679700" y="679449"/>
          <a:ext cx="2150240" cy="20628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0048">
                  <a:extLst>
                    <a:ext uri="{9D8B030D-6E8A-4147-A177-3AD203B41FA5}">
                      <a16:colId xmlns:a16="http://schemas.microsoft.com/office/drawing/2014/main" val="3313694271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572745086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723029343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1978458107"/>
                    </a:ext>
                  </a:extLst>
                </a:gridCol>
                <a:gridCol w="430048">
                  <a:extLst>
                    <a:ext uri="{9D8B030D-6E8A-4147-A177-3AD203B41FA5}">
                      <a16:colId xmlns:a16="http://schemas.microsoft.com/office/drawing/2014/main" val="2319721335"/>
                    </a:ext>
                  </a:extLst>
                </a:gridCol>
              </a:tblGrid>
              <a:tr h="412575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720269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209583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25652040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08147504"/>
                  </a:ext>
                </a:extLst>
              </a:tr>
              <a:tr h="412575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2342606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000620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8.8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4.4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5.3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0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1.5</m:t>
                                </m:r>
                              </m:oMath>
                            </m:oMathPara>
                          </a14:m>
                          <a:endParaRPr lang="en-US" sz="10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Table 4">
                <a:extLst>
                  <a:ext uri="{FF2B5EF4-FFF2-40B4-BE49-F238E27FC236}">
                    <a16:creationId xmlns:a16="http://schemas.microsoft.com/office/drawing/2014/main" id="{79AE4819-01A5-665B-AAB7-C91D2F5B05F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22000620"/>
                  </p:ext>
                </p:extLst>
              </p:nvPr>
            </p:nvGraphicFramePr>
            <p:xfrm>
              <a:off x="6893690" y="679448"/>
              <a:ext cx="2150240" cy="20628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30048">
                      <a:extLst>
                        <a:ext uri="{9D8B030D-6E8A-4147-A177-3AD203B41FA5}">
                          <a16:colId xmlns:a16="http://schemas.microsoft.com/office/drawing/2014/main" val="3313694271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572745086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723029343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1978458107"/>
                        </a:ext>
                      </a:extLst>
                    </a:gridCol>
                    <a:gridCol w="430048">
                      <a:extLst>
                        <a:ext uri="{9D8B030D-6E8A-4147-A177-3AD203B41FA5}">
                          <a16:colId xmlns:a16="http://schemas.microsoft.com/office/drawing/2014/main" val="2319721335"/>
                        </a:ext>
                      </a:extLst>
                    </a:gridCol>
                  </a:tblGrid>
                  <a:tr h="412575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941" t="-3030" r="-4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941" t="-3030" r="-305882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7143" t="-3030" r="-197143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5882" t="-3030" r="-102941" b="-39697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5882" t="-3030" r="-2941" b="-39697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9720269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3.0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2.3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0.5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1209583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0.1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0.7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425652040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-0.6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208147504"/>
                      </a:ext>
                    </a:extLst>
                  </a:tr>
                  <a:tr h="412575"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-1.9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-1.3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-1.2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-1.4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sz="1000" dirty="0">
                              <a:solidFill>
                                <a:schemeClr val="tx1"/>
                              </a:solidFill>
                            </a:rPr>
                            <a:t>-2.0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2342606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5889A93E-D283-FEB1-B55B-EE1EBC4035ED}"/>
              </a:ext>
            </a:extLst>
          </p:cNvPr>
          <p:cNvGrpSpPr/>
          <p:nvPr/>
        </p:nvGrpSpPr>
        <p:grpSpPr>
          <a:xfrm>
            <a:off x="3175000" y="762000"/>
            <a:ext cx="1327228" cy="1871821"/>
            <a:chOff x="3175000" y="762000"/>
            <a:chExt cx="1327228" cy="1871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/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1161CDB0-D24D-783B-BB3E-4A01122408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762000"/>
                  <a:ext cx="296556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/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6CB1A03-0809-190E-52F6-67D054A055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75000" y="2387600"/>
                  <a:ext cx="333040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A47BA486-F595-4284-98E0-821A4756917C}"/>
                </a:ext>
              </a:extLst>
            </p:cNvPr>
            <p:cNvSpPr/>
            <p:nvPr/>
          </p:nvSpPr>
          <p:spPr>
            <a:xfrm>
              <a:off x="3448050" y="889000"/>
              <a:ext cx="340926" cy="1606550"/>
            </a:xfrm>
            <a:custGeom>
              <a:avLst/>
              <a:gdLst>
                <a:gd name="connsiteX0" fmla="*/ 0 w 641355"/>
                <a:gd name="connsiteY0" fmla="*/ 0 h 1606550"/>
                <a:gd name="connsiteX1" fmla="*/ 641350 w 641355"/>
                <a:gd name="connsiteY1" fmla="*/ 825500 h 1606550"/>
                <a:gd name="connsiteX2" fmla="*/ 12700 w 641355"/>
                <a:gd name="connsiteY2" fmla="*/ 1606550 h 1606550"/>
                <a:gd name="connsiteX3" fmla="*/ 12700 w 641355"/>
                <a:gd name="connsiteY3" fmla="*/ 1606550 h 160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1355" h="1606550">
                  <a:moveTo>
                    <a:pt x="0" y="0"/>
                  </a:moveTo>
                  <a:cubicBezTo>
                    <a:pt x="319616" y="278871"/>
                    <a:pt x="639233" y="557742"/>
                    <a:pt x="641350" y="825500"/>
                  </a:cubicBezTo>
                  <a:cubicBezTo>
                    <a:pt x="643467" y="1093258"/>
                    <a:pt x="12700" y="1606550"/>
                    <a:pt x="12700" y="1606550"/>
                  </a:cubicBezTo>
                  <a:lnTo>
                    <a:pt x="12700" y="1606550"/>
                  </a:ln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/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6D5032AD-CC2D-13A5-AFDE-4AE64AB1CB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597" y="762000"/>
                  <a:ext cx="301941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/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33F8AA4-02AB-3FE3-EFEE-65C00ED824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27498" y="1587774"/>
                  <a:ext cx="340926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75CE4210-8730-A1ED-293F-3E78F53B04EB}"/>
                </a:ext>
              </a:extLst>
            </p:cNvPr>
            <p:cNvSpPr/>
            <p:nvPr/>
          </p:nvSpPr>
          <p:spPr>
            <a:xfrm>
              <a:off x="4298950" y="920750"/>
              <a:ext cx="203278" cy="774700"/>
            </a:xfrm>
            <a:custGeom>
              <a:avLst/>
              <a:gdLst>
                <a:gd name="connsiteX0" fmla="*/ 19050 w 203278"/>
                <a:gd name="connsiteY0" fmla="*/ 0 h 774700"/>
                <a:gd name="connsiteX1" fmla="*/ 203200 w 203278"/>
                <a:gd name="connsiteY1" fmla="*/ 406400 h 774700"/>
                <a:gd name="connsiteX2" fmla="*/ 0 w 203278"/>
                <a:gd name="connsiteY2" fmla="*/ 774700 h 774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3278" h="774700">
                  <a:moveTo>
                    <a:pt x="19050" y="0"/>
                  </a:moveTo>
                  <a:cubicBezTo>
                    <a:pt x="112712" y="138641"/>
                    <a:pt x="206375" y="277283"/>
                    <a:pt x="203200" y="406400"/>
                  </a:cubicBezTo>
                  <a:cubicBezTo>
                    <a:pt x="200025" y="535517"/>
                    <a:pt x="100012" y="655108"/>
                    <a:pt x="0" y="774700"/>
                  </a:cubicBezTo>
                </a:path>
              </a:pathLst>
            </a:custGeom>
            <a:noFill/>
            <a:ln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/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+10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0EFC2EB1-F1E3-2B4B-DA1E-3F3EDDC796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41008" y="1587773"/>
                  <a:ext cx="450764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/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20030231-E5B9-8472-6B7E-3A05B2B24F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0589" y="1184989"/>
                <a:ext cx="380232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3" name="Table 33">
            <a:extLst>
              <a:ext uri="{FF2B5EF4-FFF2-40B4-BE49-F238E27FC236}">
                <a16:creationId xmlns:a16="http://schemas.microsoft.com/office/drawing/2014/main" id="{33104051-67DF-05B6-7ABC-96F84AF404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1462321"/>
              </p:ext>
            </p:extLst>
          </p:nvPr>
        </p:nvGraphicFramePr>
        <p:xfrm>
          <a:off x="2727896" y="3574450"/>
          <a:ext cx="1876988" cy="17723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9247">
                  <a:extLst>
                    <a:ext uri="{9D8B030D-6E8A-4147-A177-3AD203B41FA5}">
                      <a16:colId xmlns:a16="http://schemas.microsoft.com/office/drawing/2014/main" val="4073655064"/>
                    </a:ext>
                  </a:extLst>
                </a:gridCol>
                <a:gridCol w="469247">
                  <a:extLst>
                    <a:ext uri="{9D8B030D-6E8A-4147-A177-3AD203B41FA5}">
                      <a16:colId xmlns:a16="http://schemas.microsoft.com/office/drawing/2014/main" val="1116368224"/>
                    </a:ext>
                  </a:extLst>
                </a:gridCol>
                <a:gridCol w="469247">
                  <a:extLst>
                    <a:ext uri="{9D8B030D-6E8A-4147-A177-3AD203B41FA5}">
                      <a16:colId xmlns:a16="http://schemas.microsoft.com/office/drawing/2014/main" val="711063651"/>
                    </a:ext>
                  </a:extLst>
                </a:gridCol>
                <a:gridCol w="469247">
                  <a:extLst>
                    <a:ext uri="{9D8B030D-6E8A-4147-A177-3AD203B41FA5}">
                      <a16:colId xmlns:a16="http://schemas.microsoft.com/office/drawing/2014/main" val="2554178642"/>
                    </a:ext>
                  </a:extLst>
                </a:gridCol>
              </a:tblGrid>
              <a:tr h="443087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41647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536160"/>
                  </a:ext>
                </a:extLst>
              </a:tr>
              <a:tr h="443087">
                <a:tc>
                  <a:txBody>
                    <a:bodyPr/>
                    <a:lstStyle/>
                    <a:p>
                      <a:r>
                        <a:rPr lang="en-US" sz="10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51281094"/>
                  </a:ext>
                </a:extLst>
              </a:tr>
              <a:tr h="443087">
                <a:tc>
                  <a:txBody>
                    <a:bodyPr/>
                    <a:lstStyle/>
                    <a:p>
                      <a:r>
                        <a:rPr lang="en-US" sz="1000" dirty="0"/>
                        <a:t>8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8800074"/>
                  </a:ext>
                </a:extLst>
              </a:tr>
              <a:tr h="443087">
                <a:tc>
                  <a:txBody>
                    <a:bodyPr/>
                    <a:lstStyle/>
                    <a:p>
                      <a:r>
                        <a:rPr lang="en-US" sz="1000" dirty="0"/>
                        <a:t>12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alpha val="3930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2299255"/>
                  </a:ext>
                </a:extLst>
              </a:tr>
            </a:tbl>
          </a:graphicData>
        </a:graphic>
      </p:graphicFrame>
      <p:grpSp>
        <p:nvGrpSpPr>
          <p:cNvPr id="19" name="Group 18">
            <a:extLst>
              <a:ext uri="{FF2B5EF4-FFF2-40B4-BE49-F238E27FC236}">
                <a16:creationId xmlns:a16="http://schemas.microsoft.com/office/drawing/2014/main" id="{68DFCEF2-4138-03B3-F5AB-615015E63510}"/>
              </a:ext>
            </a:extLst>
          </p:cNvPr>
          <p:cNvGrpSpPr/>
          <p:nvPr/>
        </p:nvGrpSpPr>
        <p:grpSpPr>
          <a:xfrm>
            <a:off x="1305428" y="3880604"/>
            <a:ext cx="1014248" cy="1384945"/>
            <a:chOff x="743607" y="4004441"/>
            <a:chExt cx="1014248" cy="1384945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6513D34F-37C3-2EB7-DE97-1F7FF59A9CA0}"/>
                </a:ext>
              </a:extLst>
            </p:cNvPr>
            <p:cNvCxnSpPr>
              <a:cxnSpLocks/>
            </p:cNvCxnSpPr>
            <p:nvPr/>
          </p:nvCxnSpPr>
          <p:spPr>
            <a:xfrm>
              <a:off x="1250731" y="4004441"/>
              <a:ext cx="0" cy="966952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D07A5C8-721B-38DE-0A61-81DD44B0481D}"/>
                </a:ext>
              </a:extLst>
            </p:cNvPr>
            <p:cNvCxnSpPr>
              <a:cxnSpLocks/>
            </p:cNvCxnSpPr>
            <p:nvPr/>
          </p:nvCxnSpPr>
          <p:spPr>
            <a:xfrm>
              <a:off x="743607" y="4503683"/>
              <a:ext cx="1014248" cy="0"/>
            </a:xfrm>
            <a:prstGeom prst="straightConnector1">
              <a:avLst/>
            </a:prstGeom>
            <a:ln w="12700"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DCE8F62-D79F-41C5-50BA-17EDEF6868A0}"/>
                </a:ext>
              </a:extLst>
            </p:cNvPr>
            <p:cNvSpPr txBox="1"/>
            <p:nvPr/>
          </p:nvSpPr>
          <p:spPr>
            <a:xfrm>
              <a:off x="933977" y="5112387"/>
              <a:ext cx="63350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actions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C2264D-482E-58AB-B0AA-7E99812CB9A8}"/>
                  </a:ext>
                </a:extLst>
              </p:cNvPr>
              <p:cNvSpPr txBox="1"/>
              <p:nvPr/>
            </p:nvSpPr>
            <p:spPr>
              <a:xfrm>
                <a:off x="5126579" y="4322124"/>
                <a:ext cx="122187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n-US" sz="1200" dirty="0"/>
              </a:p>
              <a:p>
                <a:r>
                  <a:rPr lang="en-US" sz="1200" dirty="0"/>
                  <a:t>on all transitions</a:t>
                </a:r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C2264D-482E-58AB-B0AA-7E99812CB9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6579" y="4322124"/>
                <a:ext cx="1221873" cy="461665"/>
              </a:xfrm>
              <a:prstGeom prst="rect">
                <a:avLst/>
              </a:prstGeom>
              <a:blipFill>
                <a:blip r:embed="rId9"/>
                <a:stretch>
                  <a:fillRect b="-108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3187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2539A83-49C6-208A-5332-D39D931B493C}"/>
              </a:ext>
            </a:extLst>
          </p:cNvPr>
          <p:cNvSpPr/>
          <p:nvPr/>
        </p:nvSpPr>
        <p:spPr>
          <a:xfrm>
            <a:off x="4656779" y="1259571"/>
            <a:ext cx="260392" cy="260392"/>
          </a:xfrm>
          <a:prstGeom prst="ellipse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B0E74CC-749A-F876-762A-C6571C4C59E6}"/>
              </a:ext>
            </a:extLst>
          </p:cNvPr>
          <p:cNvSpPr/>
          <p:nvPr/>
        </p:nvSpPr>
        <p:spPr>
          <a:xfrm>
            <a:off x="3835232" y="1799532"/>
            <a:ext cx="260392" cy="260392"/>
          </a:xfrm>
          <a:prstGeom prst="ellipse">
            <a:avLst/>
          </a:prstGeom>
          <a:solidFill>
            <a:schemeClr val="accent1">
              <a:alpha val="70407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3429AE63-0713-8645-8812-51F91AD2A54E}"/>
              </a:ext>
            </a:extLst>
          </p:cNvPr>
          <p:cNvSpPr/>
          <p:nvPr/>
        </p:nvSpPr>
        <p:spPr>
          <a:xfrm>
            <a:off x="4656779" y="1799532"/>
            <a:ext cx="260392" cy="260392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0CEC79D-4E35-F80C-A151-19E803F560A6}"/>
              </a:ext>
            </a:extLst>
          </p:cNvPr>
          <p:cNvSpPr/>
          <p:nvPr/>
        </p:nvSpPr>
        <p:spPr>
          <a:xfrm>
            <a:off x="5521724" y="1801130"/>
            <a:ext cx="260392" cy="260392"/>
          </a:xfrm>
          <a:prstGeom prst="ellipse">
            <a:avLst/>
          </a:prstGeom>
          <a:solidFill>
            <a:schemeClr val="accent1">
              <a:alpha val="6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8D8CE70-54FB-955F-BDD2-B30DDA9934A9}"/>
              </a:ext>
            </a:extLst>
          </p:cNvPr>
          <p:cNvSpPr/>
          <p:nvPr/>
        </p:nvSpPr>
        <p:spPr>
          <a:xfrm>
            <a:off x="5782115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5748DE3-E437-1246-1729-5501250E08E6}"/>
              </a:ext>
            </a:extLst>
          </p:cNvPr>
          <p:cNvCxnSpPr>
            <a:stCxn id="2" idx="3"/>
            <a:endCxn id="3" idx="7"/>
          </p:cNvCxnSpPr>
          <p:nvPr/>
        </p:nvCxnSpPr>
        <p:spPr>
          <a:xfrm flipH="1">
            <a:off x="4057490" y="1481829"/>
            <a:ext cx="637423" cy="35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1D8A1C-DF95-B7E6-02D2-7CB231FB9660}"/>
              </a:ext>
            </a:extLst>
          </p:cNvPr>
          <p:cNvCxnSpPr>
            <a:stCxn id="2" idx="4"/>
            <a:endCxn id="4" idx="0"/>
          </p:cNvCxnSpPr>
          <p:nvPr/>
        </p:nvCxnSpPr>
        <p:spPr>
          <a:xfrm>
            <a:off x="4786975" y="1519963"/>
            <a:ext cx="0" cy="2795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EDD4249-71A3-7034-24B8-A61AB7673563}"/>
              </a:ext>
            </a:extLst>
          </p:cNvPr>
          <p:cNvCxnSpPr>
            <a:stCxn id="2" idx="5"/>
            <a:endCxn id="5" idx="1"/>
          </p:cNvCxnSpPr>
          <p:nvPr/>
        </p:nvCxnSpPr>
        <p:spPr>
          <a:xfrm>
            <a:off x="4879037" y="1481829"/>
            <a:ext cx="680821" cy="3574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B600E9D-9A0C-71C2-99ED-E71C9DE1E8EA}"/>
              </a:ext>
            </a:extLst>
          </p:cNvPr>
          <p:cNvCxnSpPr>
            <a:cxnSpLocks/>
            <a:stCxn id="3" idx="3"/>
          </p:cNvCxnSpPr>
          <p:nvPr/>
        </p:nvCxnSpPr>
        <p:spPr>
          <a:xfrm flipH="1">
            <a:off x="3685860" y="2021790"/>
            <a:ext cx="187506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2714DC6-B4E5-107C-4C9D-CFB6C34F94FB}"/>
              </a:ext>
            </a:extLst>
          </p:cNvPr>
          <p:cNvCxnSpPr>
            <a:cxnSpLocks/>
            <a:stCxn id="3" idx="5"/>
          </p:cNvCxnSpPr>
          <p:nvPr/>
        </p:nvCxnSpPr>
        <p:spPr>
          <a:xfrm>
            <a:off x="4057490" y="2021790"/>
            <a:ext cx="103232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7A2C305-1576-1A61-B65F-6C0B569E3D02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4570486" y="2021790"/>
            <a:ext cx="124427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6190A8-D875-2FBB-8DCD-9B26DBF2AC53}"/>
              </a:ext>
            </a:extLst>
          </p:cNvPr>
          <p:cNvCxnSpPr>
            <a:cxnSpLocks/>
            <a:stCxn id="4" idx="5"/>
          </p:cNvCxnSpPr>
          <p:nvPr/>
        </p:nvCxnSpPr>
        <p:spPr>
          <a:xfrm>
            <a:off x="4879037" y="2021790"/>
            <a:ext cx="130483" cy="43780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5783A6F-75EA-50C3-2687-A3C5FDA37DA0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5448554" y="2023388"/>
            <a:ext cx="111304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958C15A-3BF5-5DCE-559E-C067070A8A5E}"/>
              </a:ext>
            </a:extLst>
          </p:cNvPr>
          <p:cNvCxnSpPr>
            <a:cxnSpLocks/>
            <a:stCxn id="5" idx="5"/>
            <a:endCxn id="11" idx="0"/>
          </p:cNvCxnSpPr>
          <p:nvPr/>
        </p:nvCxnSpPr>
        <p:spPr>
          <a:xfrm>
            <a:off x="5743982" y="2023388"/>
            <a:ext cx="181731" cy="4362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/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F8625A0-9507-7918-7BCC-CC3F788679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2578" y="1247590"/>
                <a:ext cx="275460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/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7BF9C83-D0ED-20F2-3B64-D8AC504DAA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7990" y="1413526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/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2D0510E-38C3-A21B-2D3D-A31F0FC24A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206" y="1789533"/>
                <a:ext cx="288797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/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00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DFAEEA3-7496-5469-716B-D6F775FB32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7483" y="2475731"/>
                <a:ext cx="428643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/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1632526F-6658-B191-E821-40AF7EB473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3711" y="2059924"/>
                <a:ext cx="287195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>
            <a:extLst>
              <a:ext uri="{FF2B5EF4-FFF2-40B4-BE49-F238E27FC236}">
                <a16:creationId xmlns:a16="http://schemas.microsoft.com/office/drawing/2014/main" id="{9036F23B-2499-DB4A-F4D5-9C6C2ED8598E}"/>
              </a:ext>
            </a:extLst>
          </p:cNvPr>
          <p:cNvSpPr/>
          <p:nvPr/>
        </p:nvSpPr>
        <p:spPr>
          <a:xfrm>
            <a:off x="5304956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76B83D02-1070-3E09-F69F-B4DCD9B2138B}"/>
              </a:ext>
            </a:extLst>
          </p:cNvPr>
          <p:cNvSpPr/>
          <p:nvPr/>
        </p:nvSpPr>
        <p:spPr>
          <a:xfrm>
            <a:off x="4866088" y="2468929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A98FA1A1-1DBA-5057-DF70-4DDBADA9C1D3}"/>
              </a:ext>
            </a:extLst>
          </p:cNvPr>
          <p:cNvSpPr/>
          <p:nvPr/>
        </p:nvSpPr>
        <p:spPr>
          <a:xfrm>
            <a:off x="4410841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F3423D5-3BCB-D3B3-0475-BE2B1B991384}"/>
              </a:ext>
            </a:extLst>
          </p:cNvPr>
          <p:cNvSpPr/>
          <p:nvPr/>
        </p:nvSpPr>
        <p:spPr>
          <a:xfrm>
            <a:off x="4014693" y="2459594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77D3F73-803A-D938-8565-226CA8C2E249}"/>
              </a:ext>
            </a:extLst>
          </p:cNvPr>
          <p:cNvSpPr/>
          <p:nvPr/>
        </p:nvSpPr>
        <p:spPr>
          <a:xfrm>
            <a:off x="3513941" y="246185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7CAA5C97-6A81-6DD3-24E0-3CD73F3D0A5C}"/>
              </a:ext>
            </a:extLst>
          </p:cNvPr>
          <p:cNvSpPr/>
          <p:nvPr/>
        </p:nvSpPr>
        <p:spPr>
          <a:xfrm>
            <a:off x="7985130" y="12264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321BDAD4-A7A7-F740-F043-B7C3677F514B}"/>
              </a:ext>
            </a:extLst>
          </p:cNvPr>
          <p:cNvSpPr/>
          <p:nvPr/>
        </p:nvSpPr>
        <p:spPr>
          <a:xfrm>
            <a:off x="8842136" y="1796331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95247656-ACF8-19CC-BF48-76EA22FA3C04}"/>
              </a:ext>
            </a:extLst>
          </p:cNvPr>
          <p:cNvSpPr/>
          <p:nvPr/>
        </p:nvSpPr>
        <p:spPr>
          <a:xfrm>
            <a:off x="9148640" y="244980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6222277B-6045-D3E7-0A2E-6257FA22A9E3}"/>
              </a:ext>
            </a:extLst>
          </p:cNvPr>
          <p:cNvCxnSpPr>
            <a:cxnSpLocks/>
          </p:cNvCxnSpPr>
          <p:nvPr/>
        </p:nvCxnSpPr>
        <p:spPr>
          <a:xfrm flipH="1">
            <a:off x="7396757" y="1467865"/>
            <a:ext cx="637423" cy="35583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07639913-E5E7-B365-D4A6-D6D377205B42}"/>
              </a:ext>
            </a:extLst>
          </p:cNvPr>
          <p:cNvCxnSpPr>
            <a:cxnSpLocks/>
          </p:cNvCxnSpPr>
          <p:nvPr/>
        </p:nvCxnSpPr>
        <p:spPr>
          <a:xfrm>
            <a:off x="8126242" y="1505999"/>
            <a:ext cx="0" cy="27956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5E0651DD-431F-9F65-FD91-9DD0D3732587}"/>
              </a:ext>
            </a:extLst>
          </p:cNvPr>
          <p:cNvCxnSpPr>
            <a:cxnSpLocks/>
          </p:cNvCxnSpPr>
          <p:nvPr/>
        </p:nvCxnSpPr>
        <p:spPr>
          <a:xfrm>
            <a:off x="8218304" y="1467865"/>
            <a:ext cx="680821" cy="35743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8273CFB-60FD-1514-68C0-1EAE3D197638}"/>
              </a:ext>
            </a:extLst>
          </p:cNvPr>
          <p:cNvCxnSpPr>
            <a:cxnSpLocks/>
            <a:stCxn id="83" idx="3"/>
          </p:cNvCxnSpPr>
          <p:nvPr/>
        </p:nvCxnSpPr>
        <p:spPr>
          <a:xfrm flipH="1">
            <a:off x="7025127" y="2034899"/>
            <a:ext cx="178028" cy="4107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46BE9DA-88F2-BC33-9FA1-AB0F116590F2}"/>
              </a:ext>
            </a:extLst>
          </p:cNvPr>
          <p:cNvCxnSpPr>
            <a:cxnSpLocks/>
            <a:stCxn id="83" idx="5"/>
          </p:cNvCxnSpPr>
          <p:nvPr/>
        </p:nvCxnSpPr>
        <p:spPr>
          <a:xfrm>
            <a:off x="7406232" y="2034899"/>
            <a:ext cx="93757" cy="41073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D919824-102B-39D3-0534-AB191473AAA5}"/>
              </a:ext>
            </a:extLst>
          </p:cNvPr>
          <p:cNvCxnSpPr>
            <a:cxnSpLocks/>
          </p:cNvCxnSpPr>
          <p:nvPr/>
        </p:nvCxnSpPr>
        <p:spPr>
          <a:xfrm flipH="1">
            <a:off x="7909416" y="2031125"/>
            <a:ext cx="118510" cy="42189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270AA6E-C6AA-AC00-67BF-F3A6E51DA3BC}"/>
              </a:ext>
            </a:extLst>
          </p:cNvPr>
          <p:cNvCxnSpPr>
            <a:cxnSpLocks/>
            <a:stCxn id="80" idx="5"/>
          </p:cNvCxnSpPr>
          <p:nvPr/>
        </p:nvCxnSpPr>
        <p:spPr>
          <a:xfrm>
            <a:off x="8218167" y="2028072"/>
            <a:ext cx="130620" cy="417558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68787C1-F68E-BFC7-945D-ED26F26F2C34}"/>
              </a:ext>
            </a:extLst>
          </p:cNvPr>
          <p:cNvCxnSpPr>
            <a:cxnSpLocks/>
          </p:cNvCxnSpPr>
          <p:nvPr/>
        </p:nvCxnSpPr>
        <p:spPr>
          <a:xfrm flipH="1">
            <a:off x="8771765" y="2047669"/>
            <a:ext cx="125815" cy="397961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19285B7-2393-5343-8318-2B7985FCC0B3}"/>
              </a:ext>
            </a:extLst>
          </p:cNvPr>
          <p:cNvCxnSpPr>
            <a:cxnSpLocks/>
            <a:stCxn id="73" idx="5"/>
          </p:cNvCxnSpPr>
          <p:nvPr/>
        </p:nvCxnSpPr>
        <p:spPr>
          <a:xfrm>
            <a:off x="9087272" y="2041697"/>
            <a:ext cx="177708" cy="403933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/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4BC88269-563A-E966-64D7-D3567582D8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9859" y="1236019"/>
                <a:ext cx="397738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/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AD34A3A-51AE-8FBC-2627-BD713B72FC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992" y="2059569"/>
                <a:ext cx="291618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/>
              <p:nvPr/>
            </p:nvSpPr>
            <p:spPr>
              <a:xfrm>
                <a:off x="8782571" y="1803576"/>
                <a:ext cx="417229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25311E17-8FCC-7120-84E7-BBBB183C7D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571" y="1803576"/>
                <a:ext cx="417229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/>
              <p:nvPr/>
            </p:nvSpPr>
            <p:spPr>
              <a:xfrm>
                <a:off x="9084054" y="2454628"/>
                <a:ext cx="4287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′,</m:t>
                      </m:r>
                      <m:r>
                        <a:rPr lang="en-US" sz="1000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ADDE837-AF3D-3AE5-B1A9-8E21D894AD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84054" y="2454628"/>
                <a:ext cx="428771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/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000" b="0" i="1" smtClean="0">
                          <a:latin typeface="Cambria Math" panose="02040503050406030204" pitchFamily="18" charset="0"/>
                        </a:rPr>
                        <m:t>𝑝</m:t>
                      </m:r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910CD53A-5A7D-07D1-E870-DF73F98860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0562" y="1410767"/>
                <a:ext cx="287195" cy="24622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Oval 74">
            <a:extLst>
              <a:ext uri="{FF2B5EF4-FFF2-40B4-BE49-F238E27FC236}">
                <a16:creationId xmlns:a16="http://schemas.microsoft.com/office/drawing/2014/main" id="{65DE8C26-B77A-B4B2-E92E-6C9612BE167C}"/>
              </a:ext>
            </a:extLst>
          </p:cNvPr>
          <p:cNvSpPr/>
          <p:nvPr/>
        </p:nvSpPr>
        <p:spPr>
          <a:xfrm>
            <a:off x="8605116" y="2445630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AF7F3325-2FCA-DC07-F645-9566AC53616C}"/>
              </a:ext>
            </a:extLst>
          </p:cNvPr>
          <p:cNvSpPr/>
          <p:nvPr/>
        </p:nvSpPr>
        <p:spPr>
          <a:xfrm>
            <a:off x="7973031" y="1782706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62B1CAB-1829-FCF3-9EEE-D084C1BDC5E6}"/>
              </a:ext>
            </a:extLst>
          </p:cNvPr>
          <p:cNvSpPr/>
          <p:nvPr/>
        </p:nvSpPr>
        <p:spPr>
          <a:xfrm>
            <a:off x="820896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>
            <a:extLst>
              <a:ext uri="{FF2B5EF4-FFF2-40B4-BE49-F238E27FC236}">
                <a16:creationId xmlns:a16="http://schemas.microsoft.com/office/drawing/2014/main" id="{F038926A-A9E3-5A1D-4A88-1819CC1BD00C}"/>
              </a:ext>
            </a:extLst>
          </p:cNvPr>
          <p:cNvSpPr/>
          <p:nvPr/>
        </p:nvSpPr>
        <p:spPr>
          <a:xfrm>
            <a:off x="7161096" y="1789533"/>
            <a:ext cx="287195" cy="287464"/>
          </a:xfrm>
          <a:prstGeom prst="ellipse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4DDC3A89-55EF-7809-2EED-97279A2A252A}"/>
              </a:ext>
            </a:extLst>
          </p:cNvPr>
          <p:cNvSpPr/>
          <p:nvPr/>
        </p:nvSpPr>
        <p:spPr>
          <a:xfrm>
            <a:off x="7750108" y="2453023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16D2C223-0261-E518-AD9C-8640582246B5}"/>
              </a:ext>
            </a:extLst>
          </p:cNvPr>
          <p:cNvSpPr/>
          <p:nvPr/>
        </p:nvSpPr>
        <p:spPr>
          <a:xfrm>
            <a:off x="7355987" y="2448599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209E8C9C-8C46-8781-FB7E-0E4D0E66241E}"/>
              </a:ext>
            </a:extLst>
          </p:cNvPr>
          <p:cNvSpPr/>
          <p:nvPr/>
        </p:nvSpPr>
        <p:spPr>
          <a:xfrm>
            <a:off x="6851944" y="2459594"/>
            <a:ext cx="287195" cy="279569"/>
          </a:xfrm>
          <a:prstGeom prst="ellipse">
            <a:avLst/>
          </a:prstGeom>
          <a:solidFill>
            <a:schemeClr val="accent1">
              <a:alpha val="69963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405DC351-328B-8CF2-6D37-D841599CD5B3}"/>
              </a:ext>
            </a:extLst>
          </p:cNvPr>
          <p:cNvGrpSpPr/>
          <p:nvPr/>
        </p:nvGrpSpPr>
        <p:grpSpPr>
          <a:xfrm>
            <a:off x="3883371" y="3573733"/>
            <a:ext cx="2367731" cy="1028109"/>
            <a:chOff x="3883371" y="3573733"/>
            <a:chExt cx="2367731" cy="1028109"/>
          </a:xfrm>
        </p:grpSpPr>
        <p:sp>
          <p:nvSpPr>
            <p:cNvPr id="93" name="Oval 92">
              <a:extLst>
                <a:ext uri="{FF2B5EF4-FFF2-40B4-BE49-F238E27FC236}">
                  <a16:creationId xmlns:a16="http://schemas.microsoft.com/office/drawing/2014/main" id="{87B4C626-5967-2BE9-5C7C-BCBF46C8A0E5}"/>
                </a:ext>
              </a:extLst>
            </p:cNvPr>
            <p:cNvSpPr/>
            <p:nvPr/>
          </p:nvSpPr>
          <p:spPr>
            <a:xfrm>
              <a:off x="4629976" y="3663691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39EDD575-FBFD-22C3-AB9D-8421FD40BE11}"/>
                </a:ext>
              </a:extLst>
            </p:cNvPr>
            <p:cNvSpPr/>
            <p:nvPr/>
          </p:nvSpPr>
          <p:spPr>
            <a:xfrm>
              <a:off x="5360227" y="4312684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0486E9B5-FF0F-954F-6430-89FD16ED949A}"/>
                </a:ext>
              </a:extLst>
            </p:cNvPr>
            <p:cNvSpPr/>
            <p:nvPr/>
          </p:nvSpPr>
          <p:spPr>
            <a:xfrm>
              <a:off x="4625757" y="4322273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AACE1C21-9462-FF12-0FEE-EF39BC3502A2}"/>
                </a:ext>
              </a:extLst>
            </p:cNvPr>
            <p:cNvSpPr/>
            <p:nvPr/>
          </p:nvSpPr>
          <p:spPr>
            <a:xfrm>
              <a:off x="3952150" y="431868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7D5537-66FC-313A-A109-8FEDD9FB11F1}"/>
                    </a:ext>
                  </a:extLst>
                </p:cNvPr>
                <p:cNvSpPr txBox="1"/>
                <p:nvPr/>
              </p:nvSpPr>
              <p:spPr>
                <a:xfrm>
                  <a:off x="3883371" y="4322273"/>
                  <a:ext cx="45147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99" name="TextBox 98">
                  <a:extLst>
                    <a:ext uri="{FF2B5EF4-FFF2-40B4-BE49-F238E27FC236}">
                      <a16:creationId xmlns:a16="http://schemas.microsoft.com/office/drawing/2014/main" id="{847D5537-66FC-313A-A109-8FEDD9FB11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3371" y="4322273"/>
                  <a:ext cx="451470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222CEE2-8619-89AD-4028-19FF593148D1}"/>
                    </a:ext>
                  </a:extLst>
                </p:cNvPr>
                <p:cNvSpPr txBox="1"/>
                <p:nvPr/>
              </p:nvSpPr>
              <p:spPr>
                <a:xfrm>
                  <a:off x="4542144" y="4322272"/>
                  <a:ext cx="454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5222CEE2-8619-89AD-4028-19FF593148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144" y="4322272"/>
                  <a:ext cx="454419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FCE7E50-6E86-7106-58EA-6C9B9A9550FB}"/>
                    </a:ext>
                  </a:extLst>
                </p:cNvPr>
                <p:cNvSpPr txBox="1"/>
                <p:nvPr/>
              </p:nvSpPr>
              <p:spPr>
                <a:xfrm>
                  <a:off x="5289540" y="4312684"/>
                  <a:ext cx="4544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0FCE7E50-6E86-7106-58EA-6C9B9A9550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89540" y="4312684"/>
                  <a:ext cx="454419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4658C02-E253-4BFF-8818-00DD527B3D7C}"/>
                    </a:ext>
                  </a:extLst>
                </p:cNvPr>
                <p:cNvSpPr txBox="1"/>
                <p:nvPr/>
              </p:nvSpPr>
              <p:spPr>
                <a:xfrm>
                  <a:off x="4587210" y="3673026"/>
                  <a:ext cx="38619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03" name="TextBox 102">
                  <a:extLst>
                    <a:ext uri="{FF2B5EF4-FFF2-40B4-BE49-F238E27FC236}">
                      <a16:creationId xmlns:a16="http://schemas.microsoft.com/office/drawing/2014/main" id="{44658C02-E253-4BFF-8818-00DD527B3D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210" y="3673026"/>
                  <a:ext cx="386196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86F4F7B7-D30E-26EC-6222-1CD34E33DD60}"/>
                </a:ext>
              </a:extLst>
            </p:cNvPr>
            <p:cNvCxnSpPr>
              <a:cxnSpLocks/>
              <a:stCxn id="93" idx="3"/>
              <a:endCxn id="99" idx="0"/>
            </p:cNvCxnSpPr>
            <p:nvPr/>
          </p:nvCxnSpPr>
          <p:spPr>
            <a:xfrm flipH="1">
              <a:off x="4109106" y="3909057"/>
              <a:ext cx="562929" cy="4132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>
              <a:extLst>
                <a:ext uri="{FF2B5EF4-FFF2-40B4-BE49-F238E27FC236}">
                  <a16:creationId xmlns:a16="http://schemas.microsoft.com/office/drawing/2014/main" id="{840198F4-1970-6529-070B-1C2059241412}"/>
                </a:ext>
              </a:extLst>
            </p:cNvPr>
            <p:cNvCxnSpPr>
              <a:stCxn id="93" idx="4"/>
              <a:endCxn id="101" idx="0"/>
            </p:cNvCxnSpPr>
            <p:nvPr/>
          </p:nvCxnSpPr>
          <p:spPr>
            <a:xfrm flipH="1">
              <a:off x="4769354" y="3951155"/>
              <a:ext cx="4220" cy="37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3744FCF1-8B7F-3FC1-ACB4-53375F21936D}"/>
                </a:ext>
              </a:extLst>
            </p:cNvPr>
            <p:cNvCxnSpPr>
              <a:endCxn id="102" idx="0"/>
            </p:cNvCxnSpPr>
            <p:nvPr/>
          </p:nvCxnSpPr>
          <p:spPr>
            <a:xfrm>
              <a:off x="4893562" y="3909057"/>
              <a:ext cx="623188" cy="40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E94593A-0035-8D42-5EA5-3BF56C0D2122}"/>
                    </a:ext>
                  </a:extLst>
                </p:cNvPr>
                <p:cNvSpPr txBox="1"/>
                <p:nvPr/>
              </p:nvSpPr>
              <p:spPr>
                <a:xfrm>
                  <a:off x="4854852" y="3573733"/>
                  <a:ext cx="5147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2E94593A-0035-8D42-5EA5-3BF56C0D21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54852" y="3573733"/>
                  <a:ext cx="514756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D176C83-E64D-6F8B-373F-D4BABE5269DF}"/>
                    </a:ext>
                  </a:extLst>
                </p:cNvPr>
                <p:cNvSpPr txBox="1"/>
                <p:nvPr/>
              </p:nvSpPr>
              <p:spPr>
                <a:xfrm>
                  <a:off x="5614068" y="4346032"/>
                  <a:ext cx="6370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5D176C83-E64D-6F8B-373F-D4BABE5269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4068" y="4346032"/>
                  <a:ext cx="637034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24D635C-38D9-8190-AF72-A32D0C6CE916}"/>
                    </a:ext>
                  </a:extLst>
                </p:cNvPr>
                <p:cNvSpPr txBox="1"/>
                <p:nvPr/>
              </p:nvSpPr>
              <p:spPr>
                <a:xfrm>
                  <a:off x="3973631" y="3865851"/>
                  <a:ext cx="57535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624D635C-38D9-8190-AF72-A32D0C6CE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3631" y="3865851"/>
                  <a:ext cx="575350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856A5324-64A2-9523-F8A3-0CAD590FCD76}"/>
              </a:ext>
            </a:extLst>
          </p:cNvPr>
          <p:cNvGrpSpPr/>
          <p:nvPr/>
        </p:nvGrpSpPr>
        <p:grpSpPr>
          <a:xfrm>
            <a:off x="6809479" y="3796136"/>
            <a:ext cx="2614297" cy="1527497"/>
            <a:chOff x="6809479" y="3796136"/>
            <a:chExt cx="2614297" cy="1527497"/>
          </a:xfrm>
        </p:grpSpPr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BB0E74CC-749A-F876-762A-C6571C4C59E6}"/>
                </a:ext>
              </a:extLst>
            </p:cNvPr>
            <p:cNvSpPr/>
            <p:nvPr/>
          </p:nvSpPr>
          <p:spPr>
            <a:xfrm>
              <a:off x="7130702" y="4367180"/>
              <a:ext cx="260337" cy="260281"/>
            </a:xfrm>
            <a:prstGeom prst="ellipse">
              <a:avLst/>
            </a:prstGeom>
            <a:solidFill>
              <a:schemeClr val="accent1">
                <a:alpha val="704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Oval 117">
              <a:extLst>
                <a:ext uri="{FF2B5EF4-FFF2-40B4-BE49-F238E27FC236}">
                  <a16:creationId xmlns:a16="http://schemas.microsoft.com/office/drawing/2014/main" id="{3429AE63-0713-8645-8812-51F91AD2A54E}"/>
                </a:ext>
              </a:extLst>
            </p:cNvPr>
            <p:cNvSpPr/>
            <p:nvPr/>
          </p:nvSpPr>
          <p:spPr>
            <a:xfrm>
              <a:off x="7952075" y="4367180"/>
              <a:ext cx="260337" cy="260281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B0CEC79D-4E35-F80C-A151-19E803F560A6}"/>
                </a:ext>
              </a:extLst>
            </p:cNvPr>
            <p:cNvSpPr/>
            <p:nvPr/>
          </p:nvSpPr>
          <p:spPr>
            <a:xfrm>
              <a:off x="8816837" y="4368777"/>
              <a:ext cx="260337" cy="260281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B8D8CE70-54FB-955F-BDD2-B30DDA9934A9}"/>
                </a:ext>
              </a:extLst>
            </p:cNvPr>
            <p:cNvSpPr/>
            <p:nvPr/>
          </p:nvSpPr>
          <p:spPr>
            <a:xfrm>
              <a:off x="9077172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05748DE3-E437-1246-1729-5501250E08E6}"/>
                </a:ext>
              </a:extLst>
            </p:cNvPr>
            <p:cNvCxnSpPr>
              <a:cxnSpLocks/>
              <a:endCxn id="117" idx="7"/>
            </p:cNvCxnSpPr>
            <p:nvPr/>
          </p:nvCxnSpPr>
          <p:spPr>
            <a:xfrm flipH="1">
              <a:off x="7352913" y="4049612"/>
              <a:ext cx="637288" cy="3556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491D8A1C-DF95-B7E6-02D2-7CB231FB9660}"/>
                </a:ext>
              </a:extLst>
            </p:cNvPr>
            <p:cNvCxnSpPr>
              <a:cxnSpLocks/>
              <a:endCxn id="118" idx="0"/>
            </p:cNvCxnSpPr>
            <p:nvPr/>
          </p:nvCxnSpPr>
          <p:spPr>
            <a:xfrm>
              <a:off x="8082243" y="4087730"/>
              <a:ext cx="0" cy="2794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22">
              <a:extLst>
                <a:ext uri="{FF2B5EF4-FFF2-40B4-BE49-F238E27FC236}">
                  <a16:creationId xmlns:a16="http://schemas.microsoft.com/office/drawing/2014/main" id="{FEDD4249-71A3-7034-24B8-A61AB7673563}"/>
                </a:ext>
              </a:extLst>
            </p:cNvPr>
            <p:cNvCxnSpPr>
              <a:cxnSpLocks/>
              <a:endCxn id="119" idx="1"/>
            </p:cNvCxnSpPr>
            <p:nvPr/>
          </p:nvCxnSpPr>
          <p:spPr>
            <a:xfrm>
              <a:off x="8174286" y="4049612"/>
              <a:ext cx="680677" cy="3572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DB600E9D-9A0C-71C2-99ED-E71C9DE1E8EA}"/>
                </a:ext>
              </a:extLst>
            </p:cNvPr>
            <p:cNvCxnSpPr>
              <a:cxnSpLocks/>
              <a:stCxn id="117" idx="3"/>
            </p:cNvCxnSpPr>
            <p:nvPr/>
          </p:nvCxnSpPr>
          <p:spPr>
            <a:xfrm flipH="1">
              <a:off x="6981362" y="4589343"/>
              <a:ext cx="187466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24">
              <a:extLst>
                <a:ext uri="{FF2B5EF4-FFF2-40B4-BE49-F238E27FC236}">
                  <a16:creationId xmlns:a16="http://schemas.microsoft.com/office/drawing/2014/main" id="{52714DC6-B4E5-107C-4C9D-CFB6C34F94FB}"/>
                </a:ext>
              </a:extLst>
            </p:cNvPr>
            <p:cNvCxnSpPr>
              <a:cxnSpLocks/>
              <a:stCxn id="117" idx="5"/>
            </p:cNvCxnSpPr>
            <p:nvPr/>
          </p:nvCxnSpPr>
          <p:spPr>
            <a:xfrm>
              <a:off x="7352913" y="4589343"/>
              <a:ext cx="103210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25">
              <a:extLst>
                <a:ext uri="{FF2B5EF4-FFF2-40B4-BE49-F238E27FC236}">
                  <a16:creationId xmlns:a16="http://schemas.microsoft.com/office/drawing/2014/main" id="{A7A2C305-1576-1A61-B65F-6C0B569E3D02}"/>
                </a:ext>
              </a:extLst>
            </p:cNvPr>
            <p:cNvCxnSpPr>
              <a:cxnSpLocks/>
              <a:stCxn id="118" idx="3"/>
            </p:cNvCxnSpPr>
            <p:nvPr/>
          </p:nvCxnSpPr>
          <p:spPr>
            <a:xfrm flipH="1">
              <a:off x="7865800" y="4589343"/>
              <a:ext cx="124401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Arrow Connector 126">
              <a:extLst>
                <a:ext uri="{FF2B5EF4-FFF2-40B4-BE49-F238E27FC236}">
                  <a16:creationId xmlns:a16="http://schemas.microsoft.com/office/drawing/2014/main" id="{8C6190A8-D875-2FBB-8DCD-9B26DBF2AC53}"/>
                </a:ext>
              </a:extLst>
            </p:cNvPr>
            <p:cNvCxnSpPr>
              <a:cxnSpLocks/>
              <a:stCxn id="118" idx="5"/>
            </p:cNvCxnSpPr>
            <p:nvPr/>
          </p:nvCxnSpPr>
          <p:spPr>
            <a:xfrm>
              <a:off x="8174286" y="4589343"/>
              <a:ext cx="130455" cy="43761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Arrow Connector 127">
              <a:extLst>
                <a:ext uri="{FF2B5EF4-FFF2-40B4-BE49-F238E27FC236}">
                  <a16:creationId xmlns:a16="http://schemas.microsoft.com/office/drawing/2014/main" id="{45783A6F-75EA-50C3-2687-A3C5FDA37DA0}"/>
                </a:ext>
              </a:extLst>
            </p:cNvPr>
            <p:cNvCxnSpPr>
              <a:cxnSpLocks/>
              <a:stCxn id="119" idx="3"/>
            </p:cNvCxnSpPr>
            <p:nvPr/>
          </p:nvCxnSpPr>
          <p:spPr>
            <a:xfrm flipH="1">
              <a:off x="8743682" y="4590940"/>
              <a:ext cx="111280" cy="4360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Arrow Connector 128">
              <a:extLst>
                <a:ext uri="{FF2B5EF4-FFF2-40B4-BE49-F238E27FC236}">
                  <a16:creationId xmlns:a16="http://schemas.microsoft.com/office/drawing/2014/main" id="{1958C15A-3BF5-5DCE-559E-C067070A8A5E}"/>
                </a:ext>
              </a:extLst>
            </p:cNvPr>
            <p:cNvCxnSpPr>
              <a:cxnSpLocks/>
              <a:stCxn id="119" idx="5"/>
              <a:endCxn id="120" idx="0"/>
            </p:cNvCxnSpPr>
            <p:nvPr/>
          </p:nvCxnSpPr>
          <p:spPr>
            <a:xfrm>
              <a:off x="9039048" y="4590940"/>
              <a:ext cx="181692" cy="43602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1F8625A0-9507-7918-7BCC-CC3F7886799D}"/>
                    </a:ext>
                  </a:extLst>
                </p:cNvPr>
                <p:cNvSpPr txBox="1"/>
                <p:nvPr/>
              </p:nvSpPr>
              <p:spPr>
                <a:xfrm>
                  <a:off x="7849756" y="3805836"/>
                  <a:ext cx="44300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kern="1200" smtClean="0">
                                <a:solidFill>
                                  <a:srgbClr val="000000"/>
                                </a:solidFill>
                                <a:effectLst/>
                                <a:latin typeface="Cambria Math" panose="02040503050406030204" pitchFamily="18" charset="0"/>
                                <a:ea typeface="Yu Mincho" panose="02020400000000000000" pitchFamily="18" charset="-128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kern="1200" smtClean="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2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0" name="TextBox 31">
                  <a:extLst>
                    <a:ext uri="{FF2B5EF4-FFF2-40B4-BE49-F238E27FC236}">
                      <a16:creationId xmlns:a16="http://schemas.microsoft.com/office/drawing/2014/main" id="{1F8625A0-9507-7918-7BCC-CC3F788679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49756" y="3805836"/>
                  <a:ext cx="443006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32">
                  <a:extLst>
                    <a:ext uri="{FF2B5EF4-FFF2-40B4-BE49-F238E27FC236}">
                      <a16:creationId xmlns:a16="http://schemas.microsoft.com/office/drawing/2014/main" id="{47BF9C83-D0ED-20F2-3B64-D8AC504DAA4A}"/>
                    </a:ext>
                  </a:extLst>
                </p:cNvPr>
                <p:cNvSpPr txBox="1"/>
                <p:nvPr/>
              </p:nvSpPr>
              <p:spPr>
                <a:xfrm>
                  <a:off x="8373132" y="3981333"/>
                  <a:ext cx="260930" cy="23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𝜋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1" name="TextBox 32">
                  <a:extLst>
                    <a:ext uri="{FF2B5EF4-FFF2-40B4-BE49-F238E27FC236}">
                      <a16:creationId xmlns:a16="http://schemas.microsoft.com/office/drawing/2014/main" id="{47BF9C83-D0ED-20F2-3B64-D8AC504DAA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3132" y="3981333"/>
                  <a:ext cx="260930" cy="239928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TextBox 33">
                  <a:extLst>
                    <a:ext uri="{FF2B5EF4-FFF2-40B4-BE49-F238E27FC236}">
                      <a16:creationId xmlns:a16="http://schemas.microsoft.com/office/drawing/2014/main" id="{72D0510E-38C3-A21B-2D3D-A31F0FC24AA6}"/>
                    </a:ext>
                  </a:extLst>
                </p:cNvPr>
                <p:cNvSpPr txBox="1"/>
                <p:nvPr/>
              </p:nvSpPr>
              <p:spPr>
                <a:xfrm>
                  <a:off x="8769368" y="4367180"/>
                  <a:ext cx="365760" cy="24003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200" dirty="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2" name="TextBox 33">
                  <a:extLst>
                    <a:ext uri="{FF2B5EF4-FFF2-40B4-BE49-F238E27FC236}">
                      <a16:creationId xmlns:a16="http://schemas.microsoft.com/office/drawing/2014/main" id="{72D0510E-38C3-A21B-2D3D-A31F0FC24A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9368" y="4367180"/>
                  <a:ext cx="365760" cy="24003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3" name="TextBox 34">
                  <a:extLst>
                    <a:ext uri="{FF2B5EF4-FFF2-40B4-BE49-F238E27FC236}">
                      <a16:creationId xmlns:a16="http://schemas.microsoft.com/office/drawing/2014/main" id="{9DFAEEA3-7496-5469-716B-D6F775FB3294}"/>
                    </a:ext>
                  </a:extLst>
                </p:cNvPr>
                <p:cNvSpPr txBox="1"/>
                <p:nvPr/>
              </p:nvSpPr>
              <p:spPr>
                <a:xfrm>
                  <a:off x="9039048" y="5036291"/>
                  <a:ext cx="384728" cy="23993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𝑟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3" name="TextBox 34">
                  <a:extLst>
                    <a:ext uri="{FF2B5EF4-FFF2-40B4-BE49-F238E27FC236}">
                      <a16:creationId xmlns:a16="http://schemas.microsoft.com/office/drawing/2014/main" id="{9DFAEEA3-7496-5469-716B-D6F775FB32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39048" y="5036291"/>
                  <a:ext cx="384728" cy="239935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TextBox 35">
                  <a:extLst>
                    <a:ext uri="{FF2B5EF4-FFF2-40B4-BE49-F238E27FC236}">
                      <a16:creationId xmlns:a16="http://schemas.microsoft.com/office/drawing/2014/main" id="{1632526F-6658-B191-E821-40AF7EB473A8}"/>
                    </a:ext>
                  </a:extLst>
                </p:cNvPr>
                <p:cNvSpPr txBox="1"/>
                <p:nvPr/>
              </p:nvSpPr>
              <p:spPr>
                <a:xfrm>
                  <a:off x="9077172" y="4598014"/>
                  <a:ext cx="255216" cy="23992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kern="1200">
                            <a:solidFill>
                              <a:srgbClr val="000000"/>
                            </a:solidFill>
                            <a:effectLst/>
                            <a:latin typeface="Cambria Math" panose="02040503050406030204" pitchFamily="18" charset="0"/>
                            <a:ea typeface="Yu Mincho" panose="02020400000000000000" pitchFamily="18" charset="-128"/>
                            <a:cs typeface="Times New Roman" panose="020206030504050203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200">
                    <a:effectLst/>
                    <a:latin typeface="Calibri" panose="020F0502020204030204" pitchFamily="34" charset="0"/>
                    <a:ea typeface="Yu Mincho" panose="02020400000000000000" pitchFamily="18" charset="-128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134" name="TextBox 35">
                  <a:extLst>
                    <a:ext uri="{FF2B5EF4-FFF2-40B4-BE49-F238E27FC236}">
                      <a16:creationId xmlns:a16="http://schemas.microsoft.com/office/drawing/2014/main" id="{1632526F-6658-B191-E821-40AF7EB473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77172" y="4598014"/>
                  <a:ext cx="255216" cy="239928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9036F23B-2499-DB4A-F4D5-9C6C2ED8598E}"/>
                </a:ext>
              </a:extLst>
            </p:cNvPr>
            <p:cNvSpPr/>
            <p:nvPr/>
          </p:nvSpPr>
          <p:spPr>
            <a:xfrm>
              <a:off x="8600115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76B83D02-1070-3E09-F69F-B4DCD9B2138B}"/>
                </a:ext>
              </a:extLst>
            </p:cNvPr>
            <p:cNvSpPr/>
            <p:nvPr/>
          </p:nvSpPr>
          <p:spPr>
            <a:xfrm>
              <a:off x="8161340" y="5036291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A98FA1A1-1DBA-5057-DF70-4DDBADA9C1D3}"/>
                </a:ext>
              </a:extLst>
            </p:cNvPr>
            <p:cNvSpPr/>
            <p:nvPr/>
          </p:nvSpPr>
          <p:spPr>
            <a:xfrm>
              <a:off x="7706189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AF3423D5-3BCB-D3B3-0475-BE2B1B991384}"/>
                </a:ext>
              </a:extLst>
            </p:cNvPr>
            <p:cNvSpPr/>
            <p:nvPr/>
          </p:nvSpPr>
          <p:spPr>
            <a:xfrm>
              <a:off x="7310125" y="5026960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Oval 138">
              <a:extLst>
                <a:ext uri="{FF2B5EF4-FFF2-40B4-BE49-F238E27FC236}">
                  <a16:creationId xmlns:a16="http://schemas.microsoft.com/office/drawing/2014/main" id="{B77D3F73-803A-D938-8565-226CA8C2E249}"/>
                </a:ext>
              </a:extLst>
            </p:cNvPr>
            <p:cNvSpPr/>
            <p:nvPr/>
          </p:nvSpPr>
          <p:spPr>
            <a:xfrm>
              <a:off x="6809479" y="5029219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Oval 139">
              <a:extLst>
                <a:ext uri="{FF2B5EF4-FFF2-40B4-BE49-F238E27FC236}">
                  <a16:creationId xmlns:a16="http://schemas.microsoft.com/office/drawing/2014/main" id="{AF88C635-99E8-3E18-B9D0-BFF631819684}"/>
                </a:ext>
              </a:extLst>
            </p:cNvPr>
            <p:cNvSpPr/>
            <p:nvPr/>
          </p:nvSpPr>
          <p:spPr>
            <a:xfrm>
              <a:off x="7922448" y="3796136"/>
              <a:ext cx="287134" cy="2873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166" name="Group 165">
            <a:extLst>
              <a:ext uri="{FF2B5EF4-FFF2-40B4-BE49-F238E27FC236}">
                <a16:creationId xmlns:a16="http://schemas.microsoft.com/office/drawing/2014/main" id="{643A99BB-5370-733D-C3D9-BF8EEC16A171}"/>
              </a:ext>
            </a:extLst>
          </p:cNvPr>
          <p:cNvGrpSpPr/>
          <p:nvPr/>
        </p:nvGrpSpPr>
        <p:grpSpPr>
          <a:xfrm>
            <a:off x="929137" y="3698005"/>
            <a:ext cx="2341998" cy="1003275"/>
            <a:chOff x="929137" y="3698005"/>
            <a:chExt cx="2341998" cy="1003275"/>
          </a:xfrm>
        </p:grpSpPr>
        <p:sp>
          <p:nvSpPr>
            <p:cNvPr id="143" name="Oval 142">
              <a:extLst>
                <a:ext uri="{FF2B5EF4-FFF2-40B4-BE49-F238E27FC236}">
                  <a16:creationId xmlns:a16="http://schemas.microsoft.com/office/drawing/2014/main" id="{8BD6EF4F-6D34-722A-6CDB-BD11ED8EB628}"/>
                </a:ext>
              </a:extLst>
            </p:cNvPr>
            <p:cNvSpPr/>
            <p:nvPr/>
          </p:nvSpPr>
          <p:spPr>
            <a:xfrm>
              <a:off x="1685535" y="3712616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6" name="Oval 145">
              <a:extLst>
                <a:ext uri="{FF2B5EF4-FFF2-40B4-BE49-F238E27FC236}">
                  <a16:creationId xmlns:a16="http://schemas.microsoft.com/office/drawing/2014/main" id="{551E95CF-137D-415E-8C63-FC963EDABE60}"/>
                </a:ext>
              </a:extLst>
            </p:cNvPr>
            <p:cNvSpPr/>
            <p:nvPr/>
          </p:nvSpPr>
          <p:spPr>
            <a:xfrm>
              <a:off x="1007709" y="4367605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9736A4-5015-925C-AC5E-8996E7DA3FD7}"/>
                    </a:ext>
                  </a:extLst>
                </p:cNvPr>
                <p:cNvSpPr txBox="1"/>
                <p:nvPr/>
              </p:nvSpPr>
              <p:spPr>
                <a:xfrm>
                  <a:off x="929137" y="4381240"/>
                  <a:ext cx="4772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7" name="TextBox 146">
                  <a:extLst>
                    <a:ext uri="{FF2B5EF4-FFF2-40B4-BE49-F238E27FC236}">
                      <a16:creationId xmlns:a16="http://schemas.microsoft.com/office/drawing/2014/main" id="{7F9736A4-5015-925C-AC5E-8996E7DA3FD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9137" y="4381240"/>
                  <a:ext cx="477246" cy="246221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15E508C-B334-4BC9-1147-D41C794CE412}"/>
                    </a:ext>
                  </a:extLst>
                </p:cNvPr>
                <p:cNvSpPr txBox="1"/>
                <p:nvPr/>
              </p:nvSpPr>
              <p:spPr>
                <a:xfrm>
                  <a:off x="1642769" y="3721951"/>
                  <a:ext cx="3977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0" name="TextBox 149">
                  <a:extLst>
                    <a:ext uri="{FF2B5EF4-FFF2-40B4-BE49-F238E27FC236}">
                      <a16:creationId xmlns:a16="http://schemas.microsoft.com/office/drawing/2014/main" id="{615E508C-B334-4BC9-1147-D41C794CE4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42769" y="3721951"/>
                  <a:ext cx="397738" cy="246221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Straight Arrow Connector 150">
              <a:extLst>
                <a:ext uri="{FF2B5EF4-FFF2-40B4-BE49-F238E27FC236}">
                  <a16:creationId xmlns:a16="http://schemas.microsoft.com/office/drawing/2014/main" id="{54C94C1C-2513-1941-41C7-47EA8587D262}"/>
                </a:ext>
              </a:extLst>
            </p:cNvPr>
            <p:cNvCxnSpPr>
              <a:cxnSpLocks/>
              <a:stCxn id="143" idx="3"/>
              <a:endCxn id="146" idx="0"/>
            </p:cNvCxnSpPr>
            <p:nvPr/>
          </p:nvCxnSpPr>
          <p:spPr>
            <a:xfrm flipH="1">
              <a:off x="1162624" y="3957982"/>
              <a:ext cx="564970" cy="40962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Arrow Connector 151">
              <a:extLst>
                <a:ext uri="{FF2B5EF4-FFF2-40B4-BE49-F238E27FC236}">
                  <a16:creationId xmlns:a16="http://schemas.microsoft.com/office/drawing/2014/main" id="{DFBC77C0-5CBF-BA86-908E-0E5109E7D9A6}"/>
                </a:ext>
              </a:extLst>
            </p:cNvPr>
            <p:cNvCxnSpPr>
              <a:cxnSpLocks/>
              <a:stCxn id="143" idx="4"/>
            </p:cNvCxnSpPr>
            <p:nvPr/>
          </p:nvCxnSpPr>
          <p:spPr>
            <a:xfrm flipH="1">
              <a:off x="1824913" y="4000080"/>
              <a:ext cx="4220" cy="37111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D69A2EC8-AFA0-ADA0-CA22-0A2E3F465A3E}"/>
                </a:ext>
              </a:extLst>
            </p:cNvPr>
            <p:cNvCxnSpPr>
              <a:cxnSpLocks/>
            </p:cNvCxnSpPr>
            <p:nvPr/>
          </p:nvCxnSpPr>
          <p:spPr>
            <a:xfrm>
              <a:off x="1949121" y="3957982"/>
              <a:ext cx="623188" cy="40362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6C5E95-FA90-F21C-A6EA-2D62607E4291}"/>
                    </a:ext>
                  </a:extLst>
                </p:cNvPr>
                <p:cNvSpPr txBox="1"/>
                <p:nvPr/>
              </p:nvSpPr>
              <p:spPr>
                <a:xfrm>
                  <a:off x="2725345" y="4393973"/>
                  <a:ext cx="54579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F96C5E95-FA90-F21C-A6EA-2D62607E429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5345" y="4393973"/>
                  <a:ext cx="545790" cy="246221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11FD678-C86E-206B-EBE4-474EBB4285C6}"/>
                    </a:ext>
                  </a:extLst>
                </p:cNvPr>
                <p:cNvSpPr txBox="1"/>
                <p:nvPr/>
              </p:nvSpPr>
              <p:spPr>
                <a:xfrm>
                  <a:off x="1948209" y="3698005"/>
                  <a:ext cx="637034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10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b>
                        </m:sSub>
                        <m:d>
                          <m:d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A11FD678-C86E-206B-EBE4-474EBB4285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09" y="3698005"/>
                  <a:ext cx="637034" cy="246221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0" name="Oval 159">
              <a:extLst>
                <a:ext uri="{FF2B5EF4-FFF2-40B4-BE49-F238E27FC236}">
                  <a16:creationId xmlns:a16="http://schemas.microsoft.com/office/drawing/2014/main" id="{D069A374-FB13-A5FB-13AF-EC4A0781EBDB}"/>
                </a:ext>
              </a:extLst>
            </p:cNvPr>
            <p:cNvSpPr/>
            <p:nvPr/>
          </p:nvSpPr>
          <p:spPr>
            <a:xfrm>
              <a:off x="1663992" y="4381138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2" name="Oval 161">
              <a:extLst>
                <a:ext uri="{FF2B5EF4-FFF2-40B4-BE49-F238E27FC236}">
                  <a16:creationId xmlns:a16="http://schemas.microsoft.com/office/drawing/2014/main" id="{A1AE05B7-9AA6-32FD-EBC0-99C4257107AE}"/>
                </a:ext>
              </a:extLst>
            </p:cNvPr>
            <p:cNvSpPr/>
            <p:nvPr/>
          </p:nvSpPr>
          <p:spPr>
            <a:xfrm>
              <a:off x="2436817" y="4367503"/>
              <a:ext cx="309829" cy="32014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A9C9A87-2410-88F1-F01A-7F4BFDBDC783}"/>
                    </a:ext>
                  </a:extLst>
                </p:cNvPr>
                <p:cNvSpPr txBox="1"/>
                <p:nvPr/>
              </p:nvSpPr>
              <p:spPr>
                <a:xfrm>
                  <a:off x="1586850" y="4394773"/>
                  <a:ext cx="483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AA9C9A87-2410-88F1-F01A-7F4BFDBDC7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6850" y="4394773"/>
                  <a:ext cx="483146" cy="246221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58C918-8DDB-C555-CDF9-BC509138A28D}"/>
                    </a:ext>
                  </a:extLst>
                </p:cNvPr>
                <p:cNvSpPr txBox="1"/>
                <p:nvPr/>
              </p:nvSpPr>
              <p:spPr>
                <a:xfrm>
                  <a:off x="2363025" y="4394772"/>
                  <a:ext cx="48314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b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8458C918-8DDB-C555-CDF9-BC509138A2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3025" y="4394772"/>
                  <a:ext cx="483146" cy="246221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218370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C62652B4-7ADD-8B65-CED0-30757AEF1A33}"/>
              </a:ext>
            </a:extLst>
          </p:cNvPr>
          <p:cNvGrpSpPr/>
          <p:nvPr/>
        </p:nvGrpSpPr>
        <p:grpSpPr>
          <a:xfrm>
            <a:off x="6864211" y="1378830"/>
            <a:ext cx="2867742" cy="1512733"/>
            <a:chOff x="6864211" y="1378830"/>
            <a:chExt cx="2867742" cy="1512733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155FBECB-859A-2E51-5C3B-3195865ABC50}"/>
                </a:ext>
              </a:extLst>
            </p:cNvPr>
            <p:cNvSpPr/>
            <p:nvPr/>
          </p:nvSpPr>
          <p:spPr>
            <a:xfrm>
              <a:off x="8137530" y="137883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A63DEB07-6126-A198-EC13-D9C763B83300}"/>
                </a:ext>
              </a:extLst>
            </p:cNvPr>
            <p:cNvSpPr/>
            <p:nvPr/>
          </p:nvSpPr>
          <p:spPr>
            <a:xfrm>
              <a:off x="8994536" y="1948731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373B998-595E-A110-F2F3-AD47A771BFDA}"/>
                </a:ext>
              </a:extLst>
            </p:cNvPr>
            <p:cNvSpPr/>
            <p:nvPr/>
          </p:nvSpPr>
          <p:spPr>
            <a:xfrm>
              <a:off x="9301040" y="2602203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4C638A3B-79A0-02DE-6214-1F5DC9E25DF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549157" y="1620265"/>
              <a:ext cx="637423" cy="355837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4F4397-3B23-9CF8-9A58-06C89C105EC9}"/>
                </a:ext>
              </a:extLst>
            </p:cNvPr>
            <p:cNvCxnSpPr>
              <a:cxnSpLocks/>
            </p:cNvCxnSpPr>
            <p:nvPr/>
          </p:nvCxnSpPr>
          <p:spPr>
            <a:xfrm>
              <a:off x="8370704" y="1620265"/>
              <a:ext cx="680821" cy="35743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58FAE734-A3E0-A11C-16A8-DA2A64329DED}"/>
                </a:ext>
              </a:extLst>
            </p:cNvPr>
            <p:cNvCxnSpPr>
              <a:cxnSpLocks/>
              <a:stCxn id="22" idx="3"/>
            </p:cNvCxnSpPr>
            <p:nvPr/>
          </p:nvCxnSpPr>
          <p:spPr>
            <a:xfrm flipH="1">
              <a:off x="7177527" y="2187299"/>
              <a:ext cx="178028" cy="41073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B63A46E-AB94-81BB-C5DA-34973BD2B271}"/>
                </a:ext>
              </a:extLst>
            </p:cNvPr>
            <p:cNvCxnSpPr>
              <a:cxnSpLocks/>
              <a:stCxn id="22" idx="5"/>
            </p:cNvCxnSpPr>
            <p:nvPr/>
          </p:nvCxnSpPr>
          <p:spPr>
            <a:xfrm>
              <a:off x="7558632" y="2187299"/>
              <a:ext cx="93757" cy="41073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B23F85A9-A6BF-BAF1-CC34-10F1B1B4D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24165" y="2200069"/>
              <a:ext cx="125815" cy="397961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E5B726C-85A9-2E70-F3BD-0273775C0E29}"/>
                </a:ext>
              </a:extLst>
            </p:cNvPr>
            <p:cNvCxnSpPr>
              <a:cxnSpLocks/>
              <a:stCxn id="3" idx="5"/>
            </p:cNvCxnSpPr>
            <p:nvPr/>
          </p:nvCxnSpPr>
          <p:spPr>
            <a:xfrm>
              <a:off x="9239672" y="2194097"/>
              <a:ext cx="177708" cy="403933"/>
            </a:xfrm>
            <a:prstGeom prst="straightConnector1">
              <a:avLst/>
            </a:prstGeom>
            <a:ln>
              <a:solidFill>
                <a:schemeClr val="accent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0DB95F-D767-69F4-BEA1-DA383698C2FB}"/>
                    </a:ext>
                  </a:extLst>
                </p:cNvPr>
                <p:cNvSpPr txBox="1"/>
                <p:nvPr/>
              </p:nvSpPr>
              <p:spPr>
                <a:xfrm>
                  <a:off x="8082259" y="1388419"/>
                  <a:ext cx="39773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E90DB95F-D767-69F4-BEA1-DA383698C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2259" y="1388419"/>
                  <a:ext cx="397738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5793BC-78BD-8A1F-556B-C8342DA7F2FB}"/>
                    </a:ext>
                  </a:extLst>
                </p:cNvPr>
                <p:cNvSpPr txBox="1"/>
                <p:nvPr/>
              </p:nvSpPr>
              <p:spPr>
                <a:xfrm>
                  <a:off x="9266056" y="2269553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DD5793BC-78BD-8A1F-556B-C8342DA7F2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66056" y="2269553"/>
                  <a:ext cx="465897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433DEE-0ECC-7471-33DA-E6A69058DED9}"/>
                    </a:ext>
                  </a:extLst>
                </p:cNvPr>
                <p:cNvSpPr txBox="1"/>
                <p:nvPr/>
              </p:nvSpPr>
              <p:spPr>
                <a:xfrm>
                  <a:off x="8934971" y="1955976"/>
                  <a:ext cx="41722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82433DEE-0ECC-7471-33DA-E6A69058DE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934971" y="1955976"/>
                  <a:ext cx="417229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8F060F-4D11-B5F5-AB70-AABAECE69087}"/>
                    </a:ext>
                  </a:extLst>
                </p:cNvPr>
                <p:cNvSpPr txBox="1"/>
                <p:nvPr/>
              </p:nvSpPr>
              <p:spPr>
                <a:xfrm>
                  <a:off x="9214990" y="2615902"/>
                  <a:ext cx="45929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758F060F-4D11-B5F5-AB70-AABAECE690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14990" y="2615902"/>
                  <a:ext cx="459293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258263-648F-D0BC-463B-20BBC689BE7E}"/>
                    </a:ext>
                  </a:extLst>
                </p:cNvPr>
                <p:cNvSpPr txBox="1"/>
                <p:nvPr/>
              </p:nvSpPr>
              <p:spPr>
                <a:xfrm>
                  <a:off x="8592962" y="1563167"/>
                  <a:ext cx="28719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4258263-648F-D0BC-463B-20BBC689BE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2962" y="1563167"/>
                  <a:ext cx="287195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E736DAA-16DC-3FC3-7FDC-FDBE811EE46D}"/>
                </a:ext>
              </a:extLst>
            </p:cNvPr>
            <p:cNvSpPr/>
            <p:nvPr/>
          </p:nvSpPr>
          <p:spPr>
            <a:xfrm>
              <a:off x="8757516" y="2598030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085BE2B7-5B1A-BADF-1A95-4DF4A1500BAA}"/>
                </a:ext>
              </a:extLst>
            </p:cNvPr>
            <p:cNvSpPr/>
            <p:nvPr/>
          </p:nvSpPr>
          <p:spPr>
            <a:xfrm>
              <a:off x="7313496" y="1941933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88A548C-61B9-0AA2-77FD-153B7158FA6B}"/>
                </a:ext>
              </a:extLst>
            </p:cNvPr>
            <p:cNvSpPr/>
            <p:nvPr/>
          </p:nvSpPr>
          <p:spPr>
            <a:xfrm>
              <a:off x="7508387" y="2600999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4D84DF3-62E3-714C-5880-442B4C5D54A1}"/>
                </a:ext>
              </a:extLst>
            </p:cNvPr>
            <p:cNvSpPr/>
            <p:nvPr/>
          </p:nvSpPr>
          <p:spPr>
            <a:xfrm>
              <a:off x="7004344" y="2611994"/>
              <a:ext cx="287195" cy="279569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E065A50-3BD7-98F9-505C-06D4B41920E2}"/>
                    </a:ext>
                  </a:extLst>
                </p:cNvPr>
                <p:cNvSpPr txBox="1"/>
                <p:nvPr/>
              </p:nvSpPr>
              <p:spPr>
                <a:xfrm>
                  <a:off x="7519800" y="2219864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AE065A50-3BD7-98F9-505C-06D4B41920E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9800" y="2219864"/>
                  <a:ext cx="465897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8CE5AF-828C-BA87-438B-882F9072BB97}"/>
                    </a:ext>
                  </a:extLst>
                </p:cNvPr>
                <p:cNvSpPr txBox="1"/>
                <p:nvPr/>
              </p:nvSpPr>
              <p:spPr>
                <a:xfrm>
                  <a:off x="8581362" y="2252869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8E8CE5AF-828C-BA87-438B-882F9072BB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81362" y="2252869"/>
                  <a:ext cx="465897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B79F02-28BE-D0CB-6F98-547F01CF9F43}"/>
                    </a:ext>
                  </a:extLst>
                </p:cNvPr>
                <p:cNvSpPr txBox="1"/>
                <p:nvPr/>
              </p:nvSpPr>
              <p:spPr>
                <a:xfrm>
                  <a:off x="6864211" y="2219863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0B79F02-28BE-D0CB-6F98-547F01CF9F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64211" y="2219863"/>
                  <a:ext cx="465897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AE636D04-449B-F3D9-50CC-310FB41F18AB}"/>
              </a:ext>
            </a:extLst>
          </p:cNvPr>
          <p:cNvGrpSpPr/>
          <p:nvPr/>
        </p:nvGrpSpPr>
        <p:grpSpPr>
          <a:xfrm>
            <a:off x="3513941" y="1224604"/>
            <a:ext cx="2632185" cy="1531789"/>
            <a:chOff x="3513941" y="1224604"/>
            <a:chExt cx="2632185" cy="1531789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F4AF289D-FD61-7787-0E28-CB4A1D536BBD}"/>
                </a:ext>
              </a:extLst>
            </p:cNvPr>
            <p:cNvSpPr/>
            <p:nvPr/>
          </p:nvSpPr>
          <p:spPr>
            <a:xfrm>
              <a:off x="3835232" y="1799532"/>
              <a:ext cx="260392" cy="260392"/>
            </a:xfrm>
            <a:prstGeom prst="ellipse">
              <a:avLst/>
            </a:prstGeom>
            <a:solidFill>
              <a:schemeClr val="accent1">
                <a:alpha val="70407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4CAB69B6-D23D-63A4-4A86-E76B8149A8FA}"/>
                </a:ext>
              </a:extLst>
            </p:cNvPr>
            <p:cNvSpPr/>
            <p:nvPr/>
          </p:nvSpPr>
          <p:spPr>
            <a:xfrm>
              <a:off x="4656779" y="1799532"/>
              <a:ext cx="260392" cy="260392"/>
            </a:xfrm>
            <a:prstGeom prst="ellipse">
              <a:avLst/>
            </a:prstGeom>
            <a:solidFill>
              <a:schemeClr val="accent1">
                <a:alpha val="69963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4C87CA32-255F-845C-F60A-DA6B6CB27809}"/>
                </a:ext>
              </a:extLst>
            </p:cNvPr>
            <p:cNvSpPr/>
            <p:nvPr/>
          </p:nvSpPr>
          <p:spPr>
            <a:xfrm>
              <a:off x="5521724" y="1801130"/>
              <a:ext cx="260392" cy="260392"/>
            </a:xfrm>
            <a:prstGeom prst="ellipse">
              <a:avLst/>
            </a:prstGeom>
            <a:solidFill>
              <a:schemeClr val="accent1">
                <a:alpha val="69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474C11E5-57AF-C2D8-B424-08405ADF185B}"/>
                </a:ext>
              </a:extLst>
            </p:cNvPr>
            <p:cNvSpPr/>
            <p:nvPr/>
          </p:nvSpPr>
          <p:spPr>
            <a:xfrm>
              <a:off x="5782115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62FBC2C4-9047-9631-1DAC-49097EA31422}"/>
                </a:ext>
              </a:extLst>
            </p:cNvPr>
            <p:cNvCxnSpPr>
              <a:cxnSpLocks/>
              <a:endCxn id="31" idx="7"/>
            </p:cNvCxnSpPr>
            <p:nvPr/>
          </p:nvCxnSpPr>
          <p:spPr>
            <a:xfrm flipH="1">
              <a:off x="4057490" y="1481829"/>
              <a:ext cx="637423" cy="35583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E2D13F1A-1D7A-4EA0-114B-B50DA1590CE3}"/>
                </a:ext>
              </a:extLst>
            </p:cNvPr>
            <p:cNvCxnSpPr>
              <a:cxnSpLocks/>
              <a:endCxn id="32" idx="0"/>
            </p:cNvCxnSpPr>
            <p:nvPr/>
          </p:nvCxnSpPr>
          <p:spPr>
            <a:xfrm>
              <a:off x="4786975" y="1519963"/>
              <a:ext cx="0" cy="2795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2D8DD5C-9EF9-85DF-CD73-8FF5196DBAA9}"/>
                </a:ext>
              </a:extLst>
            </p:cNvPr>
            <p:cNvCxnSpPr>
              <a:cxnSpLocks/>
              <a:endCxn id="33" idx="1"/>
            </p:cNvCxnSpPr>
            <p:nvPr/>
          </p:nvCxnSpPr>
          <p:spPr>
            <a:xfrm>
              <a:off x="4879037" y="1481829"/>
              <a:ext cx="680821" cy="35743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7AB304C2-E090-50CF-1552-9D344A7F1D8D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 flipH="1">
              <a:off x="3685860" y="2021790"/>
              <a:ext cx="187506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2DAB4BE-4BC3-9DF1-1967-05EB26A57984}"/>
                </a:ext>
              </a:extLst>
            </p:cNvPr>
            <p:cNvCxnSpPr>
              <a:cxnSpLocks/>
              <a:stCxn id="31" idx="5"/>
            </p:cNvCxnSpPr>
            <p:nvPr/>
          </p:nvCxnSpPr>
          <p:spPr>
            <a:xfrm>
              <a:off x="4057490" y="2021790"/>
              <a:ext cx="103232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B0235DA-2461-3531-D91E-6DBE6D7DB55E}"/>
                </a:ext>
              </a:extLst>
            </p:cNvPr>
            <p:cNvCxnSpPr>
              <a:cxnSpLocks/>
              <a:stCxn id="32" idx="3"/>
            </p:cNvCxnSpPr>
            <p:nvPr/>
          </p:nvCxnSpPr>
          <p:spPr>
            <a:xfrm flipH="1">
              <a:off x="4570486" y="2021790"/>
              <a:ext cx="124427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8F14E2F-5A42-F647-D348-1B77C1F03086}"/>
                </a:ext>
              </a:extLst>
            </p:cNvPr>
            <p:cNvCxnSpPr>
              <a:cxnSpLocks/>
              <a:stCxn id="32" idx="5"/>
            </p:cNvCxnSpPr>
            <p:nvPr/>
          </p:nvCxnSpPr>
          <p:spPr>
            <a:xfrm>
              <a:off x="4879037" y="2021790"/>
              <a:ext cx="130483" cy="437804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C75A395A-9544-E255-1433-FE8BE5B22E3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 flipH="1">
              <a:off x="5448554" y="2023388"/>
              <a:ext cx="111304" cy="4362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3366CCBC-6A33-3D16-1742-3083DB4C0B2E}"/>
                </a:ext>
              </a:extLst>
            </p:cNvPr>
            <p:cNvCxnSpPr>
              <a:cxnSpLocks/>
              <a:stCxn id="33" idx="5"/>
              <a:endCxn id="34" idx="0"/>
            </p:cNvCxnSpPr>
            <p:nvPr/>
          </p:nvCxnSpPr>
          <p:spPr>
            <a:xfrm>
              <a:off x="5743982" y="2023388"/>
              <a:ext cx="181731" cy="43620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8EAC7-0EB6-3865-379F-CB15AEA163E0}"/>
                    </a:ext>
                  </a:extLst>
                </p:cNvPr>
                <p:cNvSpPr txBox="1"/>
                <p:nvPr/>
              </p:nvSpPr>
              <p:spPr>
                <a:xfrm>
                  <a:off x="4566825" y="1238478"/>
                  <a:ext cx="42909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78F8EAC7-0EB6-3865-379F-CB15AEA163E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25" y="1238478"/>
                  <a:ext cx="429092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DA546E-6818-5D9D-D8CC-5FF977DF50A8}"/>
                    </a:ext>
                  </a:extLst>
                </p:cNvPr>
                <p:cNvSpPr txBox="1"/>
                <p:nvPr/>
              </p:nvSpPr>
              <p:spPr>
                <a:xfrm>
                  <a:off x="5077990" y="1413526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01DA546E-6818-5D9D-D8CC-5FF977DF50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7990" y="1413526"/>
                  <a:ext cx="465897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7BCD42-0614-82BB-ADD2-BAC5EDB6EDCF}"/>
                    </a:ext>
                  </a:extLst>
                </p:cNvPr>
                <p:cNvSpPr txBox="1"/>
                <p:nvPr/>
              </p:nvSpPr>
              <p:spPr>
                <a:xfrm>
                  <a:off x="5504206" y="1789533"/>
                  <a:ext cx="2887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397BCD42-0614-82BB-ADD2-BAC5EDB6ED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206" y="1789533"/>
                  <a:ext cx="288797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F26437-B76C-073F-B154-6B503AC1C6EF}"/>
                    </a:ext>
                  </a:extLst>
                </p:cNvPr>
                <p:cNvSpPr txBox="1"/>
                <p:nvPr/>
              </p:nvSpPr>
              <p:spPr>
                <a:xfrm>
                  <a:off x="5717483" y="2475731"/>
                  <a:ext cx="42864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00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4F26437-B76C-073F-B154-6B503AC1C6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483" y="2475731"/>
                  <a:ext cx="428643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9370FA2-2D4E-5070-E93C-D76CB923DAA3}"/>
                    </a:ext>
                  </a:extLst>
                </p:cNvPr>
                <p:cNvSpPr txBox="1"/>
                <p:nvPr/>
              </p:nvSpPr>
              <p:spPr>
                <a:xfrm>
                  <a:off x="5753711" y="2059924"/>
                  <a:ext cx="28719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19370FA2-2D4E-5070-E93C-D76CB923DA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53711" y="2059924"/>
                  <a:ext cx="287195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91F63CA-351C-525B-CAF3-AC0B12BB8E93}"/>
                </a:ext>
              </a:extLst>
            </p:cNvPr>
            <p:cNvSpPr/>
            <p:nvPr/>
          </p:nvSpPr>
          <p:spPr>
            <a:xfrm>
              <a:off x="5304956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888578D-7DCD-2943-C6DD-210FE9CE9D1A}"/>
                </a:ext>
              </a:extLst>
            </p:cNvPr>
            <p:cNvSpPr/>
            <p:nvPr/>
          </p:nvSpPr>
          <p:spPr>
            <a:xfrm>
              <a:off x="4866088" y="2468929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E669EC14-25D7-A443-E067-CEF9D7D02AD4}"/>
                </a:ext>
              </a:extLst>
            </p:cNvPr>
            <p:cNvSpPr/>
            <p:nvPr/>
          </p:nvSpPr>
          <p:spPr>
            <a:xfrm>
              <a:off x="4410841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FBD1AACA-D4AE-18D8-8A03-DB595EC6E03D}"/>
                </a:ext>
              </a:extLst>
            </p:cNvPr>
            <p:cNvSpPr/>
            <p:nvPr/>
          </p:nvSpPr>
          <p:spPr>
            <a:xfrm>
              <a:off x="4014693" y="245959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F8DD5D55-C7A3-DF30-B80E-18AE55A80E8E}"/>
                </a:ext>
              </a:extLst>
            </p:cNvPr>
            <p:cNvSpPr/>
            <p:nvPr/>
          </p:nvSpPr>
          <p:spPr>
            <a:xfrm>
              <a:off x="3513941" y="2461853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23E57A-D31E-AF5B-1F36-27F6176F56EE}"/>
                    </a:ext>
                  </a:extLst>
                </p:cNvPr>
                <p:cNvSpPr txBox="1"/>
                <p:nvPr/>
              </p:nvSpPr>
              <p:spPr>
                <a:xfrm>
                  <a:off x="4413140" y="1529397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0F23E57A-D31E-AF5B-1F36-27F6176F56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3140" y="1529397"/>
                  <a:ext cx="465897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2C8ABC8-842D-3FDF-D385-29AA61FDEDA4}"/>
                    </a:ext>
                  </a:extLst>
                </p:cNvPr>
                <p:cNvSpPr txBox="1"/>
                <p:nvPr/>
              </p:nvSpPr>
              <p:spPr>
                <a:xfrm>
                  <a:off x="4077204" y="1353476"/>
                  <a:ext cx="46589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72C8ABC8-842D-3FDF-D385-29AA61FDED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77204" y="1353476"/>
                  <a:ext cx="465897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B8075EDD-4178-FB1B-39F6-03FAA5521FF6}"/>
                </a:ext>
              </a:extLst>
            </p:cNvPr>
            <p:cNvSpPr/>
            <p:nvPr/>
          </p:nvSpPr>
          <p:spPr>
            <a:xfrm>
              <a:off x="4640206" y="1224604"/>
              <a:ext cx="287195" cy="28746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4421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72364</TotalTime>
  <Words>154</Words>
  <Application>Microsoft Macintosh PowerPoint</Application>
  <PresentationFormat>Widescreen</PresentationFormat>
  <Paragraphs>91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11</cp:revision>
  <dcterms:created xsi:type="dcterms:W3CDTF">2023-11-25T00:39:43Z</dcterms:created>
  <dcterms:modified xsi:type="dcterms:W3CDTF">2025-05-30T00:01:00Z</dcterms:modified>
</cp:coreProperties>
</file>