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330" d="100"/>
          <a:sy n="330" d="100"/>
        </p:scale>
        <p:origin x="-12288" y="-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535A-756A-C1DA-782F-2196ADB25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7D6E8-90AB-C6D5-8C00-A9BFF43C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381E-102A-D300-89B0-F08AD52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F97D-8197-6281-5017-60F21ED3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8087-A0FA-88C2-C244-1A7BA729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31F5-E7E1-0010-7197-FBBBABF3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3A66F-9F72-5308-561F-5113309F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2D04-18E4-E3F3-DB21-3DF3FA7C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2B16-0A04-907F-701C-C16D8091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12D-21E4-E36D-CE39-4E878C31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86294-B312-C80B-B858-962D7A10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039B3-CAF2-E888-A434-4ABB8FAA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A43E-31D0-DB53-8E1D-20553EB0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A53E-957B-4514-5D07-56F4588C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0D66-3949-DF18-18DA-4A48841B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7BD7-BD33-B6B8-A97F-28F3D2DB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79A8-CB50-572D-2AF0-D16DF495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BE1F-0319-4342-A5C9-1FB2D7CA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2340-BAB9-DFDE-876F-3EFC4D5F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F5DB-3BA4-1152-CE09-088D242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FDF7-BFC7-9F77-5E54-F4EFB55F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5298F-B8EC-F32D-9A82-166BCE59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1DB6-0C8A-DC98-936C-02D2B56F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7488-56C0-E586-BE36-E62171E5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0230-7097-1EBB-0210-7AB7C99A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1801-1DD6-3C1D-FB7E-53838FF5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2CD9-6481-957E-2CFC-25F31AE39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4BBDC-1E82-8870-6E45-CBAE8451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3AF4A-3022-AF46-60D6-7CE76F62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696C5-F405-DA2B-C8EF-60ABE7C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F5C7-935A-9218-0742-EE78215E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8F0F-80B8-0C20-050E-7B3DBDA3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C210-7D03-5047-D359-AE7FADFB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D2E99-718E-F5BB-81FF-0BA5AB463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C9E4-5B16-3429-277B-22296D79E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410A1-7B82-C391-2A46-9C70F0520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8F472-83F2-7998-7662-C924678F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EC853-7D4D-420C-A418-FE2FEA9B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EE909-E82D-97C1-A3C0-452FC6A0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464A-D129-794F-A44E-1CA914EC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6D585-C0C4-5B58-6CAE-B074FDA4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B9A8B-AF62-8043-9DCB-3F317F37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15C91-2283-A79A-E6F7-C185799F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DCEA-04BD-A910-3092-C6D67B01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7A7CE-66A8-B450-B363-1A4F8E2F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A1C23-B3BE-179F-26E3-E1C31062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C3C1-820F-3FFE-13CC-DCDB74CC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A620-B808-530E-13CC-B918B008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BF45A-D91F-44E6-382F-7D3797F21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72C1A-C39B-8A5D-E6DC-DCF64597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CB95-5218-24DF-3D67-293D7E92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1D90-928A-E207-C550-FCA5C707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6AB3-0A7E-475A-871E-3C1D3795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A4995-809C-5A18-C6F0-68107E144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47461-DA07-EB6F-9B18-3E7E2C27E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0EF1-23FA-F6ED-BEF8-FABCF586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375C-4C20-B9FD-3A8A-442AC42F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22D1-708E-6852-9238-9895E705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065D6-F3FF-5C8C-681A-3AF4DE75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27E5-CDCB-3B1F-EBD7-D6C4D5C2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01CA-D10F-9B47-DA8D-E611327A1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1052-F40B-C670-D375-5547768D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29F7-30D1-BC01-C516-9A5E8D73B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57496A-065C-E6B7-7A0C-FF18A150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37096"/>
              </p:ext>
            </p:extLst>
          </p:nvPr>
        </p:nvGraphicFramePr>
        <p:xfrm>
          <a:off x="2679700" y="679449"/>
          <a:ext cx="2150240" cy="206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8">
                  <a:extLst>
                    <a:ext uri="{9D8B030D-6E8A-4147-A177-3AD203B41FA5}">
                      <a16:colId xmlns:a16="http://schemas.microsoft.com/office/drawing/2014/main" val="3313694271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572745086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723029343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1978458107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319721335"/>
                    </a:ext>
                  </a:extLst>
                </a:gridCol>
              </a:tblGrid>
              <a:tr h="4125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720269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09583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652040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4750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42606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79AE4819-01A5-665B-AAB7-C91D2F5B05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657978"/>
                  </p:ext>
                </p:extLst>
              </p:nvPr>
            </p:nvGraphicFramePr>
            <p:xfrm>
              <a:off x="6893690" y="679448"/>
              <a:ext cx="2150240" cy="2062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0048">
                      <a:extLst>
                        <a:ext uri="{9D8B030D-6E8A-4147-A177-3AD203B41FA5}">
                          <a16:colId xmlns:a16="http://schemas.microsoft.com/office/drawing/2014/main" val="3313694271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572745086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723029343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1978458107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319721335"/>
                        </a:ext>
                      </a:extLst>
                    </a:gridCol>
                  </a:tblGrid>
                  <a:tr h="412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8.8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5.3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9720269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209583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652040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814750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34260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79AE4819-01A5-665B-AAB7-C91D2F5B05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0657978"/>
                  </p:ext>
                </p:extLst>
              </p:nvPr>
            </p:nvGraphicFramePr>
            <p:xfrm>
              <a:off x="6893690" y="679448"/>
              <a:ext cx="2150240" cy="2062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0048">
                      <a:extLst>
                        <a:ext uri="{9D8B030D-6E8A-4147-A177-3AD203B41FA5}">
                          <a16:colId xmlns:a16="http://schemas.microsoft.com/office/drawing/2014/main" val="3313694271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572745086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723029343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1978458107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319721335"/>
                        </a:ext>
                      </a:extLst>
                    </a:gridCol>
                  </a:tblGrid>
                  <a:tr h="412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41" t="-3030" r="-405882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941" t="-3030" r="-305882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143" t="-3030" r="-197143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882" t="-3030" r="-102941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882" t="-3030" r="-2941" b="-3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720269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209583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652040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814750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342606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889A93E-D283-FEB1-B55B-EE1EBC4035ED}"/>
              </a:ext>
            </a:extLst>
          </p:cNvPr>
          <p:cNvGrpSpPr/>
          <p:nvPr/>
        </p:nvGrpSpPr>
        <p:grpSpPr>
          <a:xfrm>
            <a:off x="3175000" y="762000"/>
            <a:ext cx="1327228" cy="1871821"/>
            <a:chOff x="3175000" y="762000"/>
            <a:chExt cx="1327228" cy="18718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61CDB0-D24D-783B-BB3E-4A01122408A2}"/>
                    </a:ext>
                  </a:extLst>
                </p:cNvPr>
                <p:cNvSpPr txBox="1"/>
                <p:nvPr/>
              </p:nvSpPr>
              <p:spPr>
                <a:xfrm>
                  <a:off x="3175000" y="762000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61CDB0-D24D-783B-BB3E-4A0112240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00" y="762000"/>
                  <a:ext cx="296556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CB1A03-0809-190E-52F6-67D054A05591}"/>
                    </a:ext>
                  </a:extLst>
                </p:cNvPr>
                <p:cNvSpPr txBox="1"/>
                <p:nvPr/>
              </p:nvSpPr>
              <p:spPr>
                <a:xfrm>
                  <a:off x="3175000" y="2387600"/>
                  <a:ext cx="3330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CB1A03-0809-190E-52F6-67D054A05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00" y="2387600"/>
                  <a:ext cx="33304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7BA486-F595-4284-98E0-821A4756917C}"/>
                </a:ext>
              </a:extLst>
            </p:cNvPr>
            <p:cNvSpPr/>
            <p:nvPr/>
          </p:nvSpPr>
          <p:spPr>
            <a:xfrm>
              <a:off x="3448050" y="889000"/>
              <a:ext cx="340926" cy="1606550"/>
            </a:xfrm>
            <a:custGeom>
              <a:avLst/>
              <a:gdLst>
                <a:gd name="connsiteX0" fmla="*/ 0 w 641355"/>
                <a:gd name="connsiteY0" fmla="*/ 0 h 1606550"/>
                <a:gd name="connsiteX1" fmla="*/ 641350 w 641355"/>
                <a:gd name="connsiteY1" fmla="*/ 825500 h 1606550"/>
                <a:gd name="connsiteX2" fmla="*/ 12700 w 641355"/>
                <a:gd name="connsiteY2" fmla="*/ 1606550 h 1606550"/>
                <a:gd name="connsiteX3" fmla="*/ 12700 w 641355"/>
                <a:gd name="connsiteY3" fmla="*/ 1606550 h 160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55" h="1606550">
                  <a:moveTo>
                    <a:pt x="0" y="0"/>
                  </a:moveTo>
                  <a:cubicBezTo>
                    <a:pt x="319616" y="278871"/>
                    <a:pt x="639233" y="557742"/>
                    <a:pt x="641350" y="825500"/>
                  </a:cubicBezTo>
                  <a:cubicBezTo>
                    <a:pt x="643467" y="1093258"/>
                    <a:pt x="12700" y="1606550"/>
                    <a:pt x="12700" y="1606550"/>
                  </a:cubicBezTo>
                  <a:lnTo>
                    <a:pt x="12700" y="1606550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032AD-CC2D-13A5-AFDE-4AE64AB1CB5F}"/>
                    </a:ext>
                  </a:extLst>
                </p:cNvPr>
                <p:cNvSpPr txBox="1"/>
                <p:nvPr/>
              </p:nvSpPr>
              <p:spPr>
                <a:xfrm>
                  <a:off x="4058597" y="762000"/>
                  <a:ext cx="3019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032AD-CC2D-13A5-AFDE-4AE64AB1C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597" y="762000"/>
                  <a:ext cx="301941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3F8AA4-02AB-3FE3-EFEE-65C00ED82429}"/>
                    </a:ext>
                  </a:extLst>
                </p:cNvPr>
                <p:cNvSpPr txBox="1"/>
                <p:nvPr/>
              </p:nvSpPr>
              <p:spPr>
                <a:xfrm>
                  <a:off x="4027498" y="1587774"/>
                  <a:ext cx="340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3F8AA4-02AB-3FE3-EFEE-65C00ED82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498" y="1587774"/>
                  <a:ext cx="340926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CE4210-8730-A1ED-293F-3E78F53B04EB}"/>
                </a:ext>
              </a:extLst>
            </p:cNvPr>
            <p:cNvSpPr/>
            <p:nvPr/>
          </p:nvSpPr>
          <p:spPr>
            <a:xfrm>
              <a:off x="4298950" y="920750"/>
              <a:ext cx="203278" cy="774700"/>
            </a:xfrm>
            <a:custGeom>
              <a:avLst/>
              <a:gdLst>
                <a:gd name="connsiteX0" fmla="*/ 19050 w 203278"/>
                <a:gd name="connsiteY0" fmla="*/ 0 h 774700"/>
                <a:gd name="connsiteX1" fmla="*/ 203200 w 203278"/>
                <a:gd name="connsiteY1" fmla="*/ 406400 h 774700"/>
                <a:gd name="connsiteX2" fmla="*/ 0 w 203278"/>
                <a:gd name="connsiteY2" fmla="*/ 7747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78" h="774700">
                  <a:moveTo>
                    <a:pt x="19050" y="0"/>
                  </a:moveTo>
                  <a:cubicBezTo>
                    <a:pt x="112712" y="138641"/>
                    <a:pt x="206375" y="277283"/>
                    <a:pt x="203200" y="406400"/>
                  </a:cubicBezTo>
                  <a:cubicBezTo>
                    <a:pt x="200025" y="535517"/>
                    <a:pt x="100012" y="655108"/>
                    <a:pt x="0" y="7747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FC2EB1-F1E3-2B4B-DA1E-3F3EDDC7960D}"/>
                    </a:ext>
                  </a:extLst>
                </p:cNvPr>
                <p:cNvSpPr txBox="1"/>
                <p:nvPr/>
              </p:nvSpPr>
              <p:spPr>
                <a:xfrm>
                  <a:off x="3441008" y="1587773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FC2EB1-F1E3-2B4B-DA1E-3F3EDDC79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008" y="1587773"/>
                  <a:ext cx="450764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30231-E5B9-8472-6B7E-3A05B2B24FCD}"/>
                  </a:ext>
                </a:extLst>
              </p:cNvPr>
              <p:cNvSpPr txBox="1"/>
              <p:nvPr/>
            </p:nvSpPr>
            <p:spPr>
              <a:xfrm>
                <a:off x="4400589" y="1184989"/>
                <a:ext cx="380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30231-E5B9-8472-6B7E-3A05B2B24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89" y="1184989"/>
                <a:ext cx="380232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18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539A83-49C6-208A-5332-D39D931B493C}"/>
              </a:ext>
            </a:extLst>
          </p:cNvPr>
          <p:cNvSpPr/>
          <p:nvPr/>
        </p:nvSpPr>
        <p:spPr>
          <a:xfrm>
            <a:off x="4656779" y="1259571"/>
            <a:ext cx="260392" cy="26039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0E74CC-749A-F876-762A-C6571C4C59E6}"/>
              </a:ext>
            </a:extLst>
          </p:cNvPr>
          <p:cNvSpPr/>
          <p:nvPr/>
        </p:nvSpPr>
        <p:spPr>
          <a:xfrm>
            <a:off x="3835232" y="1799532"/>
            <a:ext cx="260392" cy="260392"/>
          </a:xfrm>
          <a:prstGeom prst="ellipse">
            <a:avLst/>
          </a:prstGeom>
          <a:solidFill>
            <a:schemeClr val="accent1">
              <a:alpha val="7040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29AE63-0713-8645-8812-51F91AD2A54E}"/>
              </a:ext>
            </a:extLst>
          </p:cNvPr>
          <p:cNvSpPr/>
          <p:nvPr/>
        </p:nvSpPr>
        <p:spPr>
          <a:xfrm>
            <a:off x="4656779" y="1799532"/>
            <a:ext cx="260392" cy="260392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CEC79D-4E35-F80C-A151-19E803F560A6}"/>
              </a:ext>
            </a:extLst>
          </p:cNvPr>
          <p:cNvSpPr/>
          <p:nvPr/>
        </p:nvSpPr>
        <p:spPr>
          <a:xfrm>
            <a:off x="5521724" y="1801130"/>
            <a:ext cx="260392" cy="260392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D8CE70-54FB-955F-BDD2-B30DDA9934A9}"/>
              </a:ext>
            </a:extLst>
          </p:cNvPr>
          <p:cNvSpPr/>
          <p:nvPr/>
        </p:nvSpPr>
        <p:spPr>
          <a:xfrm>
            <a:off x="5782115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748DE3-E437-1246-1729-5501250E08E6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057490" y="1481829"/>
            <a:ext cx="637423" cy="35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1D8A1C-DF95-B7E6-02D2-7CB231FB9660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4786975" y="1519963"/>
            <a:ext cx="0" cy="27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DD4249-71A3-7034-24B8-A61AB7673563}"/>
              </a:ext>
            </a:extLst>
          </p:cNvPr>
          <p:cNvCxnSpPr>
            <a:stCxn id="2" idx="5"/>
            <a:endCxn id="5" idx="1"/>
          </p:cNvCxnSpPr>
          <p:nvPr/>
        </p:nvCxnSpPr>
        <p:spPr>
          <a:xfrm>
            <a:off x="4879037" y="1481829"/>
            <a:ext cx="680821" cy="35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600E9D-9A0C-71C2-99ED-E71C9DE1E8EA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3685860" y="2021790"/>
            <a:ext cx="187506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714DC6-B4E5-107C-4C9D-CFB6C34F94F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4057490" y="2021790"/>
            <a:ext cx="103232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A2C305-1576-1A61-B65F-6C0B569E3D0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570486" y="2021790"/>
            <a:ext cx="124427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6190A8-D875-2FBB-8DCD-9B26DBF2AC5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879037" y="2021790"/>
            <a:ext cx="130483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783A6F-75EA-50C3-2687-A3C5FDA37DA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448554" y="2023388"/>
            <a:ext cx="111304" cy="436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8C15A-3BF5-5DCE-559E-C067070A8A5E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5743982" y="2023388"/>
            <a:ext cx="181731" cy="436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625A0-9507-7918-7BCC-CC3F7886799D}"/>
                  </a:ext>
                </a:extLst>
              </p:cNvPr>
              <p:cNvSpPr txBox="1"/>
              <p:nvPr/>
            </p:nvSpPr>
            <p:spPr>
              <a:xfrm>
                <a:off x="4642578" y="1247590"/>
                <a:ext cx="2754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625A0-9507-7918-7BCC-CC3F7886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578" y="1247590"/>
                <a:ext cx="27546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BF9C83-D0ED-20F2-3B64-D8AC504DAA4A}"/>
                  </a:ext>
                </a:extLst>
              </p:cNvPr>
              <p:cNvSpPr txBox="1"/>
              <p:nvPr/>
            </p:nvSpPr>
            <p:spPr>
              <a:xfrm>
                <a:off x="5077990" y="1413526"/>
                <a:ext cx="291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BF9C83-D0ED-20F2-3B64-D8AC504DA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990" y="1413526"/>
                <a:ext cx="29161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D0510E-38C3-A21B-2D3D-A31F0FC24AA6}"/>
                  </a:ext>
                </a:extLst>
              </p:cNvPr>
              <p:cNvSpPr txBox="1"/>
              <p:nvPr/>
            </p:nvSpPr>
            <p:spPr>
              <a:xfrm>
                <a:off x="5504206" y="1789533"/>
                <a:ext cx="2887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D0510E-38C3-A21B-2D3D-A31F0FC2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06" y="1789533"/>
                <a:ext cx="2887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AEEA3-7496-5469-716B-D6F775FB3294}"/>
                  </a:ext>
                </a:extLst>
              </p:cNvPr>
              <p:cNvSpPr txBox="1"/>
              <p:nvPr/>
            </p:nvSpPr>
            <p:spPr>
              <a:xfrm>
                <a:off x="5717483" y="2475731"/>
                <a:ext cx="4286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AEEA3-7496-5469-716B-D6F775FB3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83" y="2475731"/>
                <a:ext cx="42864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32526F-6658-B191-E821-40AF7EB473A8}"/>
                  </a:ext>
                </a:extLst>
              </p:cNvPr>
              <p:cNvSpPr txBox="1"/>
              <p:nvPr/>
            </p:nvSpPr>
            <p:spPr>
              <a:xfrm>
                <a:off x="5753711" y="2059924"/>
                <a:ext cx="2871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32526F-6658-B191-E821-40AF7EB47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11" y="2059924"/>
                <a:ext cx="28719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9036F23B-2499-DB4A-F4D5-9C6C2ED8598E}"/>
              </a:ext>
            </a:extLst>
          </p:cNvPr>
          <p:cNvSpPr/>
          <p:nvPr/>
        </p:nvSpPr>
        <p:spPr>
          <a:xfrm>
            <a:off x="5304956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B83D02-1070-3E09-F69F-B4DCD9B2138B}"/>
              </a:ext>
            </a:extLst>
          </p:cNvPr>
          <p:cNvSpPr/>
          <p:nvPr/>
        </p:nvSpPr>
        <p:spPr>
          <a:xfrm>
            <a:off x="4866088" y="2468929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8FA1A1-1DBA-5057-DF70-4DDBADA9C1D3}"/>
              </a:ext>
            </a:extLst>
          </p:cNvPr>
          <p:cNvSpPr/>
          <p:nvPr/>
        </p:nvSpPr>
        <p:spPr>
          <a:xfrm>
            <a:off x="4410841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3423D5-3BCB-D3B3-0475-BE2B1B991384}"/>
              </a:ext>
            </a:extLst>
          </p:cNvPr>
          <p:cNvSpPr/>
          <p:nvPr/>
        </p:nvSpPr>
        <p:spPr>
          <a:xfrm>
            <a:off x="4014693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7D3F73-803A-D938-8565-226CA8C2E249}"/>
              </a:ext>
            </a:extLst>
          </p:cNvPr>
          <p:cNvSpPr/>
          <p:nvPr/>
        </p:nvSpPr>
        <p:spPr>
          <a:xfrm>
            <a:off x="3513941" y="2461853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22277B-6045-D3E7-0A2E-6257FA22A9E3}"/>
              </a:ext>
            </a:extLst>
          </p:cNvPr>
          <p:cNvCxnSpPr>
            <a:cxnSpLocks/>
          </p:cNvCxnSpPr>
          <p:nvPr/>
        </p:nvCxnSpPr>
        <p:spPr>
          <a:xfrm flipH="1">
            <a:off x="7396757" y="1467865"/>
            <a:ext cx="637423" cy="35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639913-E5E7-B365-D4A6-D6D377205B42}"/>
              </a:ext>
            </a:extLst>
          </p:cNvPr>
          <p:cNvCxnSpPr>
            <a:cxnSpLocks/>
          </p:cNvCxnSpPr>
          <p:nvPr/>
        </p:nvCxnSpPr>
        <p:spPr>
          <a:xfrm>
            <a:off x="8126242" y="1505999"/>
            <a:ext cx="0" cy="27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0651DD-431F-9F65-FD91-9DD0D3732587}"/>
              </a:ext>
            </a:extLst>
          </p:cNvPr>
          <p:cNvCxnSpPr>
            <a:cxnSpLocks/>
          </p:cNvCxnSpPr>
          <p:nvPr/>
        </p:nvCxnSpPr>
        <p:spPr>
          <a:xfrm>
            <a:off x="8218304" y="1467865"/>
            <a:ext cx="680821" cy="35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273CFB-60FD-1514-68C0-1EAE3D197638}"/>
              </a:ext>
            </a:extLst>
          </p:cNvPr>
          <p:cNvCxnSpPr>
            <a:cxnSpLocks/>
          </p:cNvCxnSpPr>
          <p:nvPr/>
        </p:nvCxnSpPr>
        <p:spPr>
          <a:xfrm flipH="1">
            <a:off x="7025127" y="2007826"/>
            <a:ext cx="187506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6BE9DA-88F2-BC33-9FA1-AB0F116590F2}"/>
              </a:ext>
            </a:extLst>
          </p:cNvPr>
          <p:cNvCxnSpPr>
            <a:cxnSpLocks/>
          </p:cNvCxnSpPr>
          <p:nvPr/>
        </p:nvCxnSpPr>
        <p:spPr>
          <a:xfrm>
            <a:off x="7396757" y="2007826"/>
            <a:ext cx="103232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919824-102B-39D3-0534-AB191473AAA5}"/>
              </a:ext>
            </a:extLst>
          </p:cNvPr>
          <p:cNvCxnSpPr>
            <a:cxnSpLocks/>
          </p:cNvCxnSpPr>
          <p:nvPr/>
        </p:nvCxnSpPr>
        <p:spPr>
          <a:xfrm flipH="1">
            <a:off x="7903499" y="2031125"/>
            <a:ext cx="124427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70AA6E-C6AA-AC00-67BF-F3A6E51DA3BC}"/>
              </a:ext>
            </a:extLst>
          </p:cNvPr>
          <p:cNvCxnSpPr>
            <a:cxnSpLocks/>
          </p:cNvCxnSpPr>
          <p:nvPr/>
        </p:nvCxnSpPr>
        <p:spPr>
          <a:xfrm>
            <a:off x="8218304" y="2007826"/>
            <a:ext cx="130483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8787C1-F68E-BFC7-945D-ED26F26F2C34}"/>
              </a:ext>
            </a:extLst>
          </p:cNvPr>
          <p:cNvCxnSpPr>
            <a:cxnSpLocks/>
          </p:cNvCxnSpPr>
          <p:nvPr/>
        </p:nvCxnSpPr>
        <p:spPr>
          <a:xfrm flipH="1">
            <a:off x="8771765" y="2047669"/>
            <a:ext cx="125815" cy="3979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9285B7-2393-5343-8318-2B7985FCC0B3}"/>
              </a:ext>
            </a:extLst>
          </p:cNvPr>
          <p:cNvCxnSpPr>
            <a:cxnSpLocks/>
            <a:stCxn id="73" idx="5"/>
          </p:cNvCxnSpPr>
          <p:nvPr/>
        </p:nvCxnSpPr>
        <p:spPr>
          <a:xfrm>
            <a:off x="9087272" y="2041697"/>
            <a:ext cx="177708" cy="4039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C88269-563A-E966-64D7-D3567582D8D1}"/>
                  </a:ext>
                </a:extLst>
              </p:cNvPr>
              <p:cNvSpPr txBox="1"/>
              <p:nvPr/>
            </p:nvSpPr>
            <p:spPr>
              <a:xfrm>
                <a:off x="7929859" y="1236019"/>
                <a:ext cx="3977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C88269-563A-E966-64D7-D3567582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859" y="1236019"/>
                <a:ext cx="397738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D34A3A-51AE-8FBC-2627-BD713B72FC84}"/>
                  </a:ext>
                </a:extLst>
              </p:cNvPr>
              <p:cNvSpPr txBox="1"/>
              <p:nvPr/>
            </p:nvSpPr>
            <p:spPr>
              <a:xfrm>
                <a:off x="9102992" y="2059569"/>
                <a:ext cx="291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D34A3A-51AE-8FBC-2627-BD713B72F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92" y="2059569"/>
                <a:ext cx="29161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311E17-8FCC-7120-84E7-BBBB183C7D2F}"/>
                  </a:ext>
                </a:extLst>
              </p:cNvPr>
              <p:cNvSpPr txBox="1"/>
              <p:nvPr/>
            </p:nvSpPr>
            <p:spPr>
              <a:xfrm>
                <a:off x="8798719" y="1799739"/>
                <a:ext cx="4172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311E17-8FCC-7120-84E7-BBBB183C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719" y="1799739"/>
                <a:ext cx="417229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DDE837-AF3D-3AE5-B1A9-8E21D894AD81}"/>
                  </a:ext>
                </a:extLst>
              </p:cNvPr>
              <p:cNvSpPr txBox="1"/>
              <p:nvPr/>
            </p:nvSpPr>
            <p:spPr>
              <a:xfrm>
                <a:off x="9084054" y="2454628"/>
                <a:ext cx="440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DDE837-AF3D-3AE5-B1A9-8E21D894A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054" y="2454628"/>
                <a:ext cx="440185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0CD53A-5A7D-07D1-E870-DF73F9886066}"/>
                  </a:ext>
                </a:extLst>
              </p:cNvPr>
              <p:cNvSpPr txBox="1"/>
              <p:nvPr/>
            </p:nvSpPr>
            <p:spPr>
              <a:xfrm>
                <a:off x="8440562" y="1410767"/>
                <a:ext cx="2871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0CD53A-5A7D-07D1-E870-DF73F9886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62" y="1410767"/>
                <a:ext cx="28719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1D668176-771D-577C-D9D1-C49CB20A3698}"/>
              </a:ext>
            </a:extLst>
          </p:cNvPr>
          <p:cNvSpPr/>
          <p:nvPr/>
        </p:nvSpPr>
        <p:spPr>
          <a:xfrm>
            <a:off x="7353960" y="2445630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3BF778AF-317B-EF2D-8D6C-FAD438C6F02D}"/>
              </a:ext>
            </a:extLst>
          </p:cNvPr>
          <p:cNvSpPr/>
          <p:nvPr/>
        </p:nvSpPr>
        <p:spPr>
          <a:xfrm>
            <a:off x="6853208" y="2447889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CAA5C97-6A81-6DD3-24E0-3CD73F3D0A5C}"/>
              </a:ext>
            </a:extLst>
          </p:cNvPr>
          <p:cNvSpPr/>
          <p:nvPr/>
        </p:nvSpPr>
        <p:spPr>
          <a:xfrm>
            <a:off x="7985130" y="1226430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21BDAD4-A7A7-F740-F043-B7C3677F514B}"/>
              </a:ext>
            </a:extLst>
          </p:cNvPr>
          <p:cNvSpPr/>
          <p:nvPr/>
        </p:nvSpPr>
        <p:spPr>
          <a:xfrm>
            <a:off x="8842136" y="1796331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5DE8C26-B77A-B4B2-E92E-6C9612BE167C}"/>
              </a:ext>
            </a:extLst>
          </p:cNvPr>
          <p:cNvSpPr/>
          <p:nvPr/>
        </p:nvSpPr>
        <p:spPr>
          <a:xfrm>
            <a:off x="8605116" y="2445630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5247656-ACF8-19CC-BF48-76EA22FA3C04}"/>
              </a:ext>
            </a:extLst>
          </p:cNvPr>
          <p:cNvSpPr/>
          <p:nvPr/>
        </p:nvSpPr>
        <p:spPr>
          <a:xfrm>
            <a:off x="9148639" y="2449577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67EC0C5-957D-DA32-4182-844FBC3A1C53}"/>
              </a:ext>
            </a:extLst>
          </p:cNvPr>
          <p:cNvSpPr/>
          <p:nvPr/>
        </p:nvSpPr>
        <p:spPr>
          <a:xfrm>
            <a:off x="9188532" y="112682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F7F3325-2FCA-DC07-F645-9566AC53616C}"/>
              </a:ext>
            </a:extLst>
          </p:cNvPr>
          <p:cNvSpPr/>
          <p:nvPr/>
        </p:nvSpPr>
        <p:spPr>
          <a:xfrm>
            <a:off x="7973031" y="1782706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62B1CAB-1829-FCF3-9EEE-D084C1BDC5E6}"/>
              </a:ext>
            </a:extLst>
          </p:cNvPr>
          <p:cNvSpPr/>
          <p:nvPr/>
        </p:nvSpPr>
        <p:spPr>
          <a:xfrm>
            <a:off x="8208968" y="2453023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038926A-A9E3-5A1D-4A88-1819CC1BD00C}"/>
              </a:ext>
            </a:extLst>
          </p:cNvPr>
          <p:cNvSpPr/>
          <p:nvPr/>
        </p:nvSpPr>
        <p:spPr>
          <a:xfrm>
            <a:off x="7161096" y="1789533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3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1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1773</TotalTime>
  <Words>30</Words>
  <Application>Microsoft Macintosh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6</cp:revision>
  <dcterms:created xsi:type="dcterms:W3CDTF">2023-11-25T00:39:43Z</dcterms:created>
  <dcterms:modified xsi:type="dcterms:W3CDTF">2023-11-26T06:13:19Z</dcterms:modified>
</cp:coreProperties>
</file>