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D8B3-3039-10D2-FEF6-32364DF0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5028-EDAE-0AB1-DA04-B988B77E8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1E0A-AE7F-4CF5-35B9-F7385A5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DC40-455A-7A7D-0B2C-F39F84C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32EA-8FFA-4BBC-C80A-A56D500F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E28-C634-81B4-2AFE-077D8CC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DBAB-EDAB-6A1A-C58D-47574A67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E662-1D58-5C00-A5C2-501136A5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A63F-27A2-77A2-A289-B32A09A3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3EF9-3767-8739-F6C0-AF49270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0F35-2710-9881-64EE-5D6AD04B3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9057-6F41-142F-7C93-2FFC0C766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4114-54B5-07A6-351E-80D6CD34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27F0-8BF3-7FA4-FA68-491593D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EB28-2C2D-3FE2-DDEB-B0A0B93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C84E-C5C3-1455-90E9-12A461D3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7027-2DD2-285A-C75B-23C2072C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021C-DB64-0C8F-7433-8488BC1A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740B-A416-F497-D432-D456D251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7854-905C-AEAE-F957-DE0F64E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9067-B7E6-4A55-7C3D-E02B7D1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9527-9F3B-506B-9388-F560D33E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B219-25F3-9708-F51E-4B3F56D2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DBC-D390-95A3-FA24-83D6B9EC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60BD-36E2-CF88-6C63-ABBC7B2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90C-6C40-73B3-756A-D4124DDB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ACEF-4FB9-67C5-2A9A-02FA6433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F08E2-CD69-FAF3-480C-B6FA67CF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8AA-36C4-508B-68FD-6A90655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90EB-A61C-43C2-C446-6D273A05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0DC9-8E55-1560-5F9E-A0735CC7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3A55-2CB7-ADF2-56B8-CB8DF854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B055-A7AE-C9E7-1B23-4FC654A5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37FE-165A-E578-711F-F582678C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EE46B-AD0F-0302-7487-F11D62FED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4708B-812F-E24F-ECB1-6E6A519D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472AF-A4DC-64A4-1AD8-F4D9A2BF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393F-589B-3927-31C4-8ADC382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7A08-7BE8-3B94-E63C-BE69266C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41FA-2438-3446-5778-E812E1DF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AAC73-C5A4-BCA7-52D8-8B9BEC7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2EF03-F05E-93F3-6B37-BC99215A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52843-57DA-5985-CAD5-9A118D2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434A0-10B9-CE3C-3029-08669F0B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120A2-3D68-B418-2E26-2F2EF3B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6F542-0C2C-685C-2BB6-9122F4CB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B79-996C-F5BB-A3D1-8F28A30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BAED-AEAC-DFD5-48E1-5985FF2F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ECD68-057B-659F-6077-AE22938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D6EF-7306-903A-F78B-0E6672AF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A6426-0E1F-6DC6-9EFD-B5DECC48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249D-AEC0-90FD-A87D-31E9521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610-7B54-BFED-F502-5BFB914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66CF4-9AE3-521C-47B8-0542F52E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81C6-4F14-FB2B-E1AC-596BFA80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D4DA-7EB6-F85A-C412-F36292B6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EB0F-A9F4-D072-6EFE-156EBBF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8291-96C3-0852-0BA2-FB16EDF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B7162-D32F-8F32-17AB-7A3005AB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FE0D-1C43-0D16-C7E6-0311D647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CF92-706D-0F7E-B77A-FCF2EDCD7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AEC9-37B1-C6BD-57E4-F7E99F92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CA42-F5A4-1BEA-F5B6-5CE1DB2C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2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2024-01-21T17:51:11Z</dcterms:created>
  <dcterms:modified xsi:type="dcterms:W3CDTF">2024-01-21T17:51:35Z</dcterms:modified>
</cp:coreProperties>
</file>