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79" d="100"/>
          <a:sy n="279" d="100"/>
        </p:scale>
        <p:origin x="-2368" y="-5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D8B3-3039-10D2-FEF6-32364DF0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15028-EDAE-0AB1-DA04-B988B77E8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1E0A-AE7F-4CF5-35B9-F7385A5C8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DC40-455A-7A7D-0B2C-F39F84C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32EA-8FFA-4BBC-C80A-A56D500F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CE28-C634-81B4-2AFE-077D8CC1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6DBAB-EDAB-6A1A-C58D-47574A677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E662-1D58-5C00-A5C2-501136A5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A63F-27A2-77A2-A289-B32A09A3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3EF9-3767-8739-F6C0-AF49270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0F35-2710-9881-64EE-5D6AD04B3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9057-6F41-142F-7C93-2FFC0C766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4114-54B5-07A6-351E-80D6CD34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827F0-8BF3-7FA4-FA68-491593DE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EB28-2C2D-3FE2-DDEB-B0A0B93D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C84E-C5C3-1455-90E9-12A461D3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7027-2DD2-285A-C75B-23C2072C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021C-DB64-0C8F-7433-8488BC1A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740B-A416-F497-D432-D456D251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7854-905C-AEAE-F957-DE0F64E6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9067-B7E6-4A55-7C3D-E02B7D16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69527-9F3B-506B-9388-F560D33E6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B219-25F3-9708-F51E-4B3F56D2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BDBC-D390-95A3-FA24-83D6B9EC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60BD-36E2-CF88-6C63-ABBC7B24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290C-6C40-73B3-756A-D4124DDB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ACEF-4FB9-67C5-2A9A-02FA6433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F08E2-CD69-FAF3-480C-B6FA67CF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8AA-36C4-508B-68FD-6A906555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90EB-A61C-43C2-C446-6D273A05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0DC9-8E55-1560-5F9E-A0735CC7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3A55-2CB7-ADF2-56B8-CB8DF854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B055-A7AE-C9E7-1B23-4FC654A5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37FE-165A-E578-711F-F582678CB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EE46B-AD0F-0302-7487-F11D62FED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4708B-812F-E24F-ECB1-6E6A519DA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472AF-A4DC-64A4-1AD8-F4D9A2BF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393F-589B-3927-31C4-8ADC3820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D7A08-7BE8-3B94-E63C-BE69266C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5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41FA-2438-3446-5778-E812E1DF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AAC73-C5A4-BCA7-52D8-8B9BEC76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2EF03-F05E-93F3-6B37-BC99215A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52843-57DA-5985-CAD5-9A118D21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434A0-10B9-CE3C-3029-08669F0B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120A2-3D68-B418-2E26-2F2EF3B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6F542-0C2C-685C-2BB6-9122F4CB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B79-996C-F5BB-A3D1-8F28A30B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BAED-AEAC-DFD5-48E1-5985FF2F6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ECD68-057B-659F-6077-AE229387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9D6EF-7306-903A-F78B-0E6672AF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A6426-0E1F-6DC6-9EFD-B5DECC48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249D-AEC0-90FD-A87D-31E9521C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610-7B54-BFED-F502-5BFB914D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66CF4-9AE3-521C-47B8-0542F52EE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B81C6-4F14-FB2B-E1AC-596BFA802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D4DA-7EB6-F85A-C412-F36292B6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EB0F-A9F4-D072-6EFE-156EBBF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38291-96C3-0852-0BA2-FB16EDF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B7162-D32F-8F32-17AB-7A3005AB9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FE0D-1C43-0D16-C7E6-0311D647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CF92-706D-0F7E-B77A-FCF2EDCD7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96C-F1FE-F749-91C3-D7F5DA45BC9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AEC9-37B1-C6BD-57E4-F7E99F92A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CA42-F5A4-1BEA-F5B6-5CE1DB2CD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9A4F-8CD8-514F-8F73-ED981018D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1FB9E3F-4C92-6862-29BC-17E494B9C7A7}"/>
              </a:ext>
            </a:extLst>
          </p:cNvPr>
          <p:cNvGrpSpPr/>
          <p:nvPr/>
        </p:nvGrpSpPr>
        <p:grpSpPr>
          <a:xfrm>
            <a:off x="1790542" y="1077003"/>
            <a:ext cx="4050397" cy="1131839"/>
            <a:chOff x="1790542" y="1077003"/>
            <a:chExt cx="4050397" cy="113183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4381C79-3D5C-9D55-2413-F8393410A9A7}"/>
                </a:ext>
              </a:extLst>
            </p:cNvPr>
            <p:cNvSpPr/>
            <p:nvPr/>
          </p:nvSpPr>
          <p:spPr>
            <a:xfrm>
              <a:off x="1790542" y="1465336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C32BEE-F1DD-A7D1-B2BB-C51C4A944AAA}"/>
                </a:ext>
              </a:extLst>
            </p:cNvPr>
            <p:cNvSpPr txBox="1"/>
            <p:nvPr/>
          </p:nvSpPr>
          <p:spPr>
            <a:xfrm>
              <a:off x="1822926" y="1623474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 Exploration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12DF3E0-DDE1-A558-9014-C0292A0DC3FE}"/>
                </a:ext>
              </a:extLst>
            </p:cNvPr>
            <p:cNvSpPr/>
            <p:nvPr/>
          </p:nvSpPr>
          <p:spPr>
            <a:xfrm>
              <a:off x="3362366" y="1465336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67FEDF-810B-0D58-74F1-A3C1AA4C4FB9}"/>
                </a:ext>
              </a:extLst>
            </p:cNvPr>
            <p:cNvSpPr txBox="1"/>
            <p:nvPr/>
          </p:nvSpPr>
          <p:spPr>
            <a:xfrm>
              <a:off x="3394750" y="1623474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2. Learning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958F59B-49A7-B746-5B48-8BC8487B798D}"/>
                </a:ext>
              </a:extLst>
            </p:cNvPr>
            <p:cNvSpPr/>
            <p:nvPr/>
          </p:nvSpPr>
          <p:spPr>
            <a:xfrm>
              <a:off x="4976276" y="1465336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24CAF5-96E5-6A48-2595-3876F643FAF8}"/>
                </a:ext>
              </a:extLst>
            </p:cNvPr>
            <p:cNvSpPr txBox="1"/>
            <p:nvPr/>
          </p:nvSpPr>
          <p:spPr>
            <a:xfrm>
              <a:off x="5008660" y="1623474"/>
              <a:ext cx="8306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3. Application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215E50-D92C-773D-D9B9-AC6E96AF85F1}"/>
                </a:ext>
              </a:extLst>
            </p:cNvPr>
            <p:cNvCxnSpPr>
              <a:cxnSpLocks/>
            </p:cNvCxnSpPr>
            <p:nvPr/>
          </p:nvCxnSpPr>
          <p:spPr>
            <a:xfrm>
              <a:off x="2655205" y="1738890"/>
              <a:ext cx="70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E40160-2467-0511-CAC0-D909D6C5CEAB}"/>
                </a:ext>
              </a:extLst>
            </p:cNvPr>
            <p:cNvSpPr txBox="1"/>
            <p:nvPr/>
          </p:nvSpPr>
          <p:spPr>
            <a:xfrm>
              <a:off x="2613119" y="1545361"/>
              <a:ext cx="6832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transitions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8897012-2B6B-59F8-1F7D-249FFA8A219E}"/>
                    </a:ext>
                  </a:extLst>
                </p:cNvPr>
                <p:cNvSpPr txBox="1"/>
                <p:nvPr/>
              </p:nvSpPr>
              <p:spPr>
                <a:xfrm>
                  <a:off x="2613119" y="1732832"/>
                  <a:ext cx="7088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8897012-2B6B-59F8-1F7D-249FFA8A2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119" y="1732832"/>
                  <a:ext cx="708847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10C8FE-C0BC-2F8F-5282-94D2E6A43AAA}"/>
                </a:ext>
              </a:extLst>
            </p:cNvPr>
            <p:cNvSpPr txBox="1"/>
            <p:nvPr/>
          </p:nvSpPr>
          <p:spPr>
            <a:xfrm>
              <a:off x="4357519" y="1516984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policy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3B2002-4FA4-067B-8F4F-6701DFEF4CCB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4227029" y="1738891"/>
              <a:ext cx="74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0CDA71D-86A1-21C8-07D5-0B92D1E4F38E}"/>
                </a:ext>
              </a:extLst>
            </p:cNvPr>
            <p:cNvSpPr/>
            <p:nvPr/>
          </p:nvSpPr>
          <p:spPr>
            <a:xfrm>
              <a:off x="3233972" y="1286790"/>
              <a:ext cx="1107355" cy="922052"/>
            </a:xfrm>
            <a:prstGeom prst="roundRect">
              <a:avLst/>
            </a:prstGeom>
            <a:solidFill>
              <a:schemeClr val="accent1">
                <a:alpha val="5176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CBEE26-CDF9-116A-9CBD-B52928E44299}"/>
                </a:ext>
              </a:extLst>
            </p:cNvPr>
            <p:cNvSpPr txBox="1"/>
            <p:nvPr/>
          </p:nvSpPr>
          <p:spPr>
            <a:xfrm>
              <a:off x="3258332" y="1077003"/>
              <a:ext cx="10727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batch learning task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22AF5C-7FF1-E98E-1EB7-B28DCF359E19}"/>
              </a:ext>
            </a:extLst>
          </p:cNvPr>
          <p:cNvGrpSpPr/>
          <p:nvPr/>
        </p:nvGrpSpPr>
        <p:grpSpPr>
          <a:xfrm>
            <a:off x="1673352" y="3962927"/>
            <a:ext cx="4199971" cy="1468604"/>
            <a:chOff x="1673352" y="3962927"/>
            <a:chExt cx="4199971" cy="146860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F9ED620-EBCE-A60C-B3A0-666616903F81}"/>
                </a:ext>
              </a:extLst>
            </p:cNvPr>
            <p:cNvSpPr/>
            <p:nvPr/>
          </p:nvSpPr>
          <p:spPr>
            <a:xfrm>
              <a:off x="1673352" y="4187380"/>
              <a:ext cx="2700359" cy="1244151"/>
            </a:xfrm>
            <a:prstGeom prst="roundRect">
              <a:avLst/>
            </a:prstGeom>
            <a:solidFill>
              <a:schemeClr val="accent1">
                <a:alpha val="5176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913E453-4941-34A1-D769-90A5932E6268}"/>
                </a:ext>
              </a:extLst>
            </p:cNvPr>
            <p:cNvSpPr/>
            <p:nvPr/>
          </p:nvSpPr>
          <p:spPr>
            <a:xfrm>
              <a:off x="1822926" y="4365927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A64CC6-4BF7-BD16-62A8-DD67288B037A}"/>
                </a:ext>
              </a:extLst>
            </p:cNvPr>
            <p:cNvSpPr txBox="1"/>
            <p:nvPr/>
          </p:nvSpPr>
          <p:spPr>
            <a:xfrm>
              <a:off x="1855310" y="4524065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1. Exploration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0DF76AA3-4EFB-69B7-B9EB-33461049E1AD}"/>
                </a:ext>
              </a:extLst>
            </p:cNvPr>
            <p:cNvSpPr/>
            <p:nvPr/>
          </p:nvSpPr>
          <p:spPr>
            <a:xfrm>
              <a:off x="3394750" y="4365927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F2A426-FC7C-85B8-748E-655E6627C361}"/>
                </a:ext>
              </a:extLst>
            </p:cNvPr>
            <p:cNvSpPr txBox="1"/>
            <p:nvPr/>
          </p:nvSpPr>
          <p:spPr>
            <a:xfrm>
              <a:off x="3427134" y="4524065"/>
              <a:ext cx="7008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2. Learning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5B3C6DD-BF3D-18FE-87CB-DCDB8925F297}"/>
                </a:ext>
              </a:extLst>
            </p:cNvPr>
            <p:cNvSpPr/>
            <p:nvPr/>
          </p:nvSpPr>
          <p:spPr>
            <a:xfrm>
              <a:off x="5008660" y="4365927"/>
              <a:ext cx="864663" cy="547109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08E0DB7-288D-1CE8-80A2-92C1FAFD557D}"/>
                </a:ext>
              </a:extLst>
            </p:cNvPr>
            <p:cNvSpPr txBox="1"/>
            <p:nvPr/>
          </p:nvSpPr>
          <p:spPr>
            <a:xfrm>
              <a:off x="5041044" y="4524065"/>
              <a:ext cx="8306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3. Application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8FDC33F-D2D7-665D-8830-B93D5BFF50B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589" y="4639481"/>
              <a:ext cx="7071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D5F372F-A45E-6ECA-1BFA-9CF8F1D3DCA3}"/>
                </a:ext>
              </a:extLst>
            </p:cNvPr>
            <p:cNvSpPr txBox="1"/>
            <p:nvPr/>
          </p:nvSpPr>
          <p:spPr>
            <a:xfrm>
              <a:off x="2645503" y="4445952"/>
              <a:ext cx="6832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transitions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975EEAE-B391-DE1F-9083-5024732626FC}"/>
                    </a:ext>
                  </a:extLst>
                </p:cNvPr>
                <p:cNvSpPr txBox="1"/>
                <p:nvPr/>
              </p:nvSpPr>
              <p:spPr>
                <a:xfrm>
                  <a:off x="2645503" y="4633423"/>
                  <a:ext cx="70884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975EEAE-B391-DE1F-9083-502473262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503" y="4633423"/>
                  <a:ext cx="708847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911257-80A5-B5B6-58CF-366850FDD151}"/>
                </a:ext>
              </a:extLst>
            </p:cNvPr>
            <p:cNvSpPr txBox="1"/>
            <p:nvPr/>
          </p:nvSpPr>
          <p:spPr>
            <a:xfrm>
              <a:off x="4389903" y="4417575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policy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EC46B51-F940-21F6-E29B-53F86C8F573C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>
            <a:xfrm>
              <a:off x="4259413" y="4639482"/>
              <a:ext cx="7492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EFC906-EF1B-0209-ED93-A56DB7FEE74A}"/>
                </a:ext>
              </a:extLst>
            </p:cNvPr>
            <p:cNvSpPr txBox="1"/>
            <p:nvPr/>
          </p:nvSpPr>
          <p:spPr>
            <a:xfrm>
              <a:off x="2387886" y="3962927"/>
              <a:ext cx="14782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growing batch learning task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0402677F-BD4C-DE76-8D51-72E81293E5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216161" y="4906030"/>
              <a:ext cx="1650015" cy="3057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028059-CD3F-F417-C198-E25DD9403948}"/>
                </a:ext>
              </a:extLst>
            </p:cNvPr>
            <p:cNvCxnSpPr/>
            <p:nvPr/>
          </p:nvCxnSpPr>
          <p:spPr>
            <a:xfrm flipV="1">
              <a:off x="3866178" y="4919931"/>
              <a:ext cx="0" cy="298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A52923-4D78-F06A-EBB8-E50387CBA1DA}"/>
                </a:ext>
              </a:extLst>
            </p:cNvPr>
            <p:cNvSpPr txBox="1"/>
            <p:nvPr/>
          </p:nvSpPr>
          <p:spPr>
            <a:xfrm>
              <a:off x="2487166" y="4993860"/>
              <a:ext cx="102624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exploration policy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29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Cambria Math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2024-01-21T17:51:11Z</dcterms:created>
  <dcterms:modified xsi:type="dcterms:W3CDTF">2024-01-22T04:00:46Z</dcterms:modified>
</cp:coreProperties>
</file>