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225" d="100"/>
          <a:sy n="225" d="100"/>
        </p:scale>
        <p:origin x="-8792" y="-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0277A-2AD3-B0CC-B9C2-C27C5C99B7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35C613-F7E6-D57F-AB33-E65F9FF78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56E3F8-A2E6-C416-020C-BE6C911EF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0737E-953F-160A-4ADB-79921F63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37AD1-C460-0E6E-8FB1-FFF67B000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144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BD63-575A-80D3-C504-310EB63DC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945E62-C1AF-00DC-EBF1-52207AA06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D399-99F7-E1A0-98A8-FE2E461E6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D173A-9E17-503A-E75F-E98C4631F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E2DC5-ADC2-0AC2-1FF4-26C84EB10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1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73A61-E797-8DF4-B3D0-F46C51091D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652F22-96EE-8E7C-ED1B-F3EFB23DD7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81641-00BD-3D7B-D03F-FB511468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2CA82A-07D0-680A-7381-7D7FEF7F7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8B7ED-2DC8-C0B5-05A3-01699D238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14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CDFF5-B9EF-B559-8181-34DBE41EC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8FE7DA-0AC4-3FE8-5989-F79223971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505F74-F3E1-14E7-74ED-A88120BD9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C0EE9-19D8-0446-1442-FA233E6E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704FE-3BA4-AE01-4330-745008C64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476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27EE5-8541-3AE5-611C-38AE3CD55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90234E-C5A3-959A-8117-AD208450CA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B3E79-1844-5199-9CF1-C3899B89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A1352-FB9C-8291-AF07-FEA20F7A9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92F99-2059-FA47-8A2E-162E74CF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58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C9561-50AC-3462-6933-08A06C3DC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05EF5-1D33-F335-79CF-38EF0F357A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A4A4C8-AAD5-3DD8-D022-072F70F6D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D97E26-AC00-AB0F-712F-BC079F60A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3FF0E-2898-985B-1229-B723FE3D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DCF49-5316-1156-3349-FAE9DCB1D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966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C38F2-2847-06DB-6F46-0F55EB06ED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FB476-2292-D51D-4484-6686F53A6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8A67E2-636D-D01F-A545-9FD6831139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B9F04-0DFC-868B-4762-8AAD5BD0CE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46B464-72AD-2F34-59FA-04E493FD33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FA729D-16AE-7483-C4B1-149E8D4B8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45905A-91CB-910D-49D7-FBFB18F4B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100701-7F53-45E9-38B3-7D2049B2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60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9155A-C9D7-A12F-14C8-A78A5D14E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6EF022-DF4D-C753-A535-9F5DF4D29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D2A2B-7ABD-79FC-8F72-6209E000A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8067E-CDB4-42E7-F609-EC31467A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461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E851CD-0F57-9C1E-7060-6CC709F21B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0FCFA6-0237-0779-912B-A7B2D7436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28C7-BD3A-97AD-8917-80B4CA867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70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BE9DB-5178-73DA-670B-D8ACB34F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0C183-4D2E-76AF-25AD-9D7E0E458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E06A03-7CEF-97A5-6A03-9B40DA72B7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580D2-3851-34C1-C499-55E0793CA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D13B0-F543-F878-962B-599958082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82401F-DA91-3B3E-7F52-8030B87EC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414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92AB4-BB2E-377F-F4B0-6056B1395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E910F4-B701-E4DE-638A-A9718487B6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5CEE88-8BE3-CFD2-6A3A-F71FDD7B20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4944-02E5-AA7E-2418-D56E5206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892E4A-69A6-BAD9-20B8-DA368904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C53856-BCCB-BBB4-0A97-1DC8D74F1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063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43ADCA-C0B0-FA4C-E21D-E0F705FB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1D0C7-562D-BF3E-1373-1196FC640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7DE15D-3665-055F-79B6-1FDBFDFADA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0E77A-4479-DE4C-8026-F6D8D5F5852D}" type="datetimeFigureOut">
              <a:rPr lang="en-US" smtClean="0"/>
              <a:t>9/23/23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952E8-CE06-70FE-73F0-3D27D2EEA3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242129-74D1-7D79-0339-E41F2BDB9E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B5FED-33AF-8A46-A2E6-909FF0B5A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2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34" Type="http://schemas.openxmlformats.org/officeDocument/2006/relationships/image" Target="../media/image33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33" Type="http://schemas.openxmlformats.org/officeDocument/2006/relationships/image" Target="../media/image32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32" Type="http://schemas.openxmlformats.org/officeDocument/2006/relationships/image" Target="../media/image31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Relationship Id="rId35" Type="http://schemas.openxmlformats.org/officeDocument/2006/relationships/image" Target="../media/image34.png"/><Relationship Id="rId8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6.png"/><Relationship Id="rId21" Type="http://schemas.openxmlformats.org/officeDocument/2006/relationships/image" Target="../media/image53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image" Target="../media/image35.png"/><Relationship Id="rId16" Type="http://schemas.openxmlformats.org/officeDocument/2006/relationships/image" Target="../media/image49.png"/><Relationship Id="rId20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10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Relationship Id="rId22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7A2F17-4147-96E5-B701-C3F2CBDBA3A0}"/>
              </a:ext>
            </a:extLst>
          </p:cNvPr>
          <p:cNvGrpSpPr/>
          <p:nvPr/>
        </p:nvGrpSpPr>
        <p:grpSpPr>
          <a:xfrm>
            <a:off x="1516830" y="1382078"/>
            <a:ext cx="3497845" cy="1318260"/>
            <a:chOff x="1903948" y="1394039"/>
            <a:chExt cx="3497845" cy="131826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AAEED85-FD8F-BB28-8F8B-1BAAF61E9BDD}"/>
                </a:ext>
              </a:extLst>
            </p:cNvPr>
            <p:cNvSpPr/>
            <p:nvPr/>
          </p:nvSpPr>
          <p:spPr>
            <a:xfrm>
              <a:off x="1903948" y="139403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C423E1F-6BE6-05F9-FAC9-B6758D123650}"/>
                    </a:ext>
                  </a:extLst>
                </p:cNvPr>
                <p:cNvSpPr txBox="1"/>
                <p:nvPr/>
              </p:nvSpPr>
              <p:spPr>
                <a:xfrm>
                  <a:off x="1931404" y="1463789"/>
                  <a:ext cx="28520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C423E1F-6BE6-05F9-FAC9-B6758D123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404" y="1463789"/>
                  <a:ext cx="285206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9C2C53E-6CB8-C8AA-E1E7-D60AC78C5D26}"/>
                </a:ext>
              </a:extLst>
            </p:cNvPr>
            <p:cNvSpPr/>
            <p:nvPr/>
          </p:nvSpPr>
          <p:spPr>
            <a:xfrm>
              <a:off x="1903948" y="234196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7A3876-D9D1-0589-5614-FD326A1E2784}"/>
                    </a:ext>
                  </a:extLst>
                </p:cNvPr>
                <p:cNvSpPr txBox="1"/>
                <p:nvPr/>
              </p:nvSpPr>
              <p:spPr>
                <a:xfrm>
                  <a:off x="1931404" y="2411717"/>
                  <a:ext cx="31091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C7A3876-D9D1-0589-5614-FD326A1E27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404" y="2411717"/>
                  <a:ext cx="310918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06A3ED0-54ED-D876-9279-31DBF3D53268}"/>
                </a:ext>
              </a:extLst>
            </p:cNvPr>
            <p:cNvSpPr/>
            <p:nvPr/>
          </p:nvSpPr>
          <p:spPr>
            <a:xfrm>
              <a:off x="2984464" y="187714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8DCFA4-E941-9522-1ED5-977C91BCD902}"/>
                    </a:ext>
                  </a:extLst>
                </p:cNvPr>
                <p:cNvSpPr txBox="1"/>
                <p:nvPr/>
              </p:nvSpPr>
              <p:spPr>
                <a:xfrm>
                  <a:off x="3011920" y="1946897"/>
                  <a:ext cx="28693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F38DCFA4-E941-9522-1ED5-977C91BCD9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1920" y="1946897"/>
                  <a:ext cx="286938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BCD412C-F08D-9150-F51D-6F6908824241}"/>
                </a:ext>
              </a:extLst>
            </p:cNvPr>
            <p:cNvSpPr/>
            <p:nvPr/>
          </p:nvSpPr>
          <p:spPr>
            <a:xfrm>
              <a:off x="4019260" y="139403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AF8035C-8A35-ACA6-4373-B0E5AF81EF5E}"/>
                    </a:ext>
                  </a:extLst>
                </p:cNvPr>
                <p:cNvSpPr txBox="1"/>
                <p:nvPr/>
              </p:nvSpPr>
              <p:spPr>
                <a:xfrm>
                  <a:off x="4046716" y="1463789"/>
                  <a:ext cx="28180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3AF8035C-8A35-ACA6-4373-B0E5AF81EF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716" y="1463789"/>
                  <a:ext cx="281808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BAA9B66-B0C6-BC07-1645-2733A141B1FD}"/>
                </a:ext>
              </a:extLst>
            </p:cNvPr>
            <p:cNvSpPr/>
            <p:nvPr/>
          </p:nvSpPr>
          <p:spPr>
            <a:xfrm>
              <a:off x="4019260" y="234196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C0A35-58FB-60F9-5639-F9839DC54F1D}"/>
                    </a:ext>
                  </a:extLst>
                </p:cNvPr>
                <p:cNvSpPr txBox="1"/>
                <p:nvPr/>
              </p:nvSpPr>
              <p:spPr>
                <a:xfrm>
                  <a:off x="4046716" y="2411717"/>
                  <a:ext cx="273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FE9C0A35-58FB-60F9-5639-F9839DC54F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6716" y="2411717"/>
                  <a:ext cx="273601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412407A-1732-CD2F-0AF0-8336FAD2D4F4}"/>
                </a:ext>
              </a:extLst>
            </p:cNvPr>
            <p:cNvSpPr/>
            <p:nvPr/>
          </p:nvSpPr>
          <p:spPr>
            <a:xfrm>
              <a:off x="5061676" y="187714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D4453AC-276D-0D54-1C20-05A48364B6B4}"/>
                    </a:ext>
                  </a:extLst>
                </p:cNvPr>
                <p:cNvSpPr txBox="1"/>
                <p:nvPr/>
              </p:nvSpPr>
              <p:spPr>
                <a:xfrm>
                  <a:off x="5089132" y="1946897"/>
                  <a:ext cx="29168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FD4453AC-276D-0D54-1C20-05A48364B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9132" y="1946897"/>
                  <a:ext cx="291682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DF7BB4F-7260-7128-2238-51B1E96574FB}"/>
                </a:ext>
              </a:extLst>
            </p:cNvPr>
            <p:cNvCxnSpPr>
              <a:stCxn id="4" idx="6"/>
              <a:endCxn id="10" idx="2"/>
            </p:cNvCxnSpPr>
            <p:nvPr/>
          </p:nvCxnSpPr>
          <p:spPr>
            <a:xfrm>
              <a:off x="2244065" y="1579205"/>
              <a:ext cx="1775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E5E71F1-DB65-1DC5-591F-F1D5995D47E4}"/>
                </a:ext>
              </a:extLst>
            </p:cNvPr>
            <p:cNvCxnSpPr>
              <a:cxnSpLocks/>
              <a:stCxn id="10" idx="6"/>
            </p:cNvCxnSpPr>
            <p:nvPr/>
          </p:nvCxnSpPr>
          <p:spPr>
            <a:xfrm>
              <a:off x="4359377" y="1579205"/>
              <a:ext cx="729755" cy="367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2540811-65B1-8703-3AE7-2C69F20D0265}"/>
                </a:ext>
              </a:extLst>
            </p:cNvPr>
            <p:cNvCxnSpPr>
              <a:stCxn id="6" idx="6"/>
              <a:endCxn id="12" idx="2"/>
            </p:cNvCxnSpPr>
            <p:nvPr/>
          </p:nvCxnSpPr>
          <p:spPr>
            <a:xfrm>
              <a:off x="2244065" y="2527133"/>
              <a:ext cx="177519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BFB8C2AD-6729-2E43-16A7-EC6E38ACBB57}"/>
                </a:ext>
              </a:extLst>
            </p:cNvPr>
            <p:cNvCxnSpPr>
              <a:cxnSpLocks/>
              <a:stCxn id="12" idx="6"/>
            </p:cNvCxnSpPr>
            <p:nvPr/>
          </p:nvCxnSpPr>
          <p:spPr>
            <a:xfrm flipV="1">
              <a:off x="4359377" y="2177729"/>
              <a:ext cx="740399" cy="34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EB9D624E-2962-32E8-4D4F-D500ECB610C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93728" y="1592894"/>
              <a:ext cx="722135" cy="3676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A9F7E8A-4D94-E34C-E12D-78898D26BC1B}"/>
                </a:ext>
              </a:extLst>
            </p:cNvPr>
            <p:cNvCxnSpPr>
              <a:cxnSpLocks/>
            </p:cNvCxnSpPr>
            <p:nvPr/>
          </p:nvCxnSpPr>
          <p:spPr>
            <a:xfrm>
              <a:off x="3293727" y="2167265"/>
              <a:ext cx="722135" cy="34940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D4B13E1-1BC0-9119-98D7-9D5DE4759C40}"/>
                </a:ext>
              </a:extLst>
            </p:cNvPr>
            <p:cNvCxnSpPr>
              <a:stCxn id="4" idx="4"/>
              <a:endCxn id="6" idx="0"/>
            </p:cNvCxnSpPr>
            <p:nvPr/>
          </p:nvCxnSpPr>
          <p:spPr>
            <a:xfrm>
              <a:off x="2074007" y="1764371"/>
              <a:ext cx="0" cy="5775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4B52F6E-4056-617B-A4AC-965CA316FA73}"/>
              </a:ext>
            </a:extLst>
          </p:cNvPr>
          <p:cNvGrpSpPr/>
          <p:nvPr/>
        </p:nvGrpSpPr>
        <p:grpSpPr>
          <a:xfrm>
            <a:off x="1903948" y="3429000"/>
            <a:ext cx="2312826" cy="1685544"/>
            <a:chOff x="1903948" y="3429000"/>
            <a:chExt cx="2312826" cy="1685544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B7B7503F-6B15-881F-A424-3F5174DFD931}"/>
                </a:ext>
              </a:extLst>
            </p:cNvPr>
            <p:cNvSpPr/>
            <p:nvPr/>
          </p:nvSpPr>
          <p:spPr>
            <a:xfrm>
              <a:off x="1903948" y="409557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092B547-B08E-6547-FC32-8D0E63D45BC5}"/>
                    </a:ext>
                  </a:extLst>
                </p:cNvPr>
                <p:cNvSpPr txBox="1"/>
                <p:nvPr/>
              </p:nvSpPr>
              <p:spPr>
                <a:xfrm>
                  <a:off x="1931404" y="4165324"/>
                  <a:ext cx="28873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092B547-B08E-6547-FC32-8D0E63D45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1404" y="4165324"/>
                  <a:ext cx="288733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2A1C1898-3852-D1D6-DD2E-BA2050677472}"/>
                </a:ext>
              </a:extLst>
            </p:cNvPr>
            <p:cNvSpPr/>
            <p:nvPr/>
          </p:nvSpPr>
          <p:spPr>
            <a:xfrm>
              <a:off x="3222208" y="408947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593F19-E20C-D5C6-798C-CC7BDC5DC521}"/>
                    </a:ext>
                  </a:extLst>
                </p:cNvPr>
                <p:cNvSpPr txBox="1"/>
                <p:nvPr/>
              </p:nvSpPr>
              <p:spPr>
                <a:xfrm>
                  <a:off x="3249664" y="4159229"/>
                  <a:ext cx="27360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CA593F19-E20C-D5C6-798C-CC7BDC5DC5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9664" y="4159229"/>
                  <a:ext cx="273601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67B49FA-5999-6A90-31B0-987EB10EFA8E}"/>
                </a:ext>
              </a:extLst>
            </p:cNvPr>
            <p:cNvSpPr/>
            <p:nvPr/>
          </p:nvSpPr>
          <p:spPr>
            <a:xfrm>
              <a:off x="2533360" y="3429000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768CFF-A096-630E-2B17-92F1E7485D22}"/>
                    </a:ext>
                  </a:extLst>
                </p:cNvPr>
                <p:cNvSpPr txBox="1"/>
                <p:nvPr/>
              </p:nvSpPr>
              <p:spPr>
                <a:xfrm>
                  <a:off x="2560816" y="3498750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3F768CFF-A096-630E-2B17-92F1E7485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60816" y="3498750"/>
                  <a:ext cx="297068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9469E068-4522-DD74-8FC0-2F832D651F9C}"/>
                </a:ext>
              </a:extLst>
            </p:cNvPr>
            <p:cNvSpPr/>
            <p:nvPr/>
          </p:nvSpPr>
          <p:spPr>
            <a:xfrm>
              <a:off x="2560816" y="4738116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6843EEA-D979-D66E-BC6A-92D71EECEEED}"/>
                    </a:ext>
                  </a:extLst>
                </p:cNvPr>
                <p:cNvSpPr txBox="1"/>
                <p:nvPr/>
              </p:nvSpPr>
              <p:spPr>
                <a:xfrm>
                  <a:off x="2588272" y="4807866"/>
                  <a:ext cx="2853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C6843EEA-D979-D66E-BC6A-92D71EECEE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8272" y="4807866"/>
                  <a:ext cx="285335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CF36704-31A4-44F5-0BD2-0B4BF6660054}"/>
                </a:ext>
              </a:extLst>
            </p:cNvPr>
            <p:cNvSpPr/>
            <p:nvPr/>
          </p:nvSpPr>
          <p:spPr>
            <a:xfrm>
              <a:off x="3876657" y="474421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B48B9C-D8BA-53DB-662C-B9987EB67D09}"/>
                    </a:ext>
                  </a:extLst>
                </p:cNvPr>
                <p:cNvSpPr txBox="1"/>
                <p:nvPr/>
              </p:nvSpPr>
              <p:spPr>
                <a:xfrm>
                  <a:off x="3904113" y="4813962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1DB48B9C-D8BA-53DB-662C-B9987EB67D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04113" y="4813962"/>
                  <a:ext cx="284309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39963F-5F6C-12A3-2D7D-B5913C0097CE}"/>
                </a:ext>
              </a:extLst>
            </p:cNvPr>
            <p:cNvCxnSpPr>
              <a:endCxn id="38" idx="1"/>
            </p:cNvCxnSpPr>
            <p:nvPr/>
          </p:nvCxnSpPr>
          <p:spPr>
            <a:xfrm>
              <a:off x="2857884" y="3729582"/>
              <a:ext cx="414133" cy="414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94C6CE-81BD-0E18-E32F-A5145D714DF2}"/>
                </a:ext>
              </a:extLst>
            </p:cNvPr>
            <p:cNvCxnSpPr/>
            <p:nvPr/>
          </p:nvCxnSpPr>
          <p:spPr>
            <a:xfrm>
              <a:off x="2194256" y="4425696"/>
              <a:ext cx="394016" cy="382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049D503-4962-F6C1-2143-4C3CF72BCF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73477" y="4405577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6D3CF0B-1B62-8199-58CF-39ABAF65A8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85363" y="3748479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82A833B-0B91-DDEA-E721-5B930088E1F1}"/>
                </a:ext>
              </a:extLst>
            </p:cNvPr>
            <p:cNvCxnSpPr>
              <a:stCxn id="38" idx="5"/>
            </p:cNvCxnSpPr>
            <p:nvPr/>
          </p:nvCxnSpPr>
          <p:spPr>
            <a:xfrm>
              <a:off x="3512516" y="4405577"/>
              <a:ext cx="398540" cy="392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A71D251C-5D01-4F60-57AA-12BFEFC17408}"/>
              </a:ext>
            </a:extLst>
          </p:cNvPr>
          <p:cNvGrpSpPr/>
          <p:nvPr/>
        </p:nvGrpSpPr>
        <p:grpSpPr>
          <a:xfrm>
            <a:off x="6109636" y="1239012"/>
            <a:ext cx="3753343" cy="1332290"/>
            <a:chOff x="6109636" y="1239012"/>
            <a:chExt cx="3753343" cy="1332290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B379A1FD-542D-3454-6638-4999562B5154}"/>
                </a:ext>
              </a:extLst>
            </p:cNvPr>
            <p:cNvSpPr/>
            <p:nvPr/>
          </p:nvSpPr>
          <p:spPr>
            <a:xfrm>
              <a:off x="6535048" y="127671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346BC44-870B-67FA-60CC-ABC8A056AE32}"/>
                    </a:ext>
                  </a:extLst>
                </p:cNvPr>
                <p:cNvSpPr txBox="1"/>
                <p:nvPr/>
              </p:nvSpPr>
              <p:spPr>
                <a:xfrm>
                  <a:off x="6562951" y="1350101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346BC44-870B-67FA-60CC-ABC8A056A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62951" y="1350101"/>
                  <a:ext cx="284309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72CD92C-174A-A101-11FC-D34320E2A1C1}"/>
                </a:ext>
              </a:extLst>
            </p:cNvPr>
            <p:cNvSpPr/>
            <p:nvPr/>
          </p:nvSpPr>
          <p:spPr>
            <a:xfrm>
              <a:off x="6109636" y="192358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95BC4B3-589C-2A4E-C4D0-815037EFD882}"/>
                    </a:ext>
                  </a:extLst>
                </p:cNvPr>
                <p:cNvSpPr txBox="1"/>
                <p:nvPr/>
              </p:nvSpPr>
              <p:spPr>
                <a:xfrm>
                  <a:off x="6137539" y="1996965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095BC4B3-589C-2A4E-C4D0-815037EFD8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7539" y="1996965"/>
                  <a:ext cx="287451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E10F85-9732-C19B-5458-172A10E4170F}"/>
                </a:ext>
              </a:extLst>
            </p:cNvPr>
            <p:cNvSpPr/>
            <p:nvPr/>
          </p:nvSpPr>
          <p:spPr>
            <a:xfrm>
              <a:off x="7007268" y="192137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1CC4-892D-25C9-71BF-835AA60355EF}"/>
                    </a:ext>
                  </a:extLst>
                </p:cNvPr>
                <p:cNvSpPr txBox="1"/>
                <p:nvPr/>
              </p:nvSpPr>
              <p:spPr>
                <a:xfrm>
                  <a:off x="7035171" y="1994755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35BE1CC4-892D-25C9-71BF-835AA60355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5171" y="1994755"/>
                  <a:ext cx="273472" cy="2308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0DAD7F6-65AE-354D-4783-2322F511DF28}"/>
                </a:ext>
              </a:extLst>
            </p:cNvPr>
            <p:cNvSpPr/>
            <p:nvPr/>
          </p:nvSpPr>
          <p:spPr>
            <a:xfrm>
              <a:off x="9050642" y="127671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7BF998E-DB47-7581-F03C-156BD3C68474}"/>
                    </a:ext>
                  </a:extLst>
                </p:cNvPr>
                <p:cNvSpPr txBox="1"/>
                <p:nvPr/>
              </p:nvSpPr>
              <p:spPr>
                <a:xfrm>
                  <a:off x="9078545" y="1350101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C7BF998E-DB47-7581-F03C-156BD3C684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8545" y="1350101"/>
                  <a:ext cx="284309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872A5DE-26C1-1332-3095-715A2FE8E9BF}"/>
                </a:ext>
              </a:extLst>
            </p:cNvPr>
            <p:cNvSpPr/>
            <p:nvPr/>
          </p:nvSpPr>
          <p:spPr>
            <a:xfrm>
              <a:off x="8625230" y="192358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AE97A79-4FC1-349D-D40C-0365F636D64E}"/>
                    </a:ext>
                  </a:extLst>
                </p:cNvPr>
                <p:cNvSpPr txBox="1"/>
                <p:nvPr/>
              </p:nvSpPr>
              <p:spPr>
                <a:xfrm>
                  <a:off x="8653133" y="1996965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6AE97A79-4FC1-349D-D40C-0365F636D6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3133" y="1996965"/>
                  <a:ext cx="287451" cy="2308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91809AD9-17EB-969A-9155-ADFB7B56508E}"/>
                </a:ext>
              </a:extLst>
            </p:cNvPr>
            <p:cNvSpPr/>
            <p:nvPr/>
          </p:nvSpPr>
          <p:spPr>
            <a:xfrm>
              <a:off x="9522862" y="1921372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F1EC670-0D74-7D61-2A03-362DFCAC07DF}"/>
                    </a:ext>
                  </a:extLst>
                </p:cNvPr>
                <p:cNvSpPr txBox="1"/>
                <p:nvPr/>
              </p:nvSpPr>
              <p:spPr>
                <a:xfrm>
                  <a:off x="9550765" y="1994755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3F1EC670-0D74-7D61-2A03-362DFCAC0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0765" y="1994755"/>
                  <a:ext cx="284309" cy="2308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250033B-BF97-FE6A-E88E-A717AEA6C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74836" y="1276718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0E80454D-75ED-5B39-BF2B-4CF4318BEB8A}"/>
                </a:ext>
              </a:extLst>
            </p:cNvPr>
            <p:cNvCxnSpPr/>
            <p:nvPr/>
          </p:nvCxnSpPr>
          <p:spPr>
            <a:xfrm>
              <a:off x="8997696" y="1239012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06ABBE0C-E5FE-9C35-D43A-566587A05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4917" y="1600501"/>
              <a:ext cx="247526" cy="348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6B0DB1E-9230-E749-8457-0E4C0D1E98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88779" y="1612150"/>
              <a:ext cx="247526" cy="34812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091B94B-4569-4A72-30F6-247409A70834}"/>
                </a:ext>
              </a:extLst>
            </p:cNvPr>
            <p:cNvCxnSpPr>
              <a:cxnSpLocks/>
            </p:cNvCxnSpPr>
            <p:nvPr/>
          </p:nvCxnSpPr>
          <p:spPr>
            <a:xfrm>
              <a:off x="6819599" y="1612150"/>
              <a:ext cx="248844" cy="3298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5A91F8A-35F0-320D-1B45-DC816E9FEB2F}"/>
                </a:ext>
              </a:extLst>
            </p:cNvPr>
            <p:cNvCxnSpPr>
              <a:cxnSpLocks/>
            </p:cNvCxnSpPr>
            <p:nvPr/>
          </p:nvCxnSpPr>
          <p:spPr>
            <a:xfrm>
              <a:off x="9338449" y="1600501"/>
              <a:ext cx="260325" cy="36118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007CFB1-1ADD-9EE3-F613-9DCAAFD85AFE}"/>
                    </a:ext>
                  </a:extLst>
                </p:cNvPr>
                <p:cNvSpPr txBox="1"/>
                <p:nvPr/>
              </p:nvSpPr>
              <p:spPr>
                <a:xfrm>
                  <a:off x="6556249" y="2340470"/>
                  <a:ext cx="3253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0007CFB1-1ADD-9EE3-F613-9DCAAFD85A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6249" y="2340470"/>
                  <a:ext cx="325345" cy="2308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3141F20-8134-75FD-9D25-C77FA849534A}"/>
                    </a:ext>
                  </a:extLst>
                </p:cNvPr>
                <p:cNvSpPr txBox="1"/>
                <p:nvPr/>
              </p:nvSpPr>
              <p:spPr>
                <a:xfrm>
                  <a:off x="9122718" y="2340470"/>
                  <a:ext cx="3234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F3141F20-8134-75FD-9D25-C77FA84953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22718" y="2340470"/>
                  <a:ext cx="323486" cy="2308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2C267C04-15BC-D4A0-7971-DCE867DC812F}"/>
              </a:ext>
            </a:extLst>
          </p:cNvPr>
          <p:cNvGrpSpPr/>
          <p:nvPr/>
        </p:nvGrpSpPr>
        <p:grpSpPr>
          <a:xfrm>
            <a:off x="6024800" y="3298964"/>
            <a:ext cx="4052623" cy="1559156"/>
            <a:chOff x="6024800" y="3298964"/>
            <a:chExt cx="4052623" cy="1559156"/>
          </a:xfrm>
        </p:grpSpPr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BF2FABC-4F59-9358-5F3E-30715830D9C9}"/>
                </a:ext>
              </a:extLst>
            </p:cNvPr>
            <p:cNvSpPr/>
            <p:nvPr/>
          </p:nvSpPr>
          <p:spPr>
            <a:xfrm>
              <a:off x="6024800" y="3351276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172D57B-44E3-5C73-5BEC-425FEAF8F942}"/>
                    </a:ext>
                  </a:extLst>
                </p:cNvPr>
                <p:cNvSpPr txBox="1"/>
                <p:nvPr/>
              </p:nvSpPr>
              <p:spPr>
                <a:xfrm>
                  <a:off x="6052947" y="3421026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172D57B-44E3-5C73-5BEC-425FEAF8F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947" y="3421026"/>
                  <a:ext cx="284309" cy="230832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106B74AC-8A7A-E2A1-F204-860500401760}"/>
                </a:ext>
              </a:extLst>
            </p:cNvPr>
            <p:cNvSpPr/>
            <p:nvPr/>
          </p:nvSpPr>
          <p:spPr>
            <a:xfrm>
              <a:off x="7068443" y="334787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88EC9B6-E7A4-67C4-53EB-F453EBC632E5}"/>
                    </a:ext>
                  </a:extLst>
                </p:cNvPr>
                <p:cNvSpPr txBox="1"/>
                <p:nvPr/>
              </p:nvSpPr>
              <p:spPr>
                <a:xfrm>
                  <a:off x="7096590" y="3417624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C88EC9B6-E7A4-67C4-53EB-F453EBC632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6590" y="3417624"/>
                  <a:ext cx="297068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FC5C638-3F9A-DDE1-81BA-B3407DC0A3F9}"/>
                </a:ext>
              </a:extLst>
            </p:cNvPr>
            <p:cNvSpPr/>
            <p:nvPr/>
          </p:nvSpPr>
          <p:spPr>
            <a:xfrm>
              <a:off x="6024800" y="419035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360A6FC-EB61-ECC4-6D4D-3EBFCA1E67DD}"/>
                    </a:ext>
                  </a:extLst>
                </p:cNvPr>
                <p:cNvSpPr txBox="1"/>
                <p:nvPr/>
              </p:nvSpPr>
              <p:spPr>
                <a:xfrm>
                  <a:off x="6052947" y="4260103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1360A6FC-EB61-ECC4-6D4D-3EBFCA1E6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2947" y="4260103"/>
                  <a:ext cx="287451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A464C56E-A93B-5492-19DF-F139760A064B}"/>
                </a:ext>
              </a:extLst>
            </p:cNvPr>
            <p:cNvSpPr/>
            <p:nvPr/>
          </p:nvSpPr>
          <p:spPr>
            <a:xfrm>
              <a:off x="7065272" y="419035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ABDD443-1D49-C47D-1A1B-74C30DCA8D86}"/>
                    </a:ext>
                  </a:extLst>
                </p:cNvPr>
                <p:cNvSpPr txBox="1"/>
                <p:nvPr/>
              </p:nvSpPr>
              <p:spPr>
                <a:xfrm>
                  <a:off x="7093419" y="4260103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6ABDD443-1D49-C47D-1A1B-74C30DCA8D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3419" y="4260103"/>
                  <a:ext cx="273472" cy="2308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ED1CAE66-997E-9FEC-BC1A-DFB6430EE97A}"/>
                </a:ext>
              </a:extLst>
            </p:cNvPr>
            <p:cNvCxnSpPr>
              <a:cxnSpLocks/>
              <a:stCxn id="87" idx="4"/>
              <a:endCxn id="91" idx="0"/>
            </p:cNvCxnSpPr>
            <p:nvPr/>
          </p:nvCxnSpPr>
          <p:spPr>
            <a:xfrm>
              <a:off x="6194859" y="3721608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F1ACF9EF-A31D-8A66-7868-12CC8FF41689}"/>
                </a:ext>
              </a:extLst>
            </p:cNvPr>
            <p:cNvCxnSpPr>
              <a:cxnSpLocks/>
            </p:cNvCxnSpPr>
            <p:nvPr/>
          </p:nvCxnSpPr>
          <p:spPr>
            <a:xfrm>
              <a:off x="7234227" y="3729582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B42B63D5-86C3-7142-CBDF-780DA11CE2FC}"/>
                </a:ext>
              </a:extLst>
            </p:cNvPr>
            <p:cNvCxnSpPr>
              <a:cxnSpLocks/>
            </p:cNvCxnSpPr>
            <p:nvPr/>
          </p:nvCxnSpPr>
          <p:spPr>
            <a:xfrm>
              <a:off x="6333425" y="3658575"/>
              <a:ext cx="755906" cy="594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23993EC4-CD18-5971-B6DD-B4D8D84C07A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33425" y="3658575"/>
              <a:ext cx="763165" cy="60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AA8A182A-2FEF-F9CB-F34D-BE486F73D6A7}"/>
                </a:ext>
              </a:extLst>
            </p:cNvPr>
            <p:cNvSpPr/>
            <p:nvPr/>
          </p:nvSpPr>
          <p:spPr>
            <a:xfrm>
              <a:off x="8597083" y="3348580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6CB804-4E65-17B1-4A70-766228E79BAE}"/>
                    </a:ext>
                  </a:extLst>
                </p:cNvPr>
                <p:cNvSpPr txBox="1"/>
                <p:nvPr/>
              </p:nvSpPr>
              <p:spPr>
                <a:xfrm>
                  <a:off x="8625230" y="3418330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A86CB804-4E65-17B1-4A70-766228E79B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230" y="3418330"/>
                  <a:ext cx="284309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9F5CB00F-68C5-01D7-F51F-B341A2F6082D}"/>
                </a:ext>
              </a:extLst>
            </p:cNvPr>
            <p:cNvSpPr/>
            <p:nvPr/>
          </p:nvSpPr>
          <p:spPr>
            <a:xfrm>
              <a:off x="9640726" y="334517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18AACBF-DD70-752D-A5DC-923D0DC30050}"/>
                    </a:ext>
                  </a:extLst>
                </p:cNvPr>
                <p:cNvSpPr txBox="1"/>
                <p:nvPr/>
              </p:nvSpPr>
              <p:spPr>
                <a:xfrm>
                  <a:off x="9668873" y="3414928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018AACBF-DD70-752D-A5DC-923D0DC30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8873" y="3414928"/>
                  <a:ext cx="297068" cy="2308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228DF03-121A-4931-E2BE-4857EFED8031}"/>
                </a:ext>
              </a:extLst>
            </p:cNvPr>
            <p:cNvSpPr/>
            <p:nvPr/>
          </p:nvSpPr>
          <p:spPr>
            <a:xfrm>
              <a:off x="8597083" y="418765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34070A0-846F-67BA-D362-E5E367380EB0}"/>
                    </a:ext>
                  </a:extLst>
                </p:cNvPr>
                <p:cNvSpPr txBox="1"/>
                <p:nvPr/>
              </p:nvSpPr>
              <p:spPr>
                <a:xfrm>
                  <a:off x="8625230" y="4257407"/>
                  <a:ext cx="287451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434070A0-846F-67BA-D362-E5E367380E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5230" y="4257407"/>
                  <a:ext cx="287451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7B5D44E9-E90E-81D0-1C22-0A30741CD508}"/>
                </a:ext>
              </a:extLst>
            </p:cNvPr>
            <p:cNvSpPr/>
            <p:nvPr/>
          </p:nvSpPr>
          <p:spPr>
            <a:xfrm>
              <a:off x="9637555" y="4187657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F66AAF3-7B0F-A502-A638-445B1676B28A}"/>
                    </a:ext>
                  </a:extLst>
                </p:cNvPr>
                <p:cNvSpPr txBox="1"/>
                <p:nvPr/>
              </p:nvSpPr>
              <p:spPr>
                <a:xfrm>
                  <a:off x="9665702" y="4257407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0F66AAF3-7B0F-A502-A638-445B1676B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65702" y="4257407"/>
                  <a:ext cx="273472" cy="2308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917D21F7-26D0-404B-D08A-2A1C6CF504EC}"/>
                </a:ext>
              </a:extLst>
            </p:cNvPr>
            <p:cNvCxnSpPr>
              <a:cxnSpLocks/>
              <a:stCxn id="106" idx="4"/>
              <a:endCxn id="110" idx="0"/>
            </p:cNvCxnSpPr>
            <p:nvPr/>
          </p:nvCxnSpPr>
          <p:spPr>
            <a:xfrm>
              <a:off x="8767142" y="3718912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2A6C3946-8F00-C159-6D8C-E2423D2B5C79}"/>
                </a:ext>
              </a:extLst>
            </p:cNvPr>
            <p:cNvCxnSpPr>
              <a:cxnSpLocks/>
            </p:cNvCxnSpPr>
            <p:nvPr/>
          </p:nvCxnSpPr>
          <p:spPr>
            <a:xfrm>
              <a:off x="9806510" y="3726886"/>
              <a:ext cx="0" cy="46874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B48A1E73-6B65-7AE3-B534-4329069DE6C7}"/>
                </a:ext>
              </a:extLst>
            </p:cNvPr>
            <p:cNvCxnSpPr>
              <a:cxnSpLocks/>
            </p:cNvCxnSpPr>
            <p:nvPr/>
          </p:nvCxnSpPr>
          <p:spPr>
            <a:xfrm>
              <a:off x="8905708" y="3655879"/>
              <a:ext cx="755906" cy="5948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75917532-9F00-14EF-F136-F1A09287AB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05708" y="3655879"/>
              <a:ext cx="763165" cy="60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1667CCB-AF62-EE39-2F1B-986B0F6897E0}"/>
                </a:ext>
              </a:extLst>
            </p:cNvPr>
            <p:cNvCxnSpPr/>
            <p:nvPr/>
          </p:nvCxnSpPr>
          <p:spPr>
            <a:xfrm>
              <a:off x="9550765" y="3310395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D43C355-7BE4-D596-9BAC-071D3837F6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29397" y="3373720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64D1DDD-9F95-0F8A-3F21-2CEF8FA4050E}"/>
                </a:ext>
              </a:extLst>
            </p:cNvPr>
            <p:cNvCxnSpPr/>
            <p:nvPr/>
          </p:nvCxnSpPr>
          <p:spPr>
            <a:xfrm>
              <a:off x="8527985" y="3298964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32F47DAF-E6F7-4BCA-F7E4-F120B790E3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05876" y="3358515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A137CA1-2145-E636-FEB4-49F80F804280}"/>
                    </a:ext>
                  </a:extLst>
                </p:cNvPr>
                <p:cNvSpPr txBox="1"/>
                <p:nvPr/>
              </p:nvSpPr>
              <p:spPr>
                <a:xfrm>
                  <a:off x="6552489" y="4616781"/>
                  <a:ext cx="31495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A137CA1-2145-E636-FEB4-49F80F8042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52489" y="4616781"/>
                  <a:ext cx="314958" cy="2308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E464EB6-5983-8D5F-2024-7CE7BC7E35A2}"/>
                    </a:ext>
                  </a:extLst>
                </p:cNvPr>
                <p:cNvSpPr txBox="1"/>
                <p:nvPr/>
              </p:nvSpPr>
              <p:spPr>
                <a:xfrm>
                  <a:off x="9207904" y="4627288"/>
                  <a:ext cx="32938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3" name="TextBox 122">
                  <a:extLst>
                    <a:ext uri="{FF2B5EF4-FFF2-40B4-BE49-F238E27FC236}">
                      <a16:creationId xmlns:a16="http://schemas.microsoft.com/office/drawing/2014/main" id="{CE464EB6-5983-8D5F-2024-7CE7BC7E35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07904" y="4627288"/>
                  <a:ext cx="329386" cy="2308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A39A5CCE-804E-96BA-010D-C8E3C0F38C2C}"/>
              </a:ext>
            </a:extLst>
          </p:cNvPr>
          <p:cNvGrpSpPr/>
          <p:nvPr/>
        </p:nvGrpSpPr>
        <p:grpSpPr>
          <a:xfrm>
            <a:off x="6024799" y="5532422"/>
            <a:ext cx="4557323" cy="754259"/>
            <a:chOff x="6024799" y="5532422"/>
            <a:chExt cx="4557323" cy="754259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A0B1097C-D0A8-1D44-0906-8B77C1366661}"/>
                </a:ext>
              </a:extLst>
            </p:cNvPr>
            <p:cNvSpPr/>
            <p:nvPr/>
          </p:nvSpPr>
          <p:spPr>
            <a:xfrm>
              <a:off x="6024799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39E0C2C-1201-7915-730B-638A8720E8B2}"/>
                    </a:ext>
                  </a:extLst>
                </p:cNvPr>
                <p:cNvSpPr txBox="1"/>
                <p:nvPr/>
              </p:nvSpPr>
              <p:spPr>
                <a:xfrm>
                  <a:off x="6061020" y="5624764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6" name="TextBox 125">
                  <a:extLst>
                    <a:ext uri="{FF2B5EF4-FFF2-40B4-BE49-F238E27FC236}">
                      <a16:creationId xmlns:a16="http://schemas.microsoft.com/office/drawing/2014/main" id="{839E0C2C-1201-7915-730B-638A8720E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020" y="5624764"/>
                  <a:ext cx="284309" cy="2308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9602A965-F990-26CD-5951-45152A704BCC}"/>
                </a:ext>
              </a:extLst>
            </p:cNvPr>
            <p:cNvSpPr/>
            <p:nvPr/>
          </p:nvSpPr>
          <p:spPr>
            <a:xfrm>
              <a:off x="6847260" y="555801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3D3F30D-8301-22CA-2E5C-169A8F5ABE97}"/>
                    </a:ext>
                  </a:extLst>
                </p:cNvPr>
                <p:cNvSpPr txBox="1"/>
                <p:nvPr/>
              </p:nvSpPr>
              <p:spPr>
                <a:xfrm>
                  <a:off x="6883481" y="5628445"/>
                  <a:ext cx="28610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8" name="TextBox 127">
                  <a:extLst>
                    <a:ext uri="{FF2B5EF4-FFF2-40B4-BE49-F238E27FC236}">
                      <a16:creationId xmlns:a16="http://schemas.microsoft.com/office/drawing/2014/main" id="{A3D3F30D-8301-22CA-2E5C-169A8F5ABE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481" y="5628445"/>
                  <a:ext cx="286104" cy="2308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9" name="Oval 128">
              <a:extLst>
                <a:ext uri="{FF2B5EF4-FFF2-40B4-BE49-F238E27FC236}">
                  <a16:creationId xmlns:a16="http://schemas.microsoft.com/office/drawing/2014/main" id="{B6BD1BB3-BDCC-2B7F-3DCA-8817BD066DD7}"/>
                </a:ext>
              </a:extLst>
            </p:cNvPr>
            <p:cNvSpPr/>
            <p:nvPr/>
          </p:nvSpPr>
          <p:spPr>
            <a:xfrm>
              <a:off x="7669721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68FC55-0054-CC6A-14A5-774945DAB42F}"/>
                    </a:ext>
                  </a:extLst>
                </p:cNvPr>
                <p:cNvSpPr txBox="1"/>
                <p:nvPr/>
              </p:nvSpPr>
              <p:spPr>
                <a:xfrm>
                  <a:off x="7705942" y="5624764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4C68FC55-0054-CC6A-14A5-774945DAB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942" y="5624764"/>
                  <a:ext cx="273472" cy="2308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8556394F-5FCB-0E4E-7E00-AD99FF5FC69A}"/>
                </a:ext>
              </a:extLst>
            </p:cNvPr>
            <p:cNvCxnSpPr>
              <a:stCxn id="125" idx="6"/>
              <a:endCxn id="127" idx="2"/>
            </p:cNvCxnSpPr>
            <p:nvPr/>
          </p:nvCxnSpPr>
          <p:spPr>
            <a:xfrm>
              <a:off x="6364916" y="5739499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128E3022-8A5D-51FC-2CCA-853EFFD35C1A}"/>
                </a:ext>
              </a:extLst>
            </p:cNvPr>
            <p:cNvCxnSpPr/>
            <p:nvPr/>
          </p:nvCxnSpPr>
          <p:spPr>
            <a:xfrm>
              <a:off x="7187377" y="5747306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338F939-AB67-E6E9-7746-DF1D4DE7EE0D}"/>
                    </a:ext>
                  </a:extLst>
                </p:cNvPr>
                <p:cNvSpPr txBox="1"/>
                <p:nvPr/>
              </p:nvSpPr>
              <p:spPr>
                <a:xfrm>
                  <a:off x="6877692" y="6055849"/>
                  <a:ext cx="3253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4" name="TextBox 133">
                  <a:extLst>
                    <a:ext uri="{FF2B5EF4-FFF2-40B4-BE49-F238E27FC236}">
                      <a16:creationId xmlns:a16="http://schemas.microsoft.com/office/drawing/2014/main" id="{0338F939-AB67-E6E9-7746-DF1D4DE7EE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77692" y="6055849"/>
                  <a:ext cx="325345" cy="2308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B5BB6B11-1B44-9C3E-8A33-E0C8A9F297E7}"/>
                </a:ext>
              </a:extLst>
            </p:cNvPr>
            <p:cNvSpPr/>
            <p:nvPr/>
          </p:nvSpPr>
          <p:spPr>
            <a:xfrm>
              <a:off x="8597083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839DE42-737A-B949-A5F6-08DDA789C94E}"/>
                    </a:ext>
                  </a:extLst>
                </p:cNvPr>
                <p:cNvSpPr txBox="1"/>
                <p:nvPr/>
              </p:nvSpPr>
              <p:spPr>
                <a:xfrm>
                  <a:off x="8633304" y="5624764"/>
                  <a:ext cx="284309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7839DE42-737A-B949-A5F6-08DDA789C9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3304" y="5624764"/>
                  <a:ext cx="284309" cy="2308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1F31214A-6DCF-A166-C028-929A7034210C}"/>
                </a:ext>
              </a:extLst>
            </p:cNvPr>
            <p:cNvSpPr/>
            <p:nvPr/>
          </p:nvSpPr>
          <p:spPr>
            <a:xfrm>
              <a:off x="9419544" y="555801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CD60488-8B26-5208-FA8F-6B9A119B2952}"/>
                    </a:ext>
                  </a:extLst>
                </p:cNvPr>
                <p:cNvSpPr txBox="1"/>
                <p:nvPr/>
              </p:nvSpPr>
              <p:spPr>
                <a:xfrm>
                  <a:off x="9455765" y="5628445"/>
                  <a:ext cx="286104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2CD60488-8B26-5208-FA8F-6B9A119B29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55765" y="5628445"/>
                  <a:ext cx="286104" cy="230832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1789F838-CD2B-9CD6-6C52-D3702B040E6A}"/>
                </a:ext>
              </a:extLst>
            </p:cNvPr>
            <p:cNvSpPr/>
            <p:nvPr/>
          </p:nvSpPr>
          <p:spPr>
            <a:xfrm>
              <a:off x="10242005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CE067BF-3356-A42E-97D3-98CEFBFAF0E7}"/>
                    </a:ext>
                  </a:extLst>
                </p:cNvPr>
                <p:cNvSpPr txBox="1"/>
                <p:nvPr/>
              </p:nvSpPr>
              <p:spPr>
                <a:xfrm>
                  <a:off x="10278226" y="5624764"/>
                  <a:ext cx="273472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CE067BF-3356-A42E-97D3-98CEFBFAF0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78226" y="5624764"/>
                  <a:ext cx="273472" cy="230832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8F9CF178-4813-F8AA-7AD5-64AD87237597}"/>
                </a:ext>
              </a:extLst>
            </p:cNvPr>
            <p:cNvCxnSpPr>
              <a:stCxn id="135" idx="6"/>
              <a:endCxn id="137" idx="2"/>
            </p:cNvCxnSpPr>
            <p:nvPr/>
          </p:nvCxnSpPr>
          <p:spPr>
            <a:xfrm>
              <a:off x="8937200" y="5739499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FA9B395A-F020-C208-BE8D-B4C57C1782EF}"/>
                </a:ext>
              </a:extLst>
            </p:cNvPr>
            <p:cNvCxnSpPr/>
            <p:nvPr/>
          </p:nvCxnSpPr>
          <p:spPr>
            <a:xfrm>
              <a:off x="9759661" y="5747306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E1B40CD-246B-2CE8-6C46-35C5BCBD368F}"/>
                    </a:ext>
                  </a:extLst>
                </p:cNvPr>
                <p:cNvSpPr txBox="1"/>
                <p:nvPr/>
              </p:nvSpPr>
              <p:spPr>
                <a:xfrm>
                  <a:off x="9434316" y="6052372"/>
                  <a:ext cx="32534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6E1B40CD-246B-2CE8-6C46-35C5BCBD36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4316" y="6052372"/>
                  <a:ext cx="325345" cy="230832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EAD4991B-05C5-A783-84BB-CB934F24D7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15589" y="5583279"/>
              <a:ext cx="548026" cy="3280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E4F92D50-0829-BDB9-6A23-315E4C0BD646}"/>
                </a:ext>
              </a:extLst>
            </p:cNvPr>
            <p:cNvCxnSpPr/>
            <p:nvPr/>
          </p:nvCxnSpPr>
          <p:spPr>
            <a:xfrm>
              <a:off x="9364158" y="5532422"/>
              <a:ext cx="470916" cy="42976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78534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3E272F9-25A4-0C95-7254-9ACFD9E82715}"/>
              </a:ext>
            </a:extLst>
          </p:cNvPr>
          <p:cNvGrpSpPr/>
          <p:nvPr/>
        </p:nvGrpSpPr>
        <p:grpSpPr>
          <a:xfrm>
            <a:off x="2066509" y="665479"/>
            <a:ext cx="1658377" cy="1679448"/>
            <a:chOff x="2066509" y="665479"/>
            <a:chExt cx="1658377" cy="167944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B1644-4EC5-6DEE-43EA-A4AB728D3E73}"/>
                </a:ext>
              </a:extLst>
            </p:cNvPr>
            <p:cNvSpPr/>
            <p:nvPr/>
          </p:nvSpPr>
          <p:spPr>
            <a:xfrm>
              <a:off x="2066509" y="133205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05E344-C91D-B5D7-DE1C-9C7D6F4843A9}"/>
                    </a:ext>
                  </a:extLst>
                </p:cNvPr>
                <p:cNvSpPr txBox="1"/>
                <p:nvPr/>
              </p:nvSpPr>
              <p:spPr>
                <a:xfrm>
                  <a:off x="2093965" y="1401803"/>
                  <a:ext cx="28687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C705E344-C91D-B5D7-DE1C-9C7D6F4843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965" y="1401803"/>
                  <a:ext cx="286873" cy="2308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ECD529E-CFD8-5698-2421-5F5A759D40A1}"/>
                </a:ext>
              </a:extLst>
            </p:cNvPr>
            <p:cNvSpPr/>
            <p:nvPr/>
          </p:nvSpPr>
          <p:spPr>
            <a:xfrm>
              <a:off x="3384769" y="132595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5873CA-4508-8985-D8AB-3D8914C2FAFD}"/>
                    </a:ext>
                  </a:extLst>
                </p:cNvPr>
                <p:cNvSpPr txBox="1"/>
                <p:nvPr/>
              </p:nvSpPr>
              <p:spPr>
                <a:xfrm>
                  <a:off x="3412225" y="1395708"/>
                  <a:ext cx="2820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B5873CA-4508-8985-D8AB-3D8914C2FA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12225" y="1395708"/>
                  <a:ext cx="282065" cy="2308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7231DD-02B2-72F4-1D2C-C13656E5F50D}"/>
                </a:ext>
              </a:extLst>
            </p:cNvPr>
            <p:cNvSpPr/>
            <p:nvPr/>
          </p:nvSpPr>
          <p:spPr>
            <a:xfrm>
              <a:off x="2695921" y="665479"/>
              <a:ext cx="340117" cy="370332"/>
            </a:xfrm>
            <a:prstGeom prst="ellipse">
              <a:avLst/>
            </a:prstGeom>
            <a:solidFill>
              <a:schemeClr val="tx2">
                <a:alpha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9FD177-E292-97F1-0B8B-BBBAE739F690}"/>
                    </a:ext>
                  </a:extLst>
                </p:cNvPr>
                <p:cNvSpPr txBox="1"/>
                <p:nvPr/>
              </p:nvSpPr>
              <p:spPr>
                <a:xfrm>
                  <a:off x="2723377" y="735229"/>
                  <a:ext cx="297068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19FD177-E292-97F1-0B8B-BBBAE739F6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3377" y="735229"/>
                  <a:ext cx="297068" cy="2308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ACA3388-6FB5-6CB6-C38B-EE4E4E26DC51}"/>
                </a:ext>
              </a:extLst>
            </p:cNvPr>
            <p:cNvSpPr/>
            <p:nvPr/>
          </p:nvSpPr>
          <p:spPr>
            <a:xfrm>
              <a:off x="2723377" y="1974595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AE659C6-2984-261A-E691-E4069DB57EAF}"/>
                    </a:ext>
                  </a:extLst>
                </p:cNvPr>
                <p:cNvSpPr txBox="1"/>
                <p:nvPr/>
              </p:nvSpPr>
              <p:spPr>
                <a:xfrm>
                  <a:off x="2750833" y="2044345"/>
                  <a:ext cx="2820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AE659C6-2984-261A-E691-E4069DB57E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0833" y="2044345"/>
                  <a:ext cx="282065" cy="2308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0D830D2-C81C-2BA1-A4BA-74A825F39FFA}"/>
                </a:ext>
              </a:extLst>
            </p:cNvPr>
            <p:cNvCxnSpPr>
              <a:endCxn id="7" idx="1"/>
            </p:cNvCxnSpPr>
            <p:nvPr/>
          </p:nvCxnSpPr>
          <p:spPr>
            <a:xfrm>
              <a:off x="3020445" y="966061"/>
              <a:ext cx="414133" cy="4141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EE02DD0-9BA2-7231-BD33-FB97F85FF9EE}"/>
                </a:ext>
              </a:extLst>
            </p:cNvPr>
            <p:cNvCxnSpPr/>
            <p:nvPr/>
          </p:nvCxnSpPr>
          <p:spPr>
            <a:xfrm>
              <a:off x="2356817" y="1662175"/>
              <a:ext cx="394016" cy="382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7FF717A-0200-B1D9-0194-D320BE2A6CC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36038" y="1642056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8AEDCF9-F295-9D54-25FF-57A538ABAA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7924" y="984958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15C2337D-4944-7E97-1FA7-0B77BDDEE963}"/>
              </a:ext>
            </a:extLst>
          </p:cNvPr>
          <p:cNvGrpSpPr/>
          <p:nvPr/>
        </p:nvGrpSpPr>
        <p:grpSpPr>
          <a:xfrm>
            <a:off x="4437623" y="1325958"/>
            <a:ext cx="1658377" cy="1105419"/>
            <a:chOff x="4437623" y="1325958"/>
            <a:chExt cx="1658377" cy="1105419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306AB2D-FB41-B1B2-90EE-8181C4E5EB62}"/>
                </a:ext>
              </a:extLst>
            </p:cNvPr>
            <p:cNvSpPr/>
            <p:nvPr/>
          </p:nvSpPr>
          <p:spPr>
            <a:xfrm>
              <a:off x="4437623" y="133205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44844F-EA8F-33DC-250A-308BBC12013E}"/>
                    </a:ext>
                  </a:extLst>
                </p:cNvPr>
                <p:cNvSpPr txBox="1"/>
                <p:nvPr/>
              </p:nvSpPr>
              <p:spPr>
                <a:xfrm>
                  <a:off x="4465079" y="1401803"/>
                  <a:ext cx="2853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C744844F-EA8F-33DC-250A-308BBC1201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5079" y="1401803"/>
                  <a:ext cx="285335" cy="2308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E202C6-E3B6-5278-E5F8-7A2B1C53F152}"/>
                </a:ext>
              </a:extLst>
            </p:cNvPr>
            <p:cNvSpPr/>
            <p:nvPr/>
          </p:nvSpPr>
          <p:spPr>
            <a:xfrm>
              <a:off x="5755883" y="1325958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AB1036-D1E5-6955-C0D2-A10085BBA93A}"/>
                    </a:ext>
                  </a:extLst>
                </p:cNvPr>
                <p:cNvSpPr txBox="1"/>
                <p:nvPr/>
              </p:nvSpPr>
              <p:spPr>
                <a:xfrm>
                  <a:off x="5783339" y="1395708"/>
                  <a:ext cx="2875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AB1036-D1E5-6955-C0D2-A10085BBA9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83339" y="1395708"/>
                  <a:ext cx="287515" cy="2308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2E909E7-0199-3064-AFE8-866E42B4487C}"/>
                </a:ext>
              </a:extLst>
            </p:cNvPr>
            <p:cNvSpPr/>
            <p:nvPr/>
          </p:nvSpPr>
          <p:spPr>
            <a:xfrm>
              <a:off x="5094491" y="1974595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F6A1AC9-A6EB-73C0-A404-91C90D810C37}"/>
                    </a:ext>
                  </a:extLst>
                </p:cNvPr>
                <p:cNvSpPr txBox="1"/>
                <p:nvPr/>
              </p:nvSpPr>
              <p:spPr>
                <a:xfrm>
                  <a:off x="5121947" y="2044345"/>
                  <a:ext cx="28206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F6A1AC9-A6EB-73C0-A404-91C90D810C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947" y="2044345"/>
                  <a:ext cx="282065" cy="2308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90E1DDA-06AC-EEBE-DDDB-3457E9EC6320}"/>
                </a:ext>
              </a:extLst>
            </p:cNvPr>
            <p:cNvCxnSpPr/>
            <p:nvPr/>
          </p:nvCxnSpPr>
          <p:spPr>
            <a:xfrm>
              <a:off x="4727931" y="1662175"/>
              <a:ext cx="394016" cy="382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1718B94-CC8D-C963-F98A-FDD615985A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07152" y="1642056"/>
              <a:ext cx="392276" cy="4022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FB8C7132-4AB6-0687-5782-45CC8B3E488E}"/>
                </a:ext>
              </a:extLst>
            </p:cNvPr>
            <p:cNvCxnSpPr/>
            <p:nvPr/>
          </p:nvCxnSpPr>
          <p:spPr>
            <a:xfrm>
              <a:off x="5121947" y="1853260"/>
              <a:ext cx="282065" cy="5781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B8D372-6CB9-A7A0-A39F-E7915245EEC7}"/>
                </a:ext>
              </a:extLst>
            </p:cNvPr>
            <p:cNvCxnSpPr/>
            <p:nvPr/>
          </p:nvCxnSpPr>
          <p:spPr>
            <a:xfrm flipH="1">
              <a:off x="5082840" y="1870703"/>
              <a:ext cx="359021" cy="5037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F413B27E-CB13-ED71-DA38-6111D406FB29}"/>
              </a:ext>
            </a:extLst>
          </p:cNvPr>
          <p:cNvGrpSpPr/>
          <p:nvPr/>
        </p:nvGrpSpPr>
        <p:grpSpPr>
          <a:xfrm>
            <a:off x="6024799" y="5554333"/>
            <a:ext cx="1985039" cy="374013"/>
            <a:chOff x="6024799" y="5554333"/>
            <a:chExt cx="1985039" cy="37401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C9D79232-7529-E2F0-2D69-648FAA0A4C10}"/>
                </a:ext>
              </a:extLst>
            </p:cNvPr>
            <p:cNvSpPr/>
            <p:nvPr/>
          </p:nvSpPr>
          <p:spPr>
            <a:xfrm>
              <a:off x="6024799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5B1C9CB-82CF-5B33-04EA-7BB71DC09563}"/>
                    </a:ext>
                  </a:extLst>
                </p:cNvPr>
                <p:cNvSpPr txBox="1"/>
                <p:nvPr/>
              </p:nvSpPr>
              <p:spPr>
                <a:xfrm>
                  <a:off x="6061020" y="5624764"/>
                  <a:ext cx="2853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5B1C9CB-82CF-5B33-04EA-7BB71DC09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020" y="5624764"/>
                  <a:ext cx="285335" cy="2308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697528E3-D731-3949-EAC2-D7DFA541905C}"/>
                </a:ext>
              </a:extLst>
            </p:cNvPr>
            <p:cNvSpPr/>
            <p:nvPr/>
          </p:nvSpPr>
          <p:spPr>
            <a:xfrm>
              <a:off x="6847260" y="5558014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A61C28F-2BF1-8EBD-CE2E-25C375944A0D}"/>
                    </a:ext>
                  </a:extLst>
                </p:cNvPr>
                <p:cNvSpPr txBox="1"/>
                <p:nvPr/>
              </p:nvSpPr>
              <p:spPr>
                <a:xfrm>
                  <a:off x="6883481" y="5628445"/>
                  <a:ext cx="29386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BA61C28F-2BF1-8EBD-CE2E-25C375944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481" y="5628445"/>
                  <a:ext cx="293863" cy="2308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06E8EB40-8D03-6707-998B-4CDF735943D6}"/>
                </a:ext>
              </a:extLst>
            </p:cNvPr>
            <p:cNvSpPr/>
            <p:nvPr/>
          </p:nvSpPr>
          <p:spPr>
            <a:xfrm>
              <a:off x="7669721" y="5554333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EE43538-6CF8-B554-18DD-553C3C450E82}"/>
                    </a:ext>
                  </a:extLst>
                </p:cNvPr>
                <p:cNvSpPr txBox="1"/>
                <p:nvPr/>
              </p:nvSpPr>
              <p:spPr>
                <a:xfrm>
                  <a:off x="7705942" y="5624764"/>
                  <a:ext cx="2875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3EE43538-6CF8-B554-18DD-553C3C450E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942" y="5624764"/>
                  <a:ext cx="287515" cy="2308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188E43E-7548-9C39-C8BD-D30E024C1BB6}"/>
                </a:ext>
              </a:extLst>
            </p:cNvPr>
            <p:cNvCxnSpPr>
              <a:stCxn id="40" idx="6"/>
              <a:endCxn id="42" idx="2"/>
            </p:cNvCxnSpPr>
            <p:nvPr/>
          </p:nvCxnSpPr>
          <p:spPr>
            <a:xfrm>
              <a:off x="6364916" y="5739499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A3C1CA0-0925-0B29-6EFC-D132A213B33C}"/>
                </a:ext>
              </a:extLst>
            </p:cNvPr>
            <p:cNvCxnSpPr/>
            <p:nvPr/>
          </p:nvCxnSpPr>
          <p:spPr>
            <a:xfrm>
              <a:off x="7187377" y="5747306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A924F7EB-7BAD-193F-78A5-B0751304CF07}"/>
              </a:ext>
            </a:extLst>
          </p:cNvPr>
          <p:cNvGrpSpPr/>
          <p:nvPr/>
        </p:nvGrpSpPr>
        <p:grpSpPr>
          <a:xfrm>
            <a:off x="6024798" y="4385669"/>
            <a:ext cx="1985039" cy="380363"/>
            <a:chOff x="6024798" y="4385669"/>
            <a:chExt cx="1985039" cy="380363"/>
          </a:xfrm>
        </p:grpSpPr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41F527C6-FC05-6175-1753-CBB43EF03295}"/>
                </a:ext>
              </a:extLst>
            </p:cNvPr>
            <p:cNvSpPr/>
            <p:nvPr/>
          </p:nvSpPr>
          <p:spPr>
            <a:xfrm>
              <a:off x="6024798" y="439201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8375D16-3D7F-728D-6C82-98B42FFA5B3E}"/>
                    </a:ext>
                  </a:extLst>
                </p:cNvPr>
                <p:cNvSpPr txBox="1"/>
                <p:nvPr/>
              </p:nvSpPr>
              <p:spPr>
                <a:xfrm>
                  <a:off x="6061019" y="4462450"/>
                  <a:ext cx="28533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88375D16-3D7F-728D-6C82-98B42FFA5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1019" y="4462450"/>
                  <a:ext cx="285335" cy="2308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CF57BFB2-9E9E-EB6A-5A50-060C656D5EAF}"/>
                </a:ext>
              </a:extLst>
            </p:cNvPr>
            <p:cNvSpPr/>
            <p:nvPr/>
          </p:nvSpPr>
          <p:spPr>
            <a:xfrm>
              <a:off x="6847259" y="4395700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454E2F-016F-C9E3-A9EC-13669BEA9237}"/>
                    </a:ext>
                  </a:extLst>
                </p:cNvPr>
                <p:cNvSpPr txBox="1"/>
                <p:nvPr/>
              </p:nvSpPr>
              <p:spPr>
                <a:xfrm>
                  <a:off x="6883480" y="4466131"/>
                  <a:ext cx="293863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97454E2F-016F-C9E3-A9EC-13669BEA92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480" y="4466131"/>
                  <a:ext cx="293863" cy="2308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F28BEEF0-E5E8-2FDD-84FE-6DE31A8817F7}"/>
                </a:ext>
              </a:extLst>
            </p:cNvPr>
            <p:cNvSpPr/>
            <p:nvPr/>
          </p:nvSpPr>
          <p:spPr>
            <a:xfrm>
              <a:off x="7669720" y="4392019"/>
              <a:ext cx="340117" cy="370332"/>
            </a:xfrm>
            <a:prstGeom prst="ellipse">
              <a:avLst/>
            </a:prstGeom>
            <a:solidFill>
              <a:schemeClr val="accent1">
                <a:alpha val="23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EEBB252-491F-6A43-3939-4DC25BBEF8F1}"/>
                    </a:ext>
                  </a:extLst>
                </p:cNvPr>
                <p:cNvSpPr txBox="1"/>
                <p:nvPr/>
              </p:nvSpPr>
              <p:spPr>
                <a:xfrm>
                  <a:off x="7705941" y="4462450"/>
                  <a:ext cx="287515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BEEBB252-491F-6A43-3939-4DC25BBEF8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5941" y="4462450"/>
                  <a:ext cx="287515" cy="2308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68C216A4-8D3E-CD2D-0897-102779C7D35E}"/>
                </a:ext>
              </a:extLst>
            </p:cNvPr>
            <p:cNvCxnSpPr>
              <a:stCxn id="62" idx="6"/>
              <a:endCxn id="64" idx="2"/>
            </p:cNvCxnSpPr>
            <p:nvPr/>
          </p:nvCxnSpPr>
          <p:spPr>
            <a:xfrm>
              <a:off x="6364915" y="4577185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1CE13FB-9E08-AF3B-2A61-3B43083A2461}"/>
                </a:ext>
              </a:extLst>
            </p:cNvPr>
            <p:cNvCxnSpPr/>
            <p:nvPr/>
          </p:nvCxnSpPr>
          <p:spPr>
            <a:xfrm>
              <a:off x="7187376" y="4584992"/>
              <a:ext cx="482344" cy="3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urved Connector 70">
              <a:extLst>
                <a:ext uri="{FF2B5EF4-FFF2-40B4-BE49-F238E27FC236}">
                  <a16:creationId xmlns:a16="http://schemas.microsoft.com/office/drawing/2014/main" id="{09C1F0F6-8CD1-C257-70F7-26E5EDCB8EED}"/>
                </a:ext>
              </a:extLst>
            </p:cNvPr>
            <p:cNvCxnSpPr>
              <a:stCxn id="62" idx="0"/>
              <a:endCxn id="66" idx="0"/>
            </p:cNvCxnSpPr>
            <p:nvPr/>
          </p:nvCxnSpPr>
          <p:spPr>
            <a:xfrm rot="5400000" flipH="1" flipV="1">
              <a:off x="7017318" y="3569558"/>
              <a:ext cx="12700" cy="1644922"/>
            </a:xfrm>
            <a:prstGeom prst="curved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FA908055-5E40-0D84-394C-B8BB7787F5D8}"/>
              </a:ext>
            </a:extLst>
          </p:cNvPr>
          <p:cNvGrpSpPr/>
          <p:nvPr/>
        </p:nvGrpSpPr>
        <p:grpSpPr>
          <a:xfrm>
            <a:off x="7338196" y="988624"/>
            <a:ext cx="4104003" cy="1401969"/>
            <a:chOff x="7338196" y="988624"/>
            <a:chExt cx="4104003" cy="1401969"/>
          </a:xfrm>
        </p:grpSpPr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E547F25-3A4A-34B4-81AD-3AE452A50FB8}"/>
                </a:ext>
              </a:extLst>
            </p:cNvPr>
            <p:cNvGrpSpPr/>
            <p:nvPr/>
          </p:nvGrpSpPr>
          <p:grpSpPr>
            <a:xfrm>
              <a:off x="9783822" y="988624"/>
              <a:ext cx="1658377" cy="1105419"/>
              <a:chOff x="4437623" y="1325958"/>
              <a:chExt cx="1658377" cy="1105419"/>
            </a:xfrm>
          </p:grpSpPr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AB9D26AB-B8E1-9705-EB9D-D8F9929C5CB7}"/>
                  </a:ext>
                </a:extLst>
              </p:cNvPr>
              <p:cNvSpPr/>
              <p:nvPr/>
            </p:nvSpPr>
            <p:spPr>
              <a:xfrm>
                <a:off x="4437623" y="1332053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6F659E20-4329-1049-BAD3-BF63BCCBC1D8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079" y="1401803"/>
                    <a:ext cx="288733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6F659E20-4329-1049-BAD3-BF63BCCBC1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079" y="1401803"/>
                    <a:ext cx="288733" cy="2308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1B393CFD-C0A5-DC83-F985-EF5D4240803D}"/>
                  </a:ext>
                </a:extLst>
              </p:cNvPr>
              <p:cNvSpPr/>
              <p:nvPr/>
            </p:nvSpPr>
            <p:spPr>
              <a:xfrm>
                <a:off x="5755883" y="1325958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9BAB788-4395-B365-55C4-319D1D1ACAEA}"/>
                      </a:ext>
                    </a:extLst>
                  </p:cNvPr>
                  <p:cNvSpPr txBox="1"/>
                  <p:nvPr/>
                </p:nvSpPr>
                <p:spPr>
                  <a:xfrm>
                    <a:off x="5783339" y="1395708"/>
                    <a:ext cx="28751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29BAB788-4395-B365-55C4-319D1D1ACA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3339" y="1395708"/>
                    <a:ext cx="287515" cy="2308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5904BEEB-B522-AD3C-31E5-A6EBBCA04798}"/>
                  </a:ext>
                </a:extLst>
              </p:cNvPr>
              <p:cNvSpPr/>
              <p:nvPr/>
            </p:nvSpPr>
            <p:spPr>
              <a:xfrm>
                <a:off x="5094491" y="1974595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7459CAF4-076E-133B-3F87-EDF45656A5F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1947" y="2044345"/>
                    <a:ext cx="2852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7459CAF4-076E-133B-3F87-EDF45656A5F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1947" y="2044345"/>
                    <a:ext cx="285206" cy="2308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5BB67FA3-66EB-CC9E-9297-4B3C1AB8DF2F}"/>
                  </a:ext>
                </a:extLst>
              </p:cNvPr>
              <p:cNvCxnSpPr/>
              <p:nvPr/>
            </p:nvCxnSpPr>
            <p:spPr>
              <a:xfrm>
                <a:off x="4727931" y="1662175"/>
                <a:ext cx="394016" cy="382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890ED3D6-9193-A762-2ED0-B210A9A758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7152" y="1642056"/>
                <a:ext cx="392276" cy="402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FF2B5EF4-FFF2-40B4-BE49-F238E27FC236}">
                    <a16:creationId xmlns:a16="http://schemas.microsoft.com/office/drawing/2014/main" id="{4E48C860-5C49-906B-B18D-832C0484916B}"/>
                  </a:ext>
                </a:extLst>
              </p:cNvPr>
              <p:cNvCxnSpPr/>
              <p:nvPr/>
            </p:nvCxnSpPr>
            <p:spPr>
              <a:xfrm>
                <a:off x="5121947" y="1853260"/>
                <a:ext cx="282065" cy="5781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F174AF5C-10AB-0776-131C-D387D1E61AD1}"/>
                  </a:ext>
                </a:extLst>
              </p:cNvPr>
              <p:cNvCxnSpPr/>
              <p:nvPr/>
            </p:nvCxnSpPr>
            <p:spPr>
              <a:xfrm flipH="1">
                <a:off x="5082840" y="1870703"/>
                <a:ext cx="359021" cy="5037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C0715E54-C43D-CDD4-7D17-39F692217F13}"/>
                </a:ext>
              </a:extLst>
            </p:cNvPr>
            <p:cNvGrpSpPr/>
            <p:nvPr/>
          </p:nvGrpSpPr>
          <p:grpSpPr>
            <a:xfrm>
              <a:off x="7338196" y="989210"/>
              <a:ext cx="1658377" cy="1018969"/>
              <a:chOff x="4437623" y="1325958"/>
              <a:chExt cx="1658377" cy="1018969"/>
            </a:xfrm>
          </p:grpSpPr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D5E5D1E7-C6C4-D035-6E7E-56DCF43DEACC}"/>
                  </a:ext>
                </a:extLst>
              </p:cNvPr>
              <p:cNvSpPr/>
              <p:nvPr/>
            </p:nvSpPr>
            <p:spPr>
              <a:xfrm>
                <a:off x="4437623" y="1332053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4FA500C-BA90-20FE-FCD4-1571C0004800}"/>
                      </a:ext>
                    </a:extLst>
                  </p:cNvPr>
                  <p:cNvSpPr txBox="1"/>
                  <p:nvPr/>
                </p:nvSpPr>
                <p:spPr>
                  <a:xfrm>
                    <a:off x="4465079" y="1401803"/>
                    <a:ext cx="288733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96" name="TextBox 95">
                    <a:extLst>
                      <a:ext uri="{FF2B5EF4-FFF2-40B4-BE49-F238E27FC236}">
                        <a16:creationId xmlns:a16="http://schemas.microsoft.com/office/drawing/2014/main" id="{B4FA500C-BA90-20FE-FCD4-1571C000480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5079" y="1401803"/>
                    <a:ext cx="288733" cy="230832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0FD50578-FD40-2480-CEF4-1B9C2099CE0E}"/>
                  </a:ext>
                </a:extLst>
              </p:cNvPr>
              <p:cNvSpPr/>
              <p:nvPr/>
            </p:nvSpPr>
            <p:spPr>
              <a:xfrm>
                <a:off x="5755883" y="1325958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CE4534D-F492-49C3-0CF3-E58C6192EF91}"/>
                      </a:ext>
                    </a:extLst>
                  </p:cNvPr>
                  <p:cNvSpPr txBox="1"/>
                  <p:nvPr/>
                </p:nvSpPr>
                <p:spPr>
                  <a:xfrm>
                    <a:off x="5783339" y="1395708"/>
                    <a:ext cx="287515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2CE4534D-F492-49C3-0CF3-E58C6192EF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3339" y="1395708"/>
                    <a:ext cx="287515" cy="2308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723E2BD2-7EF1-35E0-B9E3-28722A85CACA}"/>
                  </a:ext>
                </a:extLst>
              </p:cNvPr>
              <p:cNvSpPr/>
              <p:nvPr/>
            </p:nvSpPr>
            <p:spPr>
              <a:xfrm>
                <a:off x="5094491" y="1974595"/>
                <a:ext cx="340117" cy="370332"/>
              </a:xfrm>
              <a:prstGeom prst="ellipse">
                <a:avLst/>
              </a:prstGeom>
              <a:solidFill>
                <a:schemeClr val="accent1">
                  <a:alpha val="23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6ED30854-90FE-C4B5-9340-8FCD8FCF3737}"/>
                      </a:ext>
                    </a:extLst>
                  </p:cNvPr>
                  <p:cNvSpPr txBox="1"/>
                  <p:nvPr/>
                </p:nvSpPr>
                <p:spPr>
                  <a:xfrm>
                    <a:off x="5121947" y="2044345"/>
                    <a:ext cx="285206" cy="2308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9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lang="en-US" sz="900" dirty="0"/>
                  </a:p>
                </p:txBody>
              </p:sp>
            </mc:Choice>
            <mc:Fallback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6ED30854-90FE-C4B5-9340-8FCD8FCF37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1947" y="2044345"/>
                    <a:ext cx="285206" cy="2308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01" name="Straight Arrow Connector 100">
                <a:extLst>
                  <a:ext uri="{FF2B5EF4-FFF2-40B4-BE49-F238E27FC236}">
                    <a16:creationId xmlns:a16="http://schemas.microsoft.com/office/drawing/2014/main" id="{D729659A-CD64-8301-6332-615056BC0EF8}"/>
                  </a:ext>
                </a:extLst>
              </p:cNvPr>
              <p:cNvCxnSpPr/>
              <p:nvPr/>
            </p:nvCxnSpPr>
            <p:spPr>
              <a:xfrm>
                <a:off x="4727931" y="1662175"/>
                <a:ext cx="394016" cy="3821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Arrow Connector 101">
                <a:extLst>
                  <a:ext uri="{FF2B5EF4-FFF2-40B4-BE49-F238E27FC236}">
                    <a16:creationId xmlns:a16="http://schemas.microsoft.com/office/drawing/2014/main" id="{1C3A1538-A147-535B-22E2-4796971891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07152" y="1642056"/>
                <a:ext cx="392276" cy="40228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922DA30-C6C1-5C6E-244F-D2EAFCAA4C9E}"/>
                    </a:ext>
                  </a:extLst>
                </p:cNvPr>
                <p:cNvSpPr txBox="1"/>
                <p:nvPr/>
              </p:nvSpPr>
              <p:spPr>
                <a:xfrm>
                  <a:off x="7978404" y="2159761"/>
                  <a:ext cx="373436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A922DA30-C6C1-5C6E-244F-D2EAFCAA4C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8404" y="2159761"/>
                  <a:ext cx="373436" cy="2308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445E85-4885-F6B1-8287-C08CBA0E77A3}"/>
                    </a:ext>
                  </a:extLst>
                </p:cNvPr>
                <p:cNvSpPr txBox="1"/>
                <p:nvPr/>
              </p:nvSpPr>
              <p:spPr>
                <a:xfrm>
                  <a:off x="10421831" y="2159761"/>
                  <a:ext cx="371577" cy="2308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900" dirty="0"/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78445E85-4885-F6B1-8287-C08CBA0E77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1831" y="2159761"/>
                  <a:ext cx="371577" cy="2308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0156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68</Words>
  <Application>Microsoft Macintosh PowerPoint</Application>
  <PresentationFormat>Widescreen</PresentationFormat>
  <Paragraphs>58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3</cp:revision>
  <dcterms:created xsi:type="dcterms:W3CDTF">2023-09-23T21:47:49Z</dcterms:created>
  <dcterms:modified xsi:type="dcterms:W3CDTF">2023-09-24T02:23:32Z</dcterms:modified>
</cp:coreProperties>
</file>