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8BB4-140C-9566-3793-92C360834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D371-2638-23BE-18E7-1614713FD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C928-E01B-1616-47E7-AC1844B8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63F2-F9A6-E3F0-04C4-888ACEAA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0AFA-5EBA-0F3D-1DB8-8D7E8141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862-4A3D-7675-BAEA-92B55D72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94295-B0F1-324B-8035-79C0A384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856E-672C-C4AC-4937-F80FE8F7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93EF-5147-4041-657F-3FF3A8B0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3213-309E-D77D-31AC-1965780E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2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408BC-CD52-8EBE-4B5C-2EDB49788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CD9D-8883-ACDA-4994-D2B63D54A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8F8B-F18B-F428-76AA-C2476A2C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8E097-5AD5-2963-94E1-9F9EC80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E97D-A341-A52E-852E-B8D3AA4D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CA7D-0894-5BEC-294F-EEC48D3B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ABBD-06D5-CF61-A182-8B4C91C3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9588-AEE9-383E-339E-4015D778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5E3D-E6F6-7DAD-B71C-96BD0B3F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61A9-E000-BE93-3527-F82AFFC8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277E-38F0-08A5-B9E5-184445DA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D3CC7-D31C-B02B-2FA6-451D10CF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426A-F6DB-F033-59EF-D5F981D8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0F32-8214-36A6-1FED-DB452407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9F1D-C7B3-48D8-EDAE-0E0932C3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3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33D3-4308-D562-8B78-DD81FBB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D101-C30F-1E24-24CD-22E4F1D88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82556-AA08-B99F-CF51-373AC344E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F0F6C-F12C-FBCE-0934-64696061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F1FC-137E-F8FE-F6AD-4B55110E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CC7F5-B8A1-8F82-1ECC-EF93D37C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5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A085-078F-947B-859B-5B36463E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74C45-885A-8BCD-2770-17BBB46F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713F4-3647-73F9-6941-1351E76B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E6D1C-77B1-F2CD-8162-24A3C5897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76C8A-457B-FD5D-8219-C00CDF238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3CD53-03D8-149C-81DC-026B25A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5115C-2D60-1636-E826-A9861066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93F3E-79AA-B8EE-ED50-9ECC356A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AFC4-5CB1-1F1A-21BE-F512D7D6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837F2-830C-2A10-7BEA-9B517F78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B22E3-C719-4F74-4875-65F4BF12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59415-4861-A302-3972-4AA1B1D1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E8823-A049-CD84-D58E-1C42D41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CC632-647E-A563-468F-174426F4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7C0EF-B987-DE36-75A1-40AB37AA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9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0140-9A7D-D64C-AF9F-DCFAA5BD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7120-097E-846B-31BE-468B3559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4C929-1C4C-E03D-5BF9-7D0D9B7F9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9BFE4-8C2A-1544-68D5-9C948E65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44F2A-82B7-E4AE-A373-1E4A2A15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D3AFC-1557-0E5F-2FC3-1F270D4C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123E-EAEE-99CE-E9DA-1FF2BA3B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AF34D-9275-4FC6-3496-F0458C560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0EBD-3B6C-EBB6-35A7-B8356B0E8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29117-CBAD-04D2-B7E1-1AADC2BF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00FC-98E3-E874-B009-B8D25AC2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A615F-DBB0-C8FB-2712-5DAE46F9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9F1F5-A0C6-0F66-2C01-696F644E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8C03B-FACD-37C3-8DE7-38BC2FD61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8A3D-FC7F-20DC-33BD-74E3ECB4F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5065-1320-B14E-8B2F-902B3F004F7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3CFE-B11C-B011-5F98-E2AE240CE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BAF2-3711-A653-6A96-BFB7EFADD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C460-B0E2-7C40-A522-DB7357A7B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E08DEA-4E6D-4784-3356-980416C2A466}"/>
              </a:ext>
            </a:extLst>
          </p:cNvPr>
          <p:cNvGrpSpPr/>
          <p:nvPr/>
        </p:nvGrpSpPr>
        <p:grpSpPr>
          <a:xfrm>
            <a:off x="2922104" y="2065689"/>
            <a:ext cx="1565055" cy="1021489"/>
            <a:chOff x="2922104" y="2065689"/>
            <a:chExt cx="1565055" cy="10214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111FB1-96F8-EF47-1089-2C1CBED9F16E}"/>
                    </a:ext>
                  </a:extLst>
                </p:cNvPr>
                <p:cNvSpPr txBox="1"/>
                <p:nvPr/>
              </p:nvSpPr>
              <p:spPr>
                <a:xfrm>
                  <a:off x="2922104" y="2256183"/>
                  <a:ext cx="3191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111FB1-96F8-EF47-1089-2C1CBED9F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104" y="2256183"/>
                  <a:ext cx="31919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F5ED781-27E3-1DAB-3BB6-3EB6F3A1B957}"/>
                    </a:ext>
                  </a:extLst>
                </p:cNvPr>
                <p:cNvSpPr txBox="1"/>
                <p:nvPr/>
              </p:nvSpPr>
              <p:spPr>
                <a:xfrm>
                  <a:off x="4115904" y="2256183"/>
                  <a:ext cx="371255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F5ED781-27E3-1DAB-3BB6-3EB6F3A1B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904" y="2256183"/>
                  <a:ext cx="371255" cy="2594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CF0ECA0-F029-3C9C-1928-C77B29763AEE}"/>
                    </a:ext>
                  </a:extLst>
                </p:cNvPr>
                <p:cNvSpPr txBox="1"/>
                <p:nvPr/>
              </p:nvSpPr>
              <p:spPr>
                <a:xfrm>
                  <a:off x="3590971" y="2827683"/>
                  <a:ext cx="384657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CF0ECA0-F029-3C9C-1928-C77B29763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71" y="2827683"/>
                  <a:ext cx="384657" cy="2594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1BD24E-3B43-7E04-C32D-7E42074DABF6}"/>
                </a:ext>
              </a:extLst>
            </p:cNvPr>
            <p:cNvCxnSpPr>
              <a:cxnSpLocks/>
            </p:cNvCxnSpPr>
            <p:nvPr/>
          </p:nvCxnSpPr>
          <p:spPr>
            <a:xfrm>
              <a:off x="3155439" y="2441318"/>
              <a:ext cx="550462" cy="479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9259F8E-D003-1FCA-C57C-1C1FCF8293A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696" y="2379292"/>
              <a:ext cx="10618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B6A4A2-18D5-CDA7-9D57-04D90FD99B06}"/>
                </a:ext>
              </a:extLst>
            </p:cNvPr>
            <p:cNvCxnSpPr/>
            <p:nvPr/>
          </p:nvCxnSpPr>
          <p:spPr>
            <a:xfrm flipV="1">
              <a:off x="3795302" y="2441318"/>
              <a:ext cx="430696" cy="503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41A749B-D2C3-841F-9946-1611E98ECAC7}"/>
                    </a:ext>
                  </a:extLst>
                </p:cNvPr>
                <p:cNvSpPr txBox="1"/>
                <p:nvPr/>
              </p:nvSpPr>
              <p:spPr>
                <a:xfrm>
                  <a:off x="3413699" y="2065689"/>
                  <a:ext cx="475195" cy="294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41A749B-D2C3-841F-9946-1611E98EC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3699" y="2065689"/>
                  <a:ext cx="475195" cy="294376"/>
                </a:xfrm>
                <a:prstGeom prst="rect">
                  <a:avLst/>
                </a:prstGeom>
                <a:blipFill>
                  <a:blip r:embed="rId5"/>
                  <a:stretch>
                    <a:fillRect l="-23077" t="-83333" b="-1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A0E9069-8488-82F3-23EB-9D8631F6E68D}"/>
                    </a:ext>
                  </a:extLst>
                </p:cNvPr>
                <p:cNvSpPr txBox="1"/>
                <p:nvPr/>
              </p:nvSpPr>
              <p:spPr>
                <a:xfrm>
                  <a:off x="3081699" y="2580661"/>
                  <a:ext cx="404662" cy="291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A0E9069-8488-82F3-23EB-9D8631F6E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699" y="2580661"/>
                  <a:ext cx="404662" cy="291875"/>
                </a:xfrm>
                <a:prstGeom prst="rect">
                  <a:avLst/>
                </a:prstGeom>
                <a:blipFill>
                  <a:blip r:embed="rId6"/>
                  <a:stretch>
                    <a:fillRect l="-27273" t="-87500" r="-9091" b="-1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033D20-6DD0-2EFC-7EB7-231BCC5BA8D1}"/>
                    </a:ext>
                  </a:extLst>
                </p:cNvPr>
                <p:cNvSpPr txBox="1"/>
                <p:nvPr/>
              </p:nvSpPr>
              <p:spPr>
                <a:xfrm>
                  <a:off x="3935740" y="2652671"/>
                  <a:ext cx="404663" cy="292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033D20-6DD0-2EFC-7EB7-231BCC5BA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740" y="2652671"/>
                  <a:ext cx="404663" cy="292837"/>
                </a:xfrm>
                <a:prstGeom prst="rect">
                  <a:avLst/>
                </a:prstGeom>
                <a:blipFill>
                  <a:blip r:embed="rId7"/>
                  <a:stretch>
                    <a:fillRect l="-31250" t="-83333" r="-12500" b="-1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658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2023-07-04T11:51:31Z</dcterms:created>
  <dcterms:modified xsi:type="dcterms:W3CDTF">2023-07-04T11:52:40Z</dcterms:modified>
</cp:coreProperties>
</file>