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0"/>
    <p:restoredTop sz="96327"/>
  </p:normalViewPr>
  <p:slideViewPr>
    <p:cSldViewPr snapToGrid="0">
      <p:cViewPr>
        <p:scale>
          <a:sx n="267" d="100"/>
          <a:sy n="267" d="100"/>
        </p:scale>
        <p:origin x="-1728" y="-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7A62-E39C-49EA-4719-921DF029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87FC-6DEB-E606-C3BF-F6315FE4A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62DC-A3B7-0C3F-AE12-9542C8E7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1ABA-FF2B-01E8-F1DA-943077B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D106-95D8-2822-B363-8C3D33D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FBC1-43D9-B89B-CCCD-EA8AF67B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3A31-BF02-66A5-BD21-F2D5C5D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74C5-FCDA-BCB5-517C-DA8958A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4831-5FA5-1A3D-E076-5956EA6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D87C-CBC6-7E61-F946-F85F6F75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CA91B-9BC3-39D0-FAC9-F49844518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6570-126C-4A4C-8157-9716E5FE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9B53-6FC5-3769-3088-0C0BB09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E773-5C34-D6BC-EA92-BAA7969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6311-F50A-8081-34B5-74BAD2F1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AAE4-F0E8-0B87-550C-31FBD767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8B92-8102-56AD-157D-602331D5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3382-08D4-ABC2-ECBA-4D8E829F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FA0F-DE15-D779-9C23-C5E263BC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A665-9666-956E-3BBA-18AD87AF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1FD4-ACE3-53AA-AE0B-17306A37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7555-5659-31AC-E8E0-736C157A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265D-FE88-8078-0866-244B5270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6F33-7E7E-E774-6634-698A6054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B498-82B6-B030-9F40-4B9E7295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98B7-FE68-5D4D-8972-C532C0F7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381-4E42-BBDA-A528-39D95896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8CC2-D4AD-4C10-BB73-C3B96D51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0357-BB24-DC3F-E14D-703CB62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3C5C-84CA-7EE7-9F47-66EA6759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8C38-B53E-8A71-06C9-A4B3FE78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FBDE-1120-3063-6D80-524C4094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FE56-4741-A7DA-CC69-D5C38885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F9742-2F8A-FADC-05FA-99011E10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B8CA8-5C9F-3BBE-4B7D-6B07DA6E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FA9CD-76EC-89F5-8EAF-C2930F100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2B166-1125-4EF0-397F-2B6AF54D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6CB5-4B49-A232-3815-B9EE4403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80CE1-0887-7EFD-A73F-A385D085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6A-07A0-492E-B6B9-CD3BC63E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70047-6157-0AF8-CB3F-71B5BE70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3B776-B8C4-0490-025E-6E5C5EF6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8E226-24CB-785A-4F3A-CA47999E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6F9FD-31F9-9466-6291-DCA08F45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140D6-816C-EAF0-3669-AC6B2754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D9A8D-9E65-835A-1521-CA914C3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B0A9-6011-968D-E7AB-290DFA52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E5AB-B6A7-A65C-893A-5FCB0874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02E8-CA32-0DD3-17A8-6CCF14BDC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F7C86-47C4-81FF-76F7-4967F65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D423-D670-7349-BC36-62CB80B0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FE1D6-CCD7-9AF7-CD12-98D711C2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ED25-0861-38CA-B37C-A723EA65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FFC38-98D7-D204-8B9E-45180E644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3413-B920-46B9-676D-D8E25F2E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6D6D-359C-C366-6940-B79882CC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CCA6-814B-EA2A-E712-66C12198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FD3D-6F04-8DD9-D019-B03027DC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151E1-EA7D-2DC6-028F-886BDCD8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C05F-D79D-625B-89E0-8924B322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0D65-4350-AD87-3FEA-80369F056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EA05-ED44-0A4C-AF18-F871CD66EDD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BD99-3382-321B-A5FF-097BC5DA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1A30-36A4-F5A4-E8A6-A760B973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.png"/><Relationship Id="rId21" Type="http://schemas.openxmlformats.org/officeDocument/2006/relationships/image" Target="../media/image20.png"/><Relationship Id="rId42" Type="http://schemas.openxmlformats.org/officeDocument/2006/relationships/image" Target="../media/image6.png"/><Relationship Id="rId47" Type="http://schemas.openxmlformats.org/officeDocument/2006/relationships/image" Target="../media/image11.png"/><Relationship Id="rId34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8" Type="http://schemas.openxmlformats.org/officeDocument/2006/relationships/image" Target="../media/image2.png"/><Relationship Id="rId46" Type="http://schemas.openxmlformats.org/officeDocument/2006/relationships/image" Target="../media/image10.png"/><Relationship Id="rId33" Type="http://schemas.openxmlformats.org/officeDocument/2006/relationships/image" Target="../media/image3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41" Type="http://schemas.openxmlformats.org/officeDocument/2006/relationships/image" Target="../media/image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3.png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9.png"/><Relationship Id="rId32" Type="http://schemas.openxmlformats.org/officeDocument/2006/relationships/image" Target="../media/image3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36" Type="http://schemas.openxmlformats.org/officeDocument/2006/relationships/image" Target="../media/image35.png"/><Relationship Id="rId49" Type="http://schemas.openxmlformats.org/officeDocument/2006/relationships/image" Target="../media/image13.png"/><Relationship Id="rId28" Type="http://schemas.openxmlformats.org/officeDocument/2006/relationships/image" Target="../media/image27.png"/><Relationship Id="rId19" Type="http://schemas.openxmlformats.org/officeDocument/2006/relationships/image" Target="../media/image18.png"/><Relationship Id="rId44" Type="http://schemas.openxmlformats.org/officeDocument/2006/relationships/image" Target="../media/image8.png"/><Relationship Id="rId31" Type="http://schemas.openxmlformats.org/officeDocument/2006/relationships/image" Target="../media/image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5" Type="http://schemas.openxmlformats.org/officeDocument/2006/relationships/image" Target="../media/image34.png"/><Relationship Id="rId43" Type="http://schemas.openxmlformats.org/officeDocument/2006/relationships/image" Target="../media/image7.png"/><Relationship Id="rId48" Type="http://schemas.openxmlformats.org/officeDocument/2006/relationships/image" Target="../media/image12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46EEF7D-3168-E464-C0FF-FB726CA587EE}"/>
              </a:ext>
            </a:extLst>
          </p:cNvPr>
          <p:cNvGrpSpPr/>
          <p:nvPr/>
        </p:nvGrpSpPr>
        <p:grpSpPr>
          <a:xfrm>
            <a:off x="6286265" y="3636244"/>
            <a:ext cx="4081879" cy="1927673"/>
            <a:chOff x="1517235" y="678512"/>
            <a:chExt cx="4081879" cy="192767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E1D31D5-3CBB-6454-E632-115E1E954E79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D5AD372F-C797-13D9-F973-6CCB243A9D9C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EC58CE2-E7B3-46FB-F672-51BD0705FDC8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3941BDC-AC96-0B37-6F7B-ABE4F8C31D3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4574408-504F-745D-CABE-BE4810E583C5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A575214-8084-CA4D-078F-6C196285BEC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4F520E0-9ECD-7CA8-99C5-4B5B843F2714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AC32AC5-0395-0E06-688E-49F2B164A88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0638C6D-FD89-657F-2B02-A63C21FA8C46}"/>
                </a:ext>
              </a:extLst>
            </p:cNvPr>
            <p:cNvGrpSpPr/>
            <p:nvPr/>
          </p:nvGrpSpPr>
          <p:grpSpPr>
            <a:xfrm>
              <a:off x="1517235" y="1782240"/>
              <a:ext cx="503191" cy="316660"/>
              <a:chOff x="2937982" y="735846"/>
              <a:chExt cx="503191" cy="316660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87ADDBE-A039-FF22-49DC-3D88735EC23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9A204DD-41B7-3E05-140F-B13F045C3707}"/>
                </a:ext>
              </a:extLst>
            </p:cNvPr>
            <p:cNvGrpSpPr/>
            <p:nvPr/>
          </p:nvGrpSpPr>
          <p:grpSpPr>
            <a:xfrm>
              <a:off x="5095921" y="2265169"/>
              <a:ext cx="503191" cy="316660"/>
              <a:chOff x="2937982" y="735846"/>
              <a:chExt cx="503191" cy="31666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2ACA813-C72D-801F-0847-BA7911899F6F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8DA657D-09DC-C894-E83E-48BCFF4D866C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28CA789-7A39-DF3E-A52E-34E3A6434E2F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D68877C-870C-02EF-4C62-2E66D07B9CA2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2831A57-652E-E362-6999-39719CA1DA5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CCDEE8F-7659-6F38-0FA0-843510E3786F}"/>
                </a:ext>
              </a:extLst>
            </p:cNvPr>
            <p:cNvGrpSpPr/>
            <p:nvPr/>
          </p:nvGrpSpPr>
          <p:grpSpPr>
            <a:xfrm>
              <a:off x="3294177" y="2229950"/>
              <a:ext cx="503191" cy="316660"/>
              <a:chOff x="2937982" y="735846"/>
              <a:chExt cx="503191" cy="316660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DD13E992-2CFB-3EC2-D842-90129507970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9A86942-D8FE-E444-2CC4-F41E14E63525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0A4AD50-FAEE-946F-1847-100FA782425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A781E7B-65DA-7057-FC2B-C804C782A55D}"/>
                </a:ext>
              </a:extLst>
            </p:cNvPr>
            <p:cNvGrpSpPr/>
            <p:nvPr/>
          </p:nvGrpSpPr>
          <p:grpSpPr>
            <a:xfrm>
              <a:off x="4342046" y="1769102"/>
              <a:ext cx="503191" cy="316660"/>
              <a:chOff x="2937982" y="735846"/>
              <a:chExt cx="503191" cy="316660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4456FAE2-439E-0B3E-38CD-CE5FD01F048D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7959284-983F-15CE-5866-B5C4F48388EF}"/>
                </a:ext>
              </a:extLst>
            </p:cNvPr>
            <p:cNvGrpSpPr/>
            <p:nvPr/>
          </p:nvGrpSpPr>
          <p:grpSpPr>
            <a:xfrm>
              <a:off x="4342046" y="2289525"/>
              <a:ext cx="503191" cy="316660"/>
              <a:chOff x="2937982" y="735846"/>
              <a:chExt cx="503191" cy="316660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DB96728-E4D0-5A86-4171-A3AC74EEC6A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9EE106B-CE06-BECC-898F-BD20F11971E9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AA416CB-F60C-3973-08AB-C4AE73AA8A5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98988314-25B8-F15A-648A-83341BF8E00E}"/>
                </a:ext>
              </a:extLst>
            </p:cNvPr>
            <p:cNvCxnSpPr>
              <a:stCxn id="198" idx="4"/>
            </p:cNvCxnSpPr>
            <p:nvPr/>
          </p:nvCxnSpPr>
          <p:spPr>
            <a:xfrm flipH="1">
              <a:off x="2418108" y="995172"/>
              <a:ext cx="11051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4497C34-BB58-F2B3-E362-719D99C0702E}"/>
                </a:ext>
              </a:extLst>
            </p:cNvPr>
            <p:cNvCxnSpPr>
              <a:stCxn id="198" idx="4"/>
              <a:endCxn id="194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D166BDC-5E68-5629-B8DB-0EF30BFB5997}"/>
                </a:ext>
              </a:extLst>
            </p:cNvPr>
            <p:cNvCxnSpPr>
              <a:stCxn id="198" idx="4"/>
              <a:endCxn id="192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844E52F-A6B1-E1E5-47F1-EFE407D85DC7}"/>
                </a:ext>
              </a:extLst>
            </p:cNvPr>
            <p:cNvCxnSpPr>
              <a:stCxn id="196" idx="4"/>
              <a:endCxn id="190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1AD1A66-A5FE-F81D-5FC6-FE27451755BD}"/>
                </a:ext>
              </a:extLst>
            </p:cNvPr>
            <p:cNvCxnSpPr>
              <a:stCxn id="196" idx="4"/>
              <a:endCxn id="186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65487F-8673-A156-6861-B3C57F4E75B8}"/>
                </a:ext>
              </a:extLst>
            </p:cNvPr>
            <p:cNvCxnSpPr>
              <a:stCxn id="194" idx="4"/>
              <a:endCxn id="184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6F20D8E-D0AE-D2BC-1417-0448E2DBF581}"/>
                </a:ext>
              </a:extLst>
            </p:cNvPr>
            <p:cNvCxnSpPr>
              <a:stCxn id="194" idx="4"/>
              <a:endCxn id="182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AC4F95B-1F39-A3D4-4C28-76AB1C87CF47}"/>
                </a:ext>
              </a:extLst>
            </p:cNvPr>
            <p:cNvCxnSpPr>
              <a:stCxn id="194" idx="4"/>
              <a:endCxn id="180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ABD00996-93A4-D1A4-9AB6-111208FDA40A}"/>
                </a:ext>
              </a:extLst>
            </p:cNvPr>
            <p:cNvCxnSpPr>
              <a:stCxn id="192" idx="4"/>
              <a:endCxn id="178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7CC48D7-FFB9-AD54-B273-B2ADD10EF349}"/>
                </a:ext>
              </a:extLst>
            </p:cNvPr>
            <p:cNvCxnSpPr>
              <a:stCxn id="192" idx="4"/>
              <a:endCxn id="176" idx="0"/>
            </p:cNvCxnSpPr>
            <p:nvPr/>
          </p:nvCxnSpPr>
          <p:spPr>
            <a:xfrm flipH="1">
              <a:off x="459364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1C991FC-016A-5D95-FC95-B6E51983E2B9}"/>
                </a:ext>
              </a:extLst>
            </p:cNvPr>
            <p:cNvCxnSpPr>
              <a:stCxn id="192" idx="4"/>
              <a:endCxn id="174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1DB0879-B667-561A-B757-B370A7712A34}"/>
                </a:ext>
              </a:extLst>
            </p:cNvPr>
            <p:cNvCxnSpPr>
              <a:stCxn id="192" idx="4"/>
              <a:endCxn id="188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E048F2-5D70-997B-FEDD-37AAB0EA10C1}"/>
              </a:ext>
            </a:extLst>
          </p:cNvPr>
          <p:cNvGrpSpPr/>
          <p:nvPr/>
        </p:nvGrpSpPr>
        <p:grpSpPr>
          <a:xfrm>
            <a:off x="8533933" y="1244566"/>
            <a:ext cx="565833" cy="699523"/>
            <a:chOff x="8533933" y="1244566"/>
            <a:chExt cx="565833" cy="6995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0D30A9-EA8F-1F0D-9512-BF34066BAA00}"/>
                </a:ext>
              </a:extLst>
            </p:cNvPr>
            <p:cNvGrpSpPr/>
            <p:nvPr/>
          </p:nvGrpSpPr>
          <p:grpSpPr>
            <a:xfrm>
              <a:off x="8533933" y="1244566"/>
              <a:ext cx="503191" cy="316660"/>
              <a:chOff x="2937982" y="735846"/>
              <a:chExt cx="503191" cy="3166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42A771A-76DF-D64E-7E60-66659542C7A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E03E530-240A-DBB0-DA2B-E7BEB8EB4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E03E530-240A-DBB0-DA2B-E7BEB8EB4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343C86-09B6-A159-C340-8208E8631293}"/>
                    </a:ext>
                  </a:extLst>
                </p:cNvPr>
                <p:cNvSpPr txBox="1"/>
                <p:nvPr/>
              </p:nvSpPr>
              <p:spPr>
                <a:xfrm>
                  <a:off x="8543845" y="1543979"/>
                  <a:ext cx="5559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343C86-09B6-A159-C340-8208E8631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845" y="1543979"/>
                  <a:ext cx="555921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44DB29-4857-D708-9B49-26E714BCDF2F}"/>
              </a:ext>
            </a:extLst>
          </p:cNvPr>
          <p:cNvGrpSpPr/>
          <p:nvPr/>
        </p:nvGrpSpPr>
        <p:grpSpPr>
          <a:xfrm>
            <a:off x="1513087" y="678512"/>
            <a:ext cx="4086027" cy="1927673"/>
            <a:chOff x="1513087" y="678512"/>
            <a:chExt cx="4086027" cy="19276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F6A5F8-1646-5E3A-F889-F189C3C60C29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832F9AE-F758-23D5-4989-CB726A1CE00A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18DF024-9C30-165A-1B94-D13C7FF27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063" y="769852"/>
                    <a:ext cx="3877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18DF024-9C30-165A-1B94-D13C7FF27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7063" y="769852"/>
                    <a:ext cx="387772" cy="2308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6FDC77-005B-CE11-DE91-B27945DFEC73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99F06B3-4CC4-780C-B256-CB19CB2D39B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108A023-CDC2-7BF1-576B-30250F7803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54831" y="778252"/>
                    <a:ext cx="39677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108A023-CDC2-7BF1-576B-30250F780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831" y="778252"/>
                    <a:ext cx="396774" cy="2308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16A6F0-84AB-A536-B045-D7B319CDAE44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A6E498-3F27-92E0-1FE9-88BD0740198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AF53D86-FD2E-AC61-6482-11A713AEA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957151" y="773522"/>
                    <a:ext cx="4075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AF53D86-FD2E-AC61-6482-11A713AEA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7151" y="773522"/>
                    <a:ext cx="407596" cy="2308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D0AEB4-836C-C506-849C-6A9996E95477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399EE81-8F9F-661A-88E8-4A499EDFFFE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093C5B7-0F5F-6587-A376-B749B3BF6D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627" y="785829"/>
                    <a:ext cx="46172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093C5B7-0F5F-6587-A376-B749B3BF6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8627" y="785829"/>
                    <a:ext cx="461722" cy="2308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DB4A97-0083-284E-6B18-92FBE2C0BAED}"/>
                </a:ext>
              </a:extLst>
            </p:cNvPr>
            <p:cNvGrpSpPr/>
            <p:nvPr/>
          </p:nvGrpSpPr>
          <p:grpSpPr>
            <a:xfrm>
              <a:off x="1513087" y="1782240"/>
              <a:ext cx="538896" cy="316660"/>
              <a:chOff x="2933834" y="735846"/>
              <a:chExt cx="538896" cy="31666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23A3814-0F54-CAFD-C1DA-4C75217BC19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0AD7C8-7448-30B5-8F07-2FA87ECEB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3834" y="770545"/>
                    <a:ext cx="5388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0AD7C8-7448-30B5-8F07-2FA87ECEB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834" y="770545"/>
                    <a:ext cx="538896" cy="2308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E4A648B-BF78-59FC-58BE-A9FC10AC8C96}"/>
                </a:ext>
              </a:extLst>
            </p:cNvPr>
            <p:cNvGrpSpPr/>
            <p:nvPr/>
          </p:nvGrpSpPr>
          <p:grpSpPr>
            <a:xfrm>
              <a:off x="5080719" y="2265169"/>
              <a:ext cx="518393" cy="316660"/>
              <a:chOff x="2922780" y="735846"/>
              <a:chExt cx="518393" cy="31666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CF8326-3A2F-C12C-296F-3733D70F211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623C00-3FA4-AD1C-48C1-D642931E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22780" y="771065"/>
                    <a:ext cx="4475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623C00-3FA4-AD1C-48C1-D642931E27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2780" y="771065"/>
                    <a:ext cx="447532" cy="2308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528D94-CA3D-B58E-3F62-B6D92FF85210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458EB87-24DC-2D8F-13D1-708ABF74162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38C249-4802-7EF5-CA61-19092D6405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503" y="776923"/>
                    <a:ext cx="46981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38C249-4802-7EF5-CA61-19092D6405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503" y="776923"/>
                    <a:ext cx="469819" cy="2308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EDC666-485D-9117-26A3-D89255D41578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E17CB20-9EED-5205-D419-F688210882C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79321BE-0A25-0AD6-C577-FA6DBE0CCE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753" y="771827"/>
                    <a:ext cx="40403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79321BE-0A25-0AD6-C577-FA6DBE0CCE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0753" y="771827"/>
                    <a:ext cx="404034" cy="2308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6A1F260-1DB4-2467-11D4-7CD1612A73BA}"/>
                </a:ext>
              </a:extLst>
            </p:cNvPr>
            <p:cNvGrpSpPr/>
            <p:nvPr/>
          </p:nvGrpSpPr>
          <p:grpSpPr>
            <a:xfrm>
              <a:off x="3293268" y="2229950"/>
              <a:ext cx="504100" cy="316660"/>
              <a:chOff x="2937073" y="735846"/>
              <a:chExt cx="504100" cy="31666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2AE1A-2932-64AA-101A-2409B831F2D4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DEA667C-50AC-63BF-D9F3-DFB8BB5EFB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073" y="764777"/>
                    <a:ext cx="439171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DEA667C-50AC-63BF-D9F3-DFB8BB5EF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073" y="764777"/>
                    <a:ext cx="439171" cy="2308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948B4D-A7B1-AD04-264C-237532B5C6F6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82A60B8-64A1-D9E1-7674-652A8B4F397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AD5D971-F7AF-EF53-E33C-037F36108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1985" y="777576"/>
                    <a:ext cx="45944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AD5D971-F7AF-EF53-E33C-037F36108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1985" y="777576"/>
                    <a:ext cx="459448" cy="2308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38944F-F4CE-A11C-E0DF-EE592C3C781E}"/>
                </a:ext>
              </a:extLst>
            </p:cNvPr>
            <p:cNvGrpSpPr/>
            <p:nvPr/>
          </p:nvGrpSpPr>
          <p:grpSpPr>
            <a:xfrm>
              <a:off x="4331223" y="1769102"/>
              <a:ext cx="514014" cy="316660"/>
              <a:chOff x="2927159" y="735846"/>
              <a:chExt cx="514014" cy="3166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BCB5673-BF8E-0354-15FC-00D19C3FC8E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93EFA51-EC1E-5DC4-7A3D-D2DEEC4E4D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7159" y="773963"/>
                    <a:ext cx="4075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93EFA51-EC1E-5DC4-7A3D-D2DEEC4E4D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159" y="773963"/>
                    <a:ext cx="407596" cy="2308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r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66FD57-5256-927B-9620-32ABE71125FC}"/>
                </a:ext>
              </a:extLst>
            </p:cNvPr>
            <p:cNvGrpSpPr/>
            <p:nvPr/>
          </p:nvGrpSpPr>
          <p:grpSpPr>
            <a:xfrm>
              <a:off x="4341591" y="2289525"/>
              <a:ext cx="503646" cy="316660"/>
              <a:chOff x="2937527" y="735846"/>
              <a:chExt cx="503646" cy="31666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D36E742-1D19-7877-3A7D-EAF1E1184FA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8BE8A86-C50C-64B9-D816-F1147E93AF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527" y="773082"/>
                    <a:ext cx="43940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8BE8A86-C50C-64B9-D816-F1147E93A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527" y="773082"/>
                    <a:ext cx="439407" cy="2308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7A27F06-1791-AA3D-FE31-C0B74E3C437F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564F016-F715-622F-76FB-C453E3B6F10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4DD4D4D-F2B9-801A-22A9-7E9909D7CE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50" y="771065"/>
                    <a:ext cx="4075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4DD4D4D-F2B9-801A-22A9-7E9909D7C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750" y="771065"/>
                    <a:ext cx="407588" cy="2308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F29BF58-6FF9-9264-08CD-2E1B6B26AC49}"/>
                </a:ext>
              </a:extLst>
            </p:cNvPr>
            <p:cNvCxnSpPr>
              <a:stCxn id="2" idx="4"/>
              <a:endCxn id="27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25CD3-5B45-DA46-86AB-3556116A9878}"/>
                </a:ext>
              </a:extLst>
            </p:cNvPr>
            <p:cNvCxnSpPr>
              <a:stCxn id="2" idx="4"/>
              <a:endCxn id="30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DBA8341-7CDE-C832-0E11-963AD7342521}"/>
                </a:ext>
              </a:extLst>
            </p:cNvPr>
            <p:cNvCxnSpPr>
              <a:stCxn id="24" idx="4"/>
              <a:endCxn id="33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D4A26-E2F9-D110-A8EE-1C059B5107BD}"/>
                </a:ext>
              </a:extLst>
            </p:cNvPr>
            <p:cNvCxnSpPr>
              <a:stCxn id="24" idx="4"/>
              <a:endCxn id="39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8A191B-8773-EFAB-B1CE-AFF6C85EE2DB}"/>
                </a:ext>
              </a:extLst>
            </p:cNvPr>
            <p:cNvCxnSpPr>
              <a:stCxn id="27" idx="4"/>
              <a:endCxn id="42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AA08110-A153-F9A4-1FC6-FC909725F466}"/>
                </a:ext>
              </a:extLst>
            </p:cNvPr>
            <p:cNvCxnSpPr>
              <a:stCxn id="27" idx="4"/>
              <a:endCxn id="45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00461AB-D221-E2C6-ED9D-1317B1BBDCBF}"/>
                </a:ext>
              </a:extLst>
            </p:cNvPr>
            <p:cNvCxnSpPr>
              <a:stCxn id="27" idx="4"/>
              <a:endCxn id="48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BAFBEE7-4799-5C71-8CF6-D7ED55EED3ED}"/>
                </a:ext>
              </a:extLst>
            </p:cNvPr>
            <p:cNvCxnSpPr>
              <a:stCxn id="30" idx="4"/>
              <a:endCxn id="60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CC78556-D97B-8214-A3CA-203F95259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56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B63BE77-DD02-1576-4673-0FBC2BE5177C}"/>
                </a:ext>
              </a:extLst>
            </p:cNvPr>
            <p:cNvCxnSpPr>
              <a:stCxn id="30" idx="4"/>
              <a:endCxn id="66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46E214D-342C-C178-4A2C-2628828CEEAA}"/>
                </a:ext>
              </a:extLst>
            </p:cNvPr>
            <p:cNvCxnSpPr>
              <a:stCxn id="30" idx="4"/>
              <a:endCxn id="36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DA99E509-A2AC-0E9D-70AD-03D720F6C450}"/>
                </a:ext>
              </a:extLst>
            </p:cNvPr>
            <p:cNvCxnSpPr>
              <a:cxnSpLocks/>
              <a:stCxn id="2" idx="4"/>
              <a:endCxn id="24" idx="7"/>
            </p:cNvCxnSpPr>
            <p:nvPr/>
          </p:nvCxnSpPr>
          <p:spPr>
            <a:xfrm rot="5400000">
              <a:off x="2842283" y="602815"/>
              <a:ext cx="288581" cy="1073294"/>
            </a:xfrm>
            <a:prstGeom prst="curvedConnector3">
              <a:avLst>
                <a:gd name="adj1" fmla="val -6332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96119D-FF7E-94E6-541F-16A6AA73B169}"/>
                </a:ext>
              </a:extLst>
            </p:cNvPr>
            <p:cNvCxnSpPr>
              <a:stCxn id="2" idx="4"/>
              <a:endCxn id="24" idx="7"/>
            </p:cNvCxnSpPr>
            <p:nvPr/>
          </p:nvCxnSpPr>
          <p:spPr>
            <a:xfrm flipH="1">
              <a:off x="2449926" y="995172"/>
              <a:ext cx="1073294" cy="28858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70214EA-9AA6-8EA1-7B56-B50EE265CBF4}"/>
                </a:ext>
              </a:extLst>
            </p:cNvPr>
            <p:cNvCxnSpPr>
              <a:stCxn id="24" idx="4"/>
              <a:endCxn id="33" idx="0"/>
            </p:cNvCxnSpPr>
            <p:nvPr/>
          </p:nvCxnSpPr>
          <p:spPr>
            <a:xfrm rot="5400000">
              <a:off x="1906327" y="1416544"/>
              <a:ext cx="228201" cy="503191"/>
            </a:xfrm>
            <a:prstGeom prst="curvedConnector3">
              <a:avLst>
                <a:gd name="adj1" fmla="val 856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D6922924-A2CD-1654-5342-C8CE9B7C65D9}"/>
                </a:ext>
              </a:extLst>
            </p:cNvPr>
            <p:cNvCxnSpPr>
              <a:stCxn id="33" idx="4"/>
              <a:endCxn id="39" idx="4"/>
            </p:cNvCxnSpPr>
            <p:nvPr/>
          </p:nvCxnSpPr>
          <p:spPr>
            <a:xfrm rot="5400000" flipH="1" flipV="1">
              <a:off x="2140118" y="1716311"/>
              <a:ext cx="11301" cy="753877"/>
            </a:xfrm>
            <a:prstGeom prst="curvedConnector3">
              <a:avLst>
                <a:gd name="adj1" fmla="val -202283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10CE367F-D8B2-8DF1-5512-3A4C52672BCA}"/>
                </a:ext>
              </a:extLst>
            </p:cNvPr>
            <p:cNvCxnSpPr>
              <a:stCxn id="39" idx="0"/>
              <a:endCxn id="27" idx="2"/>
            </p:cNvCxnSpPr>
            <p:nvPr/>
          </p:nvCxnSpPr>
          <p:spPr>
            <a:xfrm rot="5400000" flipH="1" flipV="1">
              <a:off x="2713502" y="1222729"/>
              <a:ext cx="357417" cy="739004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F4D061E6-9A0F-C63F-0DA0-99E44F8EB75F}"/>
                </a:ext>
              </a:extLst>
            </p:cNvPr>
            <p:cNvCxnSpPr>
              <a:stCxn id="27" idx="4"/>
              <a:endCxn id="42" idx="0"/>
            </p:cNvCxnSpPr>
            <p:nvPr/>
          </p:nvCxnSpPr>
          <p:spPr>
            <a:xfrm rot="5400000">
              <a:off x="3240859" y="1520571"/>
              <a:ext cx="221169" cy="323730"/>
            </a:xfrm>
            <a:prstGeom prst="curvedConnector3">
              <a:avLst>
                <a:gd name="adj1" fmla="val 775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6609D906-957A-6468-2B42-16936574B176}"/>
                </a:ext>
              </a:extLst>
            </p:cNvPr>
            <p:cNvCxnSpPr>
              <a:stCxn id="42" idx="4"/>
              <a:endCxn id="45" idx="2"/>
            </p:cNvCxnSpPr>
            <p:nvPr/>
          </p:nvCxnSpPr>
          <p:spPr>
            <a:xfrm rot="16200000" flipH="1">
              <a:off x="3102578" y="2196680"/>
              <a:ext cx="278599" cy="104599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687EA250-B4DC-3168-B667-C018FAB090D2}"/>
                </a:ext>
              </a:extLst>
            </p:cNvPr>
            <p:cNvCxnSpPr>
              <a:stCxn id="45" idx="6"/>
              <a:endCxn id="48" idx="4"/>
            </p:cNvCxnSpPr>
            <p:nvPr/>
          </p:nvCxnSpPr>
          <p:spPr>
            <a:xfrm flipV="1">
              <a:off x="3797368" y="2098380"/>
              <a:ext cx="146087" cy="28990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>
              <a:extLst>
                <a:ext uri="{FF2B5EF4-FFF2-40B4-BE49-F238E27FC236}">
                  <a16:creationId xmlns:a16="http://schemas.microsoft.com/office/drawing/2014/main" id="{B8EEA31B-87F3-ED6E-C535-7CA90964859C}"/>
                </a:ext>
              </a:extLst>
            </p:cNvPr>
            <p:cNvCxnSpPr>
              <a:stCxn id="48" idx="0"/>
            </p:cNvCxnSpPr>
            <p:nvPr/>
          </p:nvCxnSpPr>
          <p:spPr>
            <a:xfrm rot="5400000" flipH="1" flipV="1">
              <a:off x="4069420" y="1111413"/>
              <a:ext cx="544342" cy="796273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4546F87B-AC4B-0F61-158E-5E122F3F4699}"/>
                </a:ext>
              </a:extLst>
            </p:cNvPr>
            <p:cNvCxnSpPr>
              <a:stCxn id="30" idx="4"/>
              <a:endCxn id="60" idx="0"/>
            </p:cNvCxnSpPr>
            <p:nvPr/>
          </p:nvCxnSpPr>
          <p:spPr>
            <a:xfrm rot="5400000">
              <a:off x="4611453" y="1536227"/>
              <a:ext cx="215064" cy="250686"/>
            </a:xfrm>
            <a:prstGeom prst="curvedConnector3">
              <a:avLst>
                <a:gd name="adj1" fmla="val 748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080B2DF2-4566-0780-4DFC-94D670BE3D39}"/>
                </a:ext>
              </a:extLst>
            </p:cNvPr>
            <p:cNvCxnSpPr>
              <a:stCxn id="60" idx="4"/>
              <a:endCxn id="63" idx="0"/>
            </p:cNvCxnSpPr>
            <p:nvPr/>
          </p:nvCxnSpPr>
          <p:spPr>
            <a:xfrm rot="5400000">
              <a:off x="4491761" y="2187643"/>
              <a:ext cx="203763" cy="12700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>
              <a:extLst>
                <a:ext uri="{FF2B5EF4-FFF2-40B4-BE49-F238E27FC236}">
                  <a16:creationId xmlns:a16="http://schemas.microsoft.com/office/drawing/2014/main" id="{F6789D90-7B95-8292-CD5B-ED1B5A381774}"/>
                </a:ext>
              </a:extLst>
            </p:cNvPr>
            <p:cNvCxnSpPr>
              <a:stCxn id="63" idx="4"/>
              <a:endCxn id="36" idx="4"/>
            </p:cNvCxnSpPr>
            <p:nvPr/>
          </p:nvCxnSpPr>
          <p:spPr>
            <a:xfrm rot="5400000" flipH="1" flipV="1">
              <a:off x="4958401" y="2217069"/>
              <a:ext cx="24356" cy="753875"/>
            </a:xfrm>
            <a:prstGeom prst="curvedConnector3">
              <a:avLst>
                <a:gd name="adj1" fmla="val -9385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AB26B7CA-F819-2898-B87D-39A6CDA178EC}"/>
                </a:ext>
              </a:extLst>
            </p:cNvPr>
            <p:cNvCxnSpPr>
              <a:stCxn id="36" idx="0"/>
              <a:endCxn id="66" idx="4"/>
            </p:cNvCxnSpPr>
            <p:nvPr/>
          </p:nvCxnSpPr>
          <p:spPr>
            <a:xfrm rot="5400000" flipH="1" flipV="1">
              <a:off x="5252164" y="2169814"/>
              <a:ext cx="190708" cy="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E72B83F-9021-4E30-A740-4AD57133C53A}"/>
              </a:ext>
            </a:extLst>
          </p:cNvPr>
          <p:cNvGrpSpPr/>
          <p:nvPr/>
        </p:nvGrpSpPr>
        <p:grpSpPr>
          <a:xfrm>
            <a:off x="2077171" y="4196052"/>
            <a:ext cx="3286188" cy="1243564"/>
            <a:chOff x="2077171" y="4196052"/>
            <a:chExt cx="3286188" cy="12435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9FCCF48-F958-0960-B3CB-13899F3ACB16}"/>
                </a:ext>
              </a:extLst>
            </p:cNvPr>
            <p:cNvGrpSpPr/>
            <p:nvPr/>
          </p:nvGrpSpPr>
          <p:grpSpPr>
            <a:xfrm rot="16200000">
              <a:off x="2552239" y="4666748"/>
              <a:ext cx="503191" cy="316660"/>
              <a:chOff x="2937982" y="735846"/>
              <a:chExt cx="503191" cy="31666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9A07382-45B9-1787-2696-6B758D7E35B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C708841-4FCF-1797-4FC2-3C4E81A519C9}"/>
                </a:ext>
              </a:extLst>
            </p:cNvPr>
            <p:cNvGrpSpPr/>
            <p:nvPr/>
          </p:nvGrpSpPr>
          <p:grpSpPr>
            <a:xfrm rot="16200000">
              <a:off x="1983905" y="4673043"/>
              <a:ext cx="503191" cy="316660"/>
              <a:chOff x="2937982" y="735846"/>
              <a:chExt cx="503191" cy="31666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3E77FD2-9E46-1AE7-D0FB-A4EC0464842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932152E-B63B-9455-3EA7-58D08C38DEB6}"/>
                </a:ext>
              </a:extLst>
            </p:cNvPr>
            <p:cNvGrpSpPr/>
            <p:nvPr/>
          </p:nvGrpSpPr>
          <p:grpSpPr>
            <a:xfrm rot="16200000">
              <a:off x="3134986" y="4673044"/>
              <a:ext cx="503191" cy="316660"/>
              <a:chOff x="2937982" y="735846"/>
              <a:chExt cx="503191" cy="316660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618F41F-EE51-5DAE-1FB3-507DB20FE1DD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19BA0FF-FE95-FD94-633F-C6380C30CEF6}"/>
                </a:ext>
              </a:extLst>
            </p:cNvPr>
            <p:cNvGrpSpPr/>
            <p:nvPr/>
          </p:nvGrpSpPr>
          <p:grpSpPr>
            <a:xfrm rot="16200000">
              <a:off x="3773843" y="5029691"/>
              <a:ext cx="503191" cy="316660"/>
              <a:chOff x="2937982" y="735846"/>
              <a:chExt cx="503191" cy="31666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0372D43-8050-10B7-68FC-BA766B67847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B4B343C-C972-4663-1074-3C2AD5D99435}"/>
                </a:ext>
              </a:extLst>
            </p:cNvPr>
            <p:cNvGrpSpPr/>
            <p:nvPr/>
          </p:nvGrpSpPr>
          <p:grpSpPr>
            <a:xfrm rot="16200000">
              <a:off x="3752836" y="4289318"/>
              <a:ext cx="503191" cy="316660"/>
              <a:chOff x="2937982" y="735846"/>
              <a:chExt cx="503191" cy="31666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AD74E85-5848-91C6-C921-56A12EF688E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36C3566-A58F-2B07-B2FB-3AB1837DFD8B}"/>
                </a:ext>
              </a:extLst>
            </p:cNvPr>
            <p:cNvGrpSpPr/>
            <p:nvPr/>
          </p:nvGrpSpPr>
          <p:grpSpPr>
            <a:xfrm rot="16200000">
              <a:off x="4412700" y="4663104"/>
              <a:ext cx="503191" cy="316660"/>
              <a:chOff x="2937982" y="735846"/>
              <a:chExt cx="503191" cy="316660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BAA244D-CF70-731E-A8EE-2BA9A7CC5B7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2467170B-CE68-46FA-B674-D27B33C9676E}"/>
                </a:ext>
              </a:extLst>
            </p:cNvPr>
            <p:cNvGrpSpPr/>
            <p:nvPr/>
          </p:nvGrpSpPr>
          <p:grpSpPr>
            <a:xfrm rot="16200000">
              <a:off x="4953433" y="4663106"/>
              <a:ext cx="503191" cy="316660"/>
              <a:chOff x="2937982" y="735846"/>
              <a:chExt cx="503191" cy="31666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6E53F21B-085E-2600-4B5C-DF83F062F7F5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56ED766-3A14-8805-CF73-CF0C18B59417}"/>
                </a:ext>
              </a:extLst>
            </p:cNvPr>
            <p:cNvCxnSpPr>
              <a:stCxn id="223" idx="3"/>
              <a:endCxn id="219" idx="0"/>
            </p:cNvCxnSpPr>
            <p:nvPr/>
          </p:nvCxnSpPr>
          <p:spPr>
            <a:xfrm flipV="1">
              <a:off x="2381589" y="4825078"/>
              <a:ext cx="263916" cy="62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4C86F5C-871A-4817-C186-4DDE7CCB3A55}"/>
                </a:ext>
              </a:extLst>
            </p:cNvPr>
            <p:cNvCxnSpPr>
              <a:stCxn id="219" idx="4"/>
              <a:endCxn id="226" idx="1"/>
            </p:cNvCxnSpPr>
            <p:nvPr/>
          </p:nvCxnSpPr>
          <p:spPr>
            <a:xfrm>
              <a:off x="2962165" y="4825078"/>
              <a:ext cx="278330" cy="6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B67CF303-7475-E903-4F7F-742E3A3E2D24}"/>
                </a:ext>
              </a:extLst>
            </p:cNvPr>
            <p:cNvCxnSpPr>
              <a:stCxn id="225" idx="4"/>
              <a:endCxn id="232" idx="1"/>
            </p:cNvCxnSpPr>
            <p:nvPr/>
          </p:nvCxnSpPr>
          <p:spPr>
            <a:xfrm flipV="1">
              <a:off x="3544912" y="4447650"/>
              <a:ext cx="313433" cy="383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966965E-645D-FDF9-0C73-E5F2E9D7C508}"/>
                </a:ext>
              </a:extLst>
            </p:cNvPr>
            <p:cNvCxnSpPr>
              <a:stCxn id="226" idx="3"/>
              <a:endCxn id="229" idx="1"/>
            </p:cNvCxnSpPr>
            <p:nvPr/>
          </p:nvCxnSpPr>
          <p:spPr>
            <a:xfrm>
              <a:off x="3532670" y="4831377"/>
              <a:ext cx="346682" cy="356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CF9C7457-C1B3-E2C2-7CD8-D315652E2336}"/>
                </a:ext>
              </a:extLst>
            </p:cNvPr>
            <p:cNvCxnSpPr>
              <a:stCxn id="232" idx="3"/>
              <a:endCxn id="235" idx="1"/>
            </p:cNvCxnSpPr>
            <p:nvPr/>
          </p:nvCxnSpPr>
          <p:spPr>
            <a:xfrm>
              <a:off x="4150520" y="4447650"/>
              <a:ext cx="367689" cy="3737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36172798-2E84-8E3A-975B-B82A049DF2AB}"/>
                </a:ext>
              </a:extLst>
            </p:cNvPr>
            <p:cNvCxnSpPr>
              <a:stCxn id="228" idx="4"/>
              <a:endCxn id="235" idx="1"/>
            </p:cNvCxnSpPr>
            <p:nvPr/>
          </p:nvCxnSpPr>
          <p:spPr>
            <a:xfrm flipV="1">
              <a:off x="4183769" y="4821436"/>
              <a:ext cx="334440" cy="366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04657A9-2D97-F35B-0A0E-D77BC206AACE}"/>
                </a:ext>
              </a:extLst>
            </p:cNvPr>
            <p:cNvCxnSpPr>
              <a:stCxn id="235" idx="3"/>
              <a:endCxn id="238" idx="1"/>
            </p:cNvCxnSpPr>
            <p:nvPr/>
          </p:nvCxnSpPr>
          <p:spPr>
            <a:xfrm>
              <a:off x="4810384" y="4821436"/>
              <a:ext cx="25471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E5ADAE91-52D1-A644-AF8F-F18622F2C1CC}"/>
                </a:ext>
              </a:extLst>
            </p:cNvPr>
            <p:cNvCxnSpPr/>
            <p:nvPr/>
          </p:nvCxnSpPr>
          <p:spPr>
            <a:xfrm flipV="1">
              <a:off x="2395662" y="4905933"/>
              <a:ext cx="263916" cy="6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3E14BBC9-9B39-5C7F-3B32-C66C74BAE8EB}"/>
                </a:ext>
              </a:extLst>
            </p:cNvPr>
            <p:cNvCxnSpPr/>
            <p:nvPr/>
          </p:nvCxnSpPr>
          <p:spPr>
            <a:xfrm>
              <a:off x="2942998" y="4912543"/>
              <a:ext cx="278330" cy="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62BB77C-8E5A-6A67-F37E-1C4C94628295}"/>
                </a:ext>
              </a:extLst>
            </p:cNvPr>
            <p:cNvCxnSpPr/>
            <p:nvPr/>
          </p:nvCxnSpPr>
          <p:spPr>
            <a:xfrm>
              <a:off x="4804840" y="4897780"/>
              <a:ext cx="2547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1457BEF8-4041-CD2D-1BE1-694F1061AE89}"/>
                </a:ext>
              </a:extLst>
            </p:cNvPr>
            <p:cNvCxnSpPr>
              <a:cxnSpLocks/>
            </p:cNvCxnSpPr>
            <p:nvPr/>
          </p:nvCxnSpPr>
          <p:spPr>
            <a:xfrm>
              <a:off x="3993592" y="4693936"/>
              <a:ext cx="0" cy="2549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350396FB-05BA-FF5F-0D66-E7B3B5E31C89}"/>
                </a:ext>
              </a:extLst>
            </p:cNvPr>
            <p:cNvCxnSpPr>
              <a:cxnSpLocks/>
            </p:cNvCxnSpPr>
            <p:nvPr/>
          </p:nvCxnSpPr>
          <p:spPr>
            <a:xfrm>
              <a:off x="4068401" y="4682571"/>
              <a:ext cx="0" cy="25499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08F0A68-29AC-AD1B-6A69-AE466A1BABB3}"/>
                </a:ext>
              </a:extLst>
            </p:cNvPr>
            <p:cNvSpPr txBox="1"/>
            <p:nvPr/>
          </p:nvSpPr>
          <p:spPr>
            <a:xfrm>
              <a:off x="2354770" y="4629534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60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3414190-CD1D-1A10-F756-BC87C53E542C}"/>
                </a:ext>
              </a:extLst>
            </p:cNvPr>
            <p:cNvSpPr txBox="1"/>
            <p:nvPr/>
          </p:nvSpPr>
          <p:spPr>
            <a:xfrm>
              <a:off x="2931671" y="464303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60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69FB616-2F88-7338-40D9-449F6E7F25DC}"/>
                </a:ext>
              </a:extLst>
            </p:cNvPr>
            <p:cNvSpPr txBox="1"/>
            <p:nvPr/>
          </p:nvSpPr>
          <p:spPr>
            <a:xfrm>
              <a:off x="3497839" y="446133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40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1BCA20E-E4AC-F598-553D-0D07E91609DA}"/>
                </a:ext>
              </a:extLst>
            </p:cNvPr>
            <p:cNvSpPr txBox="1"/>
            <p:nvPr/>
          </p:nvSpPr>
          <p:spPr>
            <a:xfrm>
              <a:off x="3769152" y="467580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EA20D9CA-6573-ED9A-C63E-1A2910805919}"/>
                </a:ext>
              </a:extLst>
            </p:cNvPr>
            <p:cNvSpPr txBox="1"/>
            <p:nvPr/>
          </p:nvSpPr>
          <p:spPr>
            <a:xfrm>
              <a:off x="3514273" y="495685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9CF2663-5C47-A5B6-FCE2-A78FBAB7506F}"/>
                </a:ext>
              </a:extLst>
            </p:cNvPr>
            <p:cNvSpPr txBox="1"/>
            <p:nvPr/>
          </p:nvSpPr>
          <p:spPr>
            <a:xfrm>
              <a:off x="3999486" y="469393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BF6E620-4ABF-72F8-7D65-804BE2E74FFF}"/>
                </a:ext>
              </a:extLst>
            </p:cNvPr>
            <p:cNvSpPr txBox="1"/>
            <p:nvPr/>
          </p:nvSpPr>
          <p:spPr>
            <a:xfrm>
              <a:off x="4242305" y="4447567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727837D-29F6-882B-26D7-0ADA96408E26}"/>
                </a:ext>
              </a:extLst>
            </p:cNvPr>
            <p:cNvSpPr txBox="1"/>
            <p:nvPr/>
          </p:nvSpPr>
          <p:spPr>
            <a:xfrm>
              <a:off x="4221849" y="494949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C03FD94-1AC5-4F3A-E81D-E3FC4331265A}"/>
                </a:ext>
              </a:extLst>
            </p:cNvPr>
            <p:cNvSpPr txBox="1"/>
            <p:nvPr/>
          </p:nvSpPr>
          <p:spPr>
            <a:xfrm>
              <a:off x="4756173" y="4639512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2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CEB572F-5610-0788-602D-254FE3C88F95}"/>
              </a:ext>
            </a:extLst>
          </p:cNvPr>
          <p:cNvGrpSpPr/>
          <p:nvPr/>
        </p:nvGrpSpPr>
        <p:grpSpPr>
          <a:xfrm>
            <a:off x="4735195" y="2710180"/>
            <a:ext cx="2801978" cy="1443857"/>
            <a:chOff x="4735195" y="2710180"/>
            <a:chExt cx="2801978" cy="14438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7B9DDD-A4D9-B8EE-34A5-CC3547E3F9DE}"/>
                </a:ext>
              </a:extLst>
            </p:cNvPr>
            <p:cNvGrpSpPr/>
            <p:nvPr/>
          </p:nvGrpSpPr>
          <p:grpSpPr>
            <a:xfrm>
              <a:off x="5796446" y="2710180"/>
              <a:ext cx="551456" cy="547400"/>
              <a:chOff x="1061285" y="-1859"/>
              <a:chExt cx="551474" cy="54746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26B5E2D-9052-CAEC-E957-87E4D19CA089}"/>
                  </a:ext>
                </a:extLst>
              </p:cNvPr>
              <p:cNvGrpSpPr/>
              <p:nvPr/>
            </p:nvGrpSpPr>
            <p:grpSpPr>
              <a:xfrm>
                <a:off x="1061285" y="-1859"/>
                <a:ext cx="503191" cy="318519"/>
                <a:chOff x="1061285" y="-1859"/>
                <a:chExt cx="503191" cy="318519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F1587E8-A603-CA45-08A0-98DE6A124EB7}"/>
                    </a:ext>
                  </a:extLst>
                </p:cNvPr>
                <p:cNvSpPr/>
                <p:nvPr/>
              </p:nvSpPr>
              <p:spPr>
                <a:xfrm>
                  <a:off x="1061285" y="0"/>
                  <a:ext cx="503191" cy="31666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2" name="TextBox 5">
                      <a:extLst>
                        <a:ext uri="{FF2B5EF4-FFF2-40B4-BE49-F238E27FC236}">
                          <a16:creationId xmlns:a16="http://schemas.microsoft.com/office/drawing/2014/main" id="{A849AE9B-268B-ABB7-9DEF-932E296282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568" y="-1859"/>
                      <a:ext cx="292100" cy="2698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000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1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22" name="TextBox 5">
                      <a:extLst>
                        <a:ext uri="{FF2B5EF4-FFF2-40B4-BE49-F238E27FC236}">
                          <a16:creationId xmlns:a16="http://schemas.microsoft.com/office/drawing/2014/main" id="{A849AE9B-268B-ABB7-9DEF-932E296282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6568" y="-1859"/>
                      <a:ext cx="292100" cy="26987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AED0087B-6418-B6C1-6098-0D59DC3761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92" y="299354"/>
                    <a:ext cx="541767" cy="2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AED0087B-6418-B6C1-6098-0D59DC376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92" y="299354"/>
                    <a:ext cx="541767" cy="2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604757-0B75-ACD4-8045-A8E3F82C4F9F}"/>
                </a:ext>
              </a:extLst>
            </p:cNvPr>
            <p:cNvGrpSpPr/>
            <p:nvPr/>
          </p:nvGrpSpPr>
          <p:grpSpPr>
            <a:xfrm>
              <a:off x="4889455" y="3584492"/>
              <a:ext cx="503175" cy="316797"/>
              <a:chOff x="154265" y="872552"/>
              <a:chExt cx="503191" cy="3168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81D71D6-A35F-E597-B478-F27D7DA8D965}"/>
                  </a:ext>
                </a:extLst>
              </p:cNvPr>
              <p:cNvSpPr/>
              <p:nvPr/>
            </p:nvSpPr>
            <p:spPr>
              <a:xfrm>
                <a:off x="154265" y="872725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3A9334B6-E3D0-EB4A-F399-0BFAC22B88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722" y="872552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3A9334B6-E3D0-EB4A-F399-0BFAC22B8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722" y="872552"/>
                    <a:ext cx="292100" cy="2698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9CEF14-EE4A-364A-C289-322BDB2D03E9}"/>
                </a:ext>
              </a:extLst>
            </p:cNvPr>
            <p:cNvGrpSpPr/>
            <p:nvPr/>
          </p:nvGrpSpPr>
          <p:grpSpPr>
            <a:xfrm>
              <a:off x="5820525" y="3571286"/>
              <a:ext cx="503175" cy="319574"/>
              <a:chOff x="1085365" y="859344"/>
              <a:chExt cx="503191" cy="31961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CF553AA-801C-1628-9056-E458F6B74042}"/>
                  </a:ext>
                </a:extLst>
              </p:cNvPr>
              <p:cNvSpPr/>
              <p:nvPr/>
            </p:nvSpPr>
            <p:spPr>
              <a:xfrm>
                <a:off x="1085365" y="862294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3">
                    <a:extLst>
                      <a:ext uri="{FF2B5EF4-FFF2-40B4-BE49-F238E27FC236}">
                        <a16:creationId xmlns:a16="http://schemas.microsoft.com/office/drawing/2014/main" id="{4D8C00E0-8A63-B38C-F536-29C0C2A603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90644" y="859344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6" name="TextBox 13">
                    <a:extLst>
                      <a:ext uri="{FF2B5EF4-FFF2-40B4-BE49-F238E27FC236}">
                        <a16:creationId xmlns:a16="http://schemas.microsoft.com/office/drawing/2014/main" id="{4D8C00E0-8A63-B38C-F536-29C0C2A603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644" y="859344"/>
                    <a:ext cx="292100" cy="2698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7C951C-EA1F-3059-A044-DC864798ED4D}"/>
                </a:ext>
              </a:extLst>
            </p:cNvPr>
            <p:cNvGrpSpPr/>
            <p:nvPr/>
          </p:nvGrpSpPr>
          <p:grpSpPr>
            <a:xfrm>
              <a:off x="6795738" y="3549449"/>
              <a:ext cx="503175" cy="316624"/>
              <a:chOff x="2060609" y="837505"/>
              <a:chExt cx="503191" cy="31666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5FE25FF-1A0A-E3C4-9CF4-5FF123FCDA45}"/>
                  </a:ext>
                </a:extLst>
              </p:cNvPr>
              <p:cNvSpPr/>
              <p:nvPr/>
            </p:nvSpPr>
            <p:spPr>
              <a:xfrm>
                <a:off x="2060609" y="837505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6">
                    <a:extLst>
                      <a:ext uri="{FF2B5EF4-FFF2-40B4-BE49-F238E27FC236}">
                        <a16:creationId xmlns:a16="http://schemas.microsoft.com/office/drawing/2014/main" id="{EF77F152-C4AB-32D7-B8A8-9210278B522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701" y="837505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14" name="TextBox 16">
                    <a:extLst>
                      <a:ext uri="{FF2B5EF4-FFF2-40B4-BE49-F238E27FC236}">
                        <a16:creationId xmlns:a16="http://schemas.microsoft.com/office/drawing/2014/main" id="{EF77F152-C4AB-32D7-B8A8-9210278B5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701" y="837505"/>
                    <a:ext cx="292100" cy="2698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17">
                  <a:extLst>
                    <a:ext uri="{FF2B5EF4-FFF2-40B4-BE49-F238E27FC236}">
                      <a16:creationId xmlns:a16="http://schemas.microsoft.com/office/drawing/2014/main" id="{8B1AE001-46B3-CB3C-5CB8-867C7823DEB9}"/>
                    </a:ext>
                  </a:extLst>
                </p:cNvPr>
                <p:cNvSpPr txBox="1"/>
                <p:nvPr/>
              </p:nvSpPr>
              <p:spPr>
                <a:xfrm>
                  <a:off x="4735195" y="3907816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TextBox 17">
                  <a:extLst>
                    <a:ext uri="{FF2B5EF4-FFF2-40B4-BE49-F238E27FC236}">
                      <a16:creationId xmlns:a16="http://schemas.microsoft.com/office/drawing/2014/main" id="{8B1AE001-46B3-CB3C-5CB8-867C7823D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195" y="3907816"/>
                  <a:ext cx="907749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18">
                  <a:extLst>
                    <a:ext uri="{FF2B5EF4-FFF2-40B4-BE49-F238E27FC236}">
                      <a16:creationId xmlns:a16="http://schemas.microsoft.com/office/drawing/2014/main" id="{46C4D9D9-5C29-4A7D-FBF0-4CF344CE1383}"/>
                    </a:ext>
                  </a:extLst>
                </p:cNvPr>
                <p:cNvSpPr txBox="1"/>
                <p:nvPr/>
              </p:nvSpPr>
              <p:spPr>
                <a:xfrm>
                  <a:off x="5686050" y="3894752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TextBox 18">
                  <a:extLst>
                    <a:ext uri="{FF2B5EF4-FFF2-40B4-BE49-F238E27FC236}">
                      <a16:creationId xmlns:a16="http://schemas.microsoft.com/office/drawing/2014/main" id="{46C4D9D9-5C29-4A7D-FBF0-4CF344CE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050" y="3894752"/>
                  <a:ext cx="907749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7E425FC1-3A08-7300-DD1C-230A3BF71134}"/>
                    </a:ext>
                  </a:extLst>
                </p:cNvPr>
                <p:cNvSpPr txBox="1"/>
                <p:nvPr/>
              </p:nvSpPr>
              <p:spPr>
                <a:xfrm>
                  <a:off x="6629424" y="3885543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7E425FC1-3A08-7300-DD1C-230A3BF71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24" y="3885543"/>
                  <a:ext cx="907749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E0A75A-3982-C849-FAE1-A5611DA67660}"/>
                </a:ext>
              </a:extLst>
            </p:cNvPr>
            <p:cNvCxnSpPr/>
            <p:nvPr/>
          </p:nvCxnSpPr>
          <p:spPr>
            <a:xfrm flipH="1">
              <a:off x="5318941" y="2982294"/>
              <a:ext cx="551193" cy="64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4E634B-E890-539A-5450-5242D22D3716}"/>
                </a:ext>
              </a:extLst>
            </p:cNvPr>
            <p:cNvCxnSpPr/>
            <p:nvPr/>
          </p:nvCxnSpPr>
          <p:spPr>
            <a:xfrm>
              <a:off x="6059336" y="3011418"/>
              <a:ext cx="12778" cy="56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74ADBF-56FF-B900-0252-8B1E98505494}"/>
                </a:ext>
              </a:extLst>
            </p:cNvPr>
            <p:cNvCxnSpPr/>
            <p:nvPr/>
          </p:nvCxnSpPr>
          <p:spPr>
            <a:xfrm>
              <a:off x="6225932" y="2982294"/>
              <a:ext cx="821394" cy="56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889065CB-5858-3C58-677E-AAEC9D82D68A}"/>
                </a:ext>
              </a:extLst>
            </p:cNvPr>
            <p:cNvCxnSpPr>
              <a:stCxn id="21" idx="2"/>
              <a:endCxn id="18" idx="0"/>
            </p:cNvCxnSpPr>
            <p:nvPr/>
          </p:nvCxnSpPr>
          <p:spPr>
            <a:xfrm rot="10800000" flipV="1">
              <a:off x="5140956" y="2870350"/>
              <a:ext cx="655491" cy="71414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150DAEA9-2053-B2C7-5628-91282960F806}"/>
                </a:ext>
              </a:extLst>
            </p:cNvPr>
            <p:cNvCxnSpPr>
              <a:stCxn id="17" idx="6"/>
              <a:endCxn id="15" idx="2"/>
            </p:cNvCxnSpPr>
            <p:nvPr/>
          </p:nvCxnSpPr>
          <p:spPr>
            <a:xfrm flipV="1">
              <a:off x="5392630" y="3732548"/>
              <a:ext cx="427895" cy="1042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46F741AA-A28E-CD85-5CFB-53338925A7CA}"/>
                </a:ext>
              </a:extLst>
            </p:cNvPr>
            <p:cNvCxnSpPr>
              <a:stCxn id="15" idx="6"/>
              <a:endCxn id="13" idx="2"/>
            </p:cNvCxnSpPr>
            <p:nvPr/>
          </p:nvCxnSpPr>
          <p:spPr>
            <a:xfrm flipV="1">
              <a:off x="6323700" y="3707761"/>
              <a:ext cx="472038" cy="24787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12E590-1F85-E150-F129-8E134C4CF336}"/>
                </a:ext>
              </a:extLst>
            </p:cNvPr>
            <p:cNvCxnSpPr>
              <a:stCxn id="17" idx="5"/>
              <a:endCxn id="15" idx="3"/>
            </p:cNvCxnSpPr>
            <p:nvPr/>
          </p:nvCxnSpPr>
          <p:spPr>
            <a:xfrm flipV="1">
              <a:off x="5318942" y="3844491"/>
              <a:ext cx="575271" cy="1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030687-7168-091E-8FFE-98F606F0D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828" y="3792891"/>
              <a:ext cx="517978" cy="1306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848D8F-DC67-A8D7-A927-DCECD896588F}"/>
                </a:ext>
              </a:extLst>
            </p:cNvPr>
            <p:cNvCxnSpPr>
              <a:stCxn id="15" idx="5"/>
              <a:endCxn id="13" idx="3"/>
            </p:cNvCxnSpPr>
            <p:nvPr/>
          </p:nvCxnSpPr>
          <p:spPr>
            <a:xfrm flipV="1">
              <a:off x="6250012" y="3819704"/>
              <a:ext cx="619414" cy="2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3E7ACF-88A8-BD07-4F86-A137F2FB7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256" y="3779892"/>
              <a:ext cx="547028" cy="1928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BA07A724-F593-EC84-9EA8-60DA258BA393}"/>
                </a:ext>
              </a:extLst>
            </p:cNvPr>
            <p:cNvCxnSpPr>
              <a:stCxn id="18" idx="0"/>
              <a:endCxn id="14" idx="0"/>
            </p:cNvCxnSpPr>
            <p:nvPr/>
          </p:nvCxnSpPr>
          <p:spPr>
            <a:xfrm rot="5400000" flipH="1" flipV="1">
              <a:off x="6076393" y="2614012"/>
              <a:ext cx="35043" cy="1905918"/>
            </a:xfrm>
            <a:prstGeom prst="curvedConnector3">
              <a:avLst>
                <a:gd name="adj1" fmla="val 7523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3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3BBB0E-413F-7D34-4E6C-C79570A1C387}"/>
              </a:ext>
            </a:extLst>
          </p:cNvPr>
          <p:cNvGrpSpPr/>
          <p:nvPr/>
        </p:nvGrpSpPr>
        <p:grpSpPr>
          <a:xfrm>
            <a:off x="4053204" y="2465388"/>
            <a:ext cx="4085589" cy="1927222"/>
            <a:chOff x="4053204" y="2465388"/>
            <a:chExt cx="4085589" cy="19272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4CA4A5-C3A8-FEE8-EDEC-8741B328767E}"/>
                </a:ext>
              </a:extLst>
            </p:cNvPr>
            <p:cNvGrpSpPr/>
            <p:nvPr/>
          </p:nvGrpSpPr>
          <p:grpSpPr>
            <a:xfrm>
              <a:off x="5811552" y="2465388"/>
              <a:ext cx="503137" cy="316586"/>
              <a:chOff x="1758537" y="0"/>
              <a:chExt cx="503191" cy="31666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7429F10-0664-E26B-DE33-C95E1139B7CE}"/>
                  </a:ext>
                </a:extLst>
              </p:cNvPr>
              <p:cNvSpPr/>
              <p:nvPr/>
            </p:nvSpPr>
            <p:spPr>
              <a:xfrm>
                <a:off x="1758537" y="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2">
                    <a:extLst>
                      <a:ext uri="{FF2B5EF4-FFF2-40B4-BE49-F238E27FC236}">
                        <a16:creationId xmlns:a16="http://schemas.microsoft.com/office/drawing/2014/main" id="{5A2C2FD6-D94F-E65D-944D-CB22F41FDE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427" y="33998"/>
                    <a:ext cx="38735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5" name="TextBox 2">
                    <a:extLst>
                      <a:ext uri="{FF2B5EF4-FFF2-40B4-BE49-F238E27FC236}">
                        <a16:creationId xmlns:a16="http://schemas.microsoft.com/office/drawing/2014/main" id="{5A2C2FD6-D94F-E65D-944D-CB22F41FD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427" y="33998"/>
                    <a:ext cx="387350" cy="2254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2A3842-DAE9-9BC1-9836-81D10B9D9B0F}"/>
                </a:ext>
              </a:extLst>
            </p:cNvPr>
            <p:cNvGrpSpPr/>
            <p:nvPr/>
          </p:nvGrpSpPr>
          <p:grpSpPr>
            <a:xfrm>
              <a:off x="4560489" y="3024124"/>
              <a:ext cx="503137" cy="316586"/>
              <a:chOff x="507339" y="558867"/>
              <a:chExt cx="503191" cy="31666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CF818F-D034-2C4F-88EB-AA383E0CFA8B}"/>
                  </a:ext>
                </a:extLst>
              </p:cNvPr>
              <p:cNvSpPr/>
              <p:nvPr/>
            </p:nvSpPr>
            <p:spPr>
              <a:xfrm>
                <a:off x="507339" y="55886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TextBox 24">
                    <a:extLst>
                      <a:ext uri="{FF2B5EF4-FFF2-40B4-BE49-F238E27FC236}">
                        <a16:creationId xmlns:a16="http://schemas.microsoft.com/office/drawing/2014/main" id="{7D79DD80-0A99-158E-2F6E-D0F5E4B798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32" y="601133"/>
                    <a:ext cx="39687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3" name="TextBox 24">
                    <a:extLst>
                      <a:ext uri="{FF2B5EF4-FFF2-40B4-BE49-F238E27FC236}">
                        <a16:creationId xmlns:a16="http://schemas.microsoft.com/office/drawing/2014/main" id="{7D79DD80-0A99-158E-2F6E-D0F5E4B79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132" y="601133"/>
                    <a:ext cx="396875" cy="2254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8B0D8C-C3E9-390F-B3FF-ED91904441EC}"/>
                </a:ext>
              </a:extLst>
            </p:cNvPr>
            <p:cNvGrpSpPr/>
            <p:nvPr/>
          </p:nvGrpSpPr>
          <p:grpSpPr>
            <a:xfrm>
              <a:off x="5801642" y="3041933"/>
              <a:ext cx="503137" cy="316586"/>
              <a:chOff x="1748625" y="576680"/>
              <a:chExt cx="503191" cy="3166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18AEBFF-642D-B5A6-804E-36CC130BBA42}"/>
                  </a:ext>
                </a:extLst>
              </p:cNvPr>
              <p:cNvSpPr/>
              <p:nvPr/>
            </p:nvSpPr>
            <p:spPr>
              <a:xfrm>
                <a:off x="1748625" y="57668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TextBox 27">
                    <a:extLst>
                      <a:ext uri="{FF2B5EF4-FFF2-40B4-BE49-F238E27FC236}">
                        <a16:creationId xmlns:a16="http://schemas.microsoft.com/office/drawing/2014/main" id="{8546B635-5E5D-03E1-0998-7F826686F3BC}"/>
                      </a:ext>
                    </a:extLst>
                  </p:cNvPr>
                  <p:cNvSpPr txBox="1"/>
                  <p:nvPr/>
                </p:nvSpPr>
                <p:spPr>
                  <a:xfrm>
                    <a:off x="1767605" y="614213"/>
                    <a:ext cx="40703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61" name="TextBox 27">
                    <a:extLst>
                      <a:ext uri="{FF2B5EF4-FFF2-40B4-BE49-F238E27FC236}">
                        <a16:creationId xmlns:a16="http://schemas.microsoft.com/office/drawing/2014/main" id="{8546B635-5E5D-03E1-0998-7F826686F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605" y="614213"/>
                    <a:ext cx="407035" cy="2254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79CF8C-6424-8800-6163-EA49DD914656}"/>
                </a:ext>
              </a:extLst>
            </p:cNvPr>
            <p:cNvGrpSpPr/>
            <p:nvPr/>
          </p:nvGrpSpPr>
          <p:grpSpPr>
            <a:xfrm>
              <a:off x="7132519" y="3024123"/>
              <a:ext cx="503137" cy="316586"/>
              <a:chOff x="3079645" y="558866"/>
              <a:chExt cx="503191" cy="3166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6DE6E6F-3590-C3DE-B189-33F23B3612B2}"/>
                  </a:ext>
                </a:extLst>
              </p:cNvPr>
              <p:cNvSpPr/>
              <p:nvPr/>
            </p:nvSpPr>
            <p:spPr>
              <a:xfrm>
                <a:off x="3079645" y="55886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9" name="TextBox 30">
                    <a:extLst>
                      <a:ext uri="{FF2B5EF4-FFF2-40B4-BE49-F238E27FC236}">
                        <a16:creationId xmlns:a16="http://schemas.microsoft.com/office/drawing/2014/main" id="{550EEDB0-FDCD-BBCF-700E-10D2B82A67E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9958" y="608708"/>
                    <a:ext cx="46164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9" name="TextBox 30">
                    <a:extLst>
                      <a:ext uri="{FF2B5EF4-FFF2-40B4-BE49-F238E27FC236}">
                        <a16:creationId xmlns:a16="http://schemas.microsoft.com/office/drawing/2014/main" id="{550EEDB0-FDCD-BBCF-700E-10D2B82A67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9958" y="608708"/>
                    <a:ext cx="461645" cy="2254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BB024B-D56E-9E82-C891-C3E97E99A7DD}"/>
                </a:ext>
              </a:extLst>
            </p:cNvPr>
            <p:cNvGrpSpPr/>
            <p:nvPr/>
          </p:nvGrpSpPr>
          <p:grpSpPr>
            <a:xfrm>
              <a:off x="4053204" y="3568858"/>
              <a:ext cx="539057" cy="316586"/>
              <a:chOff x="0" y="1103728"/>
              <a:chExt cx="539115" cy="31666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01E4B80-8475-A6F9-9027-DCAFAE8C9737}"/>
                  </a:ext>
                </a:extLst>
              </p:cNvPr>
              <p:cNvSpPr/>
              <p:nvPr/>
            </p:nvSpPr>
            <p:spPr>
              <a:xfrm>
                <a:off x="4148" y="110372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33">
                    <a:extLst>
                      <a:ext uri="{FF2B5EF4-FFF2-40B4-BE49-F238E27FC236}">
                        <a16:creationId xmlns:a16="http://schemas.microsoft.com/office/drawing/2014/main" id="{26B3482C-5649-450F-4AD8-6CC59FDB804D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138162"/>
                    <a:ext cx="53911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7" name="TextBox 33">
                    <a:extLst>
                      <a:ext uri="{FF2B5EF4-FFF2-40B4-BE49-F238E27FC236}">
                        <a16:creationId xmlns:a16="http://schemas.microsoft.com/office/drawing/2014/main" id="{26B3482C-5649-450F-4AD8-6CC59FDB80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138162"/>
                    <a:ext cx="539115" cy="2254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E70060-DF1B-ACAC-F92E-54A4F54292C5}"/>
                </a:ext>
              </a:extLst>
            </p:cNvPr>
            <p:cNvGrpSpPr/>
            <p:nvPr/>
          </p:nvGrpSpPr>
          <p:grpSpPr>
            <a:xfrm>
              <a:off x="7620072" y="4051674"/>
              <a:ext cx="518719" cy="316586"/>
              <a:chOff x="3567250" y="1586657"/>
              <a:chExt cx="518775" cy="31666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0008DAA-6B88-B108-7977-6E7B1173BC1C}"/>
                  </a:ext>
                </a:extLst>
              </p:cNvPr>
              <p:cNvSpPr/>
              <p:nvPr/>
            </p:nvSpPr>
            <p:spPr>
              <a:xfrm>
                <a:off x="3582834" y="158665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36">
                    <a:extLst>
                      <a:ext uri="{FF2B5EF4-FFF2-40B4-BE49-F238E27FC236}">
                        <a16:creationId xmlns:a16="http://schemas.microsoft.com/office/drawing/2014/main" id="{FBD2A6B5-6D6F-2891-3914-2A7A2B5B937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250" y="1621499"/>
                    <a:ext cx="44704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5" name="TextBox 36">
                    <a:extLst>
                      <a:ext uri="{FF2B5EF4-FFF2-40B4-BE49-F238E27FC236}">
                        <a16:creationId xmlns:a16="http://schemas.microsoft.com/office/drawing/2014/main" id="{FBD2A6B5-6D6F-2891-3914-2A7A2B5B9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250" y="1621499"/>
                    <a:ext cx="447040" cy="2254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5D0A13-F254-A38F-2E67-DE3362B50F86}"/>
                </a:ext>
              </a:extLst>
            </p:cNvPr>
            <p:cNvGrpSpPr/>
            <p:nvPr/>
          </p:nvGrpSpPr>
          <p:grpSpPr>
            <a:xfrm>
              <a:off x="4811148" y="3557559"/>
              <a:ext cx="503137" cy="316586"/>
              <a:chOff x="758025" y="1092427"/>
              <a:chExt cx="503191" cy="31666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92D224E-34DF-0BF2-45FD-BC0656718AF4}"/>
                  </a:ext>
                </a:extLst>
              </p:cNvPr>
              <p:cNvSpPr/>
              <p:nvPr/>
            </p:nvSpPr>
            <p:spPr>
              <a:xfrm>
                <a:off x="758025" y="109242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3" name="TextBox 39">
                    <a:extLst>
                      <a:ext uri="{FF2B5EF4-FFF2-40B4-BE49-F238E27FC236}">
                        <a16:creationId xmlns:a16="http://schemas.microsoft.com/office/drawing/2014/main" id="{A9EFE5B8-1A7C-6181-B0FA-8ADC6D009B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62" y="1133241"/>
                    <a:ext cx="46990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3" name="TextBox 39">
                    <a:extLst>
                      <a:ext uri="{FF2B5EF4-FFF2-40B4-BE49-F238E27FC236}">
                        <a16:creationId xmlns:a16="http://schemas.microsoft.com/office/drawing/2014/main" id="{A9EFE5B8-1A7C-6181-B0FA-8ADC6D009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62" y="1133241"/>
                    <a:ext cx="469900" cy="2254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D54812-51C1-F17A-138E-6A3A3071ED6C}"/>
                </a:ext>
              </a:extLst>
            </p:cNvPr>
            <p:cNvGrpSpPr/>
            <p:nvPr/>
          </p:nvGrpSpPr>
          <p:grpSpPr>
            <a:xfrm>
              <a:off x="5477946" y="3579636"/>
              <a:ext cx="503137" cy="316586"/>
              <a:chOff x="1424895" y="1114509"/>
              <a:chExt cx="503191" cy="31666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28BEAC6-06B9-A250-7152-AE188829E541}"/>
                  </a:ext>
                </a:extLst>
              </p:cNvPr>
              <p:cNvSpPr/>
              <p:nvPr/>
            </p:nvSpPr>
            <p:spPr>
              <a:xfrm>
                <a:off x="1424895" y="1114509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42">
                    <a:extLst>
                      <a:ext uri="{FF2B5EF4-FFF2-40B4-BE49-F238E27FC236}">
                        <a16:creationId xmlns:a16="http://schemas.microsoft.com/office/drawing/2014/main" id="{23382F81-4C97-3A6C-0DC2-9B5398B03416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11" y="1150223"/>
                    <a:ext cx="40386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51" name="TextBox 42">
                    <a:extLst>
                      <a:ext uri="{FF2B5EF4-FFF2-40B4-BE49-F238E27FC236}">
                        <a16:creationId xmlns:a16="http://schemas.microsoft.com/office/drawing/2014/main" id="{23382F81-4C97-3A6C-0DC2-9B5398B034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511" y="1150223"/>
                    <a:ext cx="403860" cy="2254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94C83A-DDF2-385B-34BB-63263C650349}"/>
                </a:ext>
              </a:extLst>
            </p:cNvPr>
            <p:cNvGrpSpPr/>
            <p:nvPr/>
          </p:nvGrpSpPr>
          <p:grpSpPr>
            <a:xfrm>
              <a:off x="5833004" y="4016463"/>
              <a:ext cx="504236" cy="316586"/>
              <a:chOff x="1779991" y="1551438"/>
              <a:chExt cx="504290" cy="31666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A23BB24-A2FC-D2EB-E39A-AC424E3055FB}"/>
                  </a:ext>
                </a:extLst>
              </p:cNvPr>
              <p:cNvSpPr/>
              <p:nvPr/>
            </p:nvSpPr>
            <p:spPr>
              <a:xfrm>
                <a:off x="1781090" y="155143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5">
                    <a:extLst>
                      <a:ext uri="{FF2B5EF4-FFF2-40B4-BE49-F238E27FC236}">
                        <a16:creationId xmlns:a16="http://schemas.microsoft.com/office/drawing/2014/main" id="{88CCAC3A-FF05-FF1A-9960-702DC602CF7B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991" y="1580002"/>
                    <a:ext cx="43942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9" name="TextBox 45">
                    <a:extLst>
                      <a:ext uri="{FF2B5EF4-FFF2-40B4-BE49-F238E27FC236}">
                        <a16:creationId xmlns:a16="http://schemas.microsoft.com/office/drawing/2014/main" id="{88CCAC3A-FF05-FF1A-9960-702DC602C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991" y="1580002"/>
                    <a:ext cx="439420" cy="2254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6E9E54-8A79-C006-D32D-A405AF6696AF}"/>
                </a:ext>
              </a:extLst>
            </p:cNvPr>
            <p:cNvGrpSpPr/>
            <p:nvPr/>
          </p:nvGrpSpPr>
          <p:grpSpPr>
            <a:xfrm>
              <a:off x="6231742" y="3568338"/>
              <a:ext cx="503137" cy="316586"/>
              <a:chOff x="2178772" y="1103208"/>
              <a:chExt cx="503191" cy="31666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C6DF55-8B79-8DC1-AA1D-146E3FCCA672}"/>
                  </a:ext>
                </a:extLst>
              </p:cNvPr>
              <p:cNvSpPr/>
              <p:nvPr/>
            </p:nvSpPr>
            <p:spPr>
              <a:xfrm>
                <a:off x="2178772" y="110320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8">
                    <a:extLst>
                      <a:ext uri="{FF2B5EF4-FFF2-40B4-BE49-F238E27FC236}">
                        <a16:creationId xmlns:a16="http://schemas.microsoft.com/office/drawing/2014/main" id="{E1322E8C-CF6E-A669-EAA1-A8894B4F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02539" y="1144672"/>
                    <a:ext cx="45910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7" name="TextBox 48">
                    <a:extLst>
                      <a:ext uri="{FF2B5EF4-FFF2-40B4-BE49-F238E27FC236}">
                        <a16:creationId xmlns:a16="http://schemas.microsoft.com/office/drawing/2014/main" id="{E1322E8C-CF6E-A669-EAA1-A8894B4F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539" y="1144672"/>
                    <a:ext cx="459105" cy="2254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0B7254-2560-2CD4-F545-1F43E8BF805F}"/>
                </a:ext>
              </a:extLst>
            </p:cNvPr>
            <p:cNvGrpSpPr/>
            <p:nvPr/>
          </p:nvGrpSpPr>
          <p:grpSpPr>
            <a:xfrm>
              <a:off x="6870737" y="3555723"/>
              <a:ext cx="514260" cy="316586"/>
              <a:chOff x="2817835" y="1090590"/>
              <a:chExt cx="514315" cy="31666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778C77-D39F-9812-4D01-164C7467E2EC}"/>
                  </a:ext>
                </a:extLst>
              </p:cNvPr>
              <p:cNvSpPr/>
              <p:nvPr/>
            </p:nvSpPr>
            <p:spPr>
              <a:xfrm>
                <a:off x="2828959" y="109059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60">
                    <a:extLst>
                      <a:ext uri="{FF2B5EF4-FFF2-40B4-BE49-F238E27FC236}">
                        <a16:creationId xmlns:a16="http://schemas.microsoft.com/office/drawing/2014/main" id="{E57A93A5-AC7C-F5E3-B33D-BD34F97E3B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17835" y="1128445"/>
                    <a:ext cx="440571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5" name="TextBox 60">
                    <a:extLst>
                      <a:ext uri="{FF2B5EF4-FFF2-40B4-BE49-F238E27FC236}">
                        <a16:creationId xmlns:a16="http://schemas.microsoft.com/office/drawing/2014/main" id="{E57A93A5-AC7C-F5E3-B33D-BD34F97E3B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835" y="1128445"/>
                    <a:ext cx="440571" cy="22542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EAEA6A-775C-0E90-CA06-DAE3B69AFB8E}"/>
                </a:ext>
              </a:extLst>
            </p:cNvPr>
            <p:cNvGrpSpPr/>
            <p:nvPr/>
          </p:nvGrpSpPr>
          <p:grpSpPr>
            <a:xfrm>
              <a:off x="6881102" y="4076024"/>
              <a:ext cx="503895" cy="316586"/>
              <a:chOff x="2828201" y="1611013"/>
              <a:chExt cx="503949" cy="3166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EBCBA-5B20-A598-3C45-3DF04762C1D3}"/>
                  </a:ext>
                </a:extLst>
              </p:cNvPr>
              <p:cNvSpPr/>
              <p:nvPr/>
            </p:nvSpPr>
            <p:spPr>
              <a:xfrm>
                <a:off x="2828959" y="1611013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63">
                    <a:extLst>
                      <a:ext uri="{FF2B5EF4-FFF2-40B4-BE49-F238E27FC236}">
                        <a16:creationId xmlns:a16="http://schemas.microsoft.com/office/drawing/2014/main" id="{CCEDB37D-45D9-BB3A-B4BB-F6B046C04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28201" y="1647866"/>
                    <a:ext cx="43942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3" name="TextBox 63">
                    <a:extLst>
                      <a:ext uri="{FF2B5EF4-FFF2-40B4-BE49-F238E27FC236}">
                        <a16:creationId xmlns:a16="http://schemas.microsoft.com/office/drawing/2014/main" id="{CCEDB37D-45D9-BB3A-B4BB-F6B046C04F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201" y="1647866"/>
                    <a:ext cx="439420" cy="2254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E2DE0A-067E-46FF-9CDB-054956B02E46}"/>
                </a:ext>
              </a:extLst>
            </p:cNvPr>
            <p:cNvGrpSpPr/>
            <p:nvPr/>
          </p:nvGrpSpPr>
          <p:grpSpPr>
            <a:xfrm>
              <a:off x="7614427" y="3544424"/>
              <a:ext cx="524366" cy="316586"/>
              <a:chOff x="3561605" y="1079289"/>
              <a:chExt cx="524422" cy="31666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1E4CA62-FB38-FA0E-8DB4-AB97DC9800D7}"/>
                  </a:ext>
                </a:extLst>
              </p:cNvPr>
              <p:cNvSpPr/>
              <p:nvPr/>
            </p:nvSpPr>
            <p:spPr>
              <a:xfrm>
                <a:off x="3582836" y="1079289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66">
                    <a:extLst>
                      <a:ext uri="{FF2B5EF4-FFF2-40B4-BE49-F238E27FC236}">
                        <a16:creationId xmlns:a16="http://schemas.microsoft.com/office/drawing/2014/main" id="{06192F83-D2D3-6689-782F-B281136C92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605" y="1114617"/>
                    <a:ext cx="492668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41" name="TextBox 66">
                    <a:extLst>
                      <a:ext uri="{FF2B5EF4-FFF2-40B4-BE49-F238E27FC236}">
                        <a16:creationId xmlns:a16="http://schemas.microsoft.com/office/drawing/2014/main" id="{06192F83-D2D3-6689-782F-B281136C92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605" y="1114617"/>
                    <a:ext cx="492668" cy="22542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105B48-43A4-684F-3E74-D0278794CDA5}"/>
                </a:ext>
              </a:extLst>
            </p:cNvPr>
            <p:cNvCxnSpPr/>
            <p:nvPr/>
          </p:nvCxnSpPr>
          <p:spPr>
            <a:xfrm flipH="1">
              <a:off x="6053211" y="2781974"/>
              <a:ext cx="9911" cy="259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A7F125-298A-B9B7-3B27-6EF5D0BB559C}"/>
                </a:ext>
              </a:extLst>
            </p:cNvPr>
            <p:cNvCxnSpPr/>
            <p:nvPr/>
          </p:nvCxnSpPr>
          <p:spPr>
            <a:xfrm>
              <a:off x="6063122" y="2781974"/>
              <a:ext cx="1320966" cy="24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94BFA0-5388-DAFC-A16A-EE224A39BDD8}"/>
                </a:ext>
              </a:extLst>
            </p:cNvPr>
            <p:cNvCxnSpPr/>
            <p:nvPr/>
          </p:nvCxnSpPr>
          <p:spPr>
            <a:xfrm flipH="1">
              <a:off x="4308921" y="3340710"/>
              <a:ext cx="503137" cy="228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A6A2AB2-954F-54C8-8CCA-6A87D993D274}"/>
                </a:ext>
              </a:extLst>
            </p:cNvPr>
            <p:cNvCxnSpPr/>
            <p:nvPr/>
          </p:nvCxnSpPr>
          <p:spPr>
            <a:xfrm>
              <a:off x="4812058" y="3340710"/>
              <a:ext cx="250659" cy="216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2509AB-D42D-CDAB-9EA3-144A2C4108C8}"/>
                </a:ext>
              </a:extLst>
            </p:cNvPr>
            <p:cNvCxnSpPr/>
            <p:nvPr/>
          </p:nvCxnSpPr>
          <p:spPr>
            <a:xfrm flipH="1">
              <a:off x="5729515" y="3358519"/>
              <a:ext cx="323695" cy="22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6D8D64-6F55-BAA9-A7D3-AE7F35582EF8}"/>
                </a:ext>
              </a:extLst>
            </p:cNvPr>
            <p:cNvCxnSpPr/>
            <p:nvPr/>
          </p:nvCxnSpPr>
          <p:spPr>
            <a:xfrm>
              <a:off x="6053211" y="3358519"/>
              <a:ext cx="32462" cy="657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D81B53-978D-F70F-BCDB-7ED3AD8BDC87}"/>
                </a:ext>
              </a:extLst>
            </p:cNvPr>
            <p:cNvCxnSpPr/>
            <p:nvPr/>
          </p:nvCxnSpPr>
          <p:spPr>
            <a:xfrm>
              <a:off x="6053211" y="3358519"/>
              <a:ext cx="430101" cy="20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4F17BE-6DC3-4E6A-A9A4-3AB01C1C9C2F}"/>
                </a:ext>
              </a:extLst>
            </p:cNvPr>
            <p:cNvCxnSpPr/>
            <p:nvPr/>
          </p:nvCxnSpPr>
          <p:spPr>
            <a:xfrm flipH="1">
              <a:off x="7133429" y="3340709"/>
              <a:ext cx="250659" cy="215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3FC68B-2CB2-084B-0BF1-CCB52430A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349" y="3340709"/>
              <a:ext cx="250659" cy="735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5129E7-36C1-0234-713E-02960268663A}"/>
                </a:ext>
              </a:extLst>
            </p:cNvPr>
            <p:cNvCxnSpPr/>
            <p:nvPr/>
          </p:nvCxnSpPr>
          <p:spPr>
            <a:xfrm>
              <a:off x="7384088" y="3340709"/>
              <a:ext cx="503137" cy="20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95D99A-14AC-A7AF-D8E5-E79AB3D23BC1}"/>
                </a:ext>
              </a:extLst>
            </p:cNvPr>
            <p:cNvCxnSpPr/>
            <p:nvPr/>
          </p:nvCxnSpPr>
          <p:spPr>
            <a:xfrm>
              <a:off x="7384088" y="3340709"/>
              <a:ext cx="503135" cy="710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C91B8DE-79D3-2ACB-0D7D-447E46C21D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82276" y="2389641"/>
              <a:ext cx="288513" cy="1073179"/>
            </a:xfrm>
            <a:prstGeom prst="curvedConnector3">
              <a:avLst>
                <a:gd name="adj1" fmla="val -633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C5CEC-58AF-96E6-04DF-929E53BBD3DD}"/>
                </a:ext>
              </a:extLst>
            </p:cNvPr>
            <p:cNvCxnSpPr/>
            <p:nvPr/>
          </p:nvCxnSpPr>
          <p:spPr>
            <a:xfrm flipH="1">
              <a:off x="4989943" y="2781974"/>
              <a:ext cx="1073179" cy="28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DC80CB2-A85E-0779-FD64-0CD710C37CCE}"/>
                </a:ext>
              </a:extLst>
            </p:cNvPr>
            <p:cNvCxnSpPr/>
            <p:nvPr/>
          </p:nvCxnSpPr>
          <p:spPr>
            <a:xfrm rot="5400000">
              <a:off x="4446416" y="3203215"/>
              <a:ext cx="228148" cy="503137"/>
            </a:xfrm>
            <a:prstGeom prst="curvedConnector3">
              <a:avLst>
                <a:gd name="adj1" fmla="val 856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6FB88942-7F8B-4C3C-E209-30A9EE877ECD}"/>
                </a:ext>
              </a:extLst>
            </p:cNvPr>
            <p:cNvCxnSpPr/>
            <p:nvPr/>
          </p:nvCxnSpPr>
          <p:spPr>
            <a:xfrm rot="5400000" flipH="1" flipV="1">
              <a:off x="4680169" y="3502896"/>
              <a:ext cx="11298" cy="753796"/>
            </a:xfrm>
            <a:prstGeom prst="curvedConnector3">
              <a:avLst>
                <a:gd name="adj1" fmla="val -202283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C288FDD-B0B2-98D8-19CE-6CA6FAEF20A8}"/>
                </a:ext>
              </a:extLst>
            </p:cNvPr>
            <p:cNvCxnSpPr/>
            <p:nvPr/>
          </p:nvCxnSpPr>
          <p:spPr>
            <a:xfrm rot="5400000" flipH="1" flipV="1">
              <a:off x="5253513" y="3009431"/>
              <a:ext cx="357333" cy="738925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2062DFD-C59E-2687-3210-480B0F04D1AA}"/>
                </a:ext>
              </a:extLst>
            </p:cNvPr>
            <p:cNvCxnSpPr/>
            <p:nvPr/>
          </p:nvCxnSpPr>
          <p:spPr>
            <a:xfrm rot="5400000">
              <a:off x="5780805" y="3307229"/>
              <a:ext cx="221117" cy="323695"/>
            </a:xfrm>
            <a:prstGeom prst="curvedConnector3">
              <a:avLst>
                <a:gd name="adj1" fmla="val 775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829D1095-0D43-CE4A-C652-4D4155CF8136}"/>
                </a:ext>
              </a:extLst>
            </p:cNvPr>
            <p:cNvCxnSpPr/>
            <p:nvPr/>
          </p:nvCxnSpPr>
          <p:spPr>
            <a:xfrm rot="16200000" flipH="1">
              <a:off x="5642542" y="3983194"/>
              <a:ext cx="278534" cy="10458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29F75C83-48A0-445C-40F3-A77E7D2DB7FA}"/>
                </a:ext>
              </a:extLst>
            </p:cNvPr>
            <p:cNvCxnSpPr/>
            <p:nvPr/>
          </p:nvCxnSpPr>
          <p:spPr>
            <a:xfrm flipV="1">
              <a:off x="6337240" y="3884924"/>
              <a:ext cx="146071" cy="289832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91A58E11-064E-7749-6798-22DBBE2D0F0E}"/>
                </a:ext>
              </a:extLst>
            </p:cNvPr>
            <p:cNvCxnSpPr/>
            <p:nvPr/>
          </p:nvCxnSpPr>
          <p:spPr>
            <a:xfrm rot="5400000" flipH="1" flipV="1">
              <a:off x="6609297" y="2898137"/>
              <a:ext cx="544215" cy="79618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14E76BB-BF3F-40BF-613F-3FB1ABED0812}"/>
                </a:ext>
              </a:extLst>
            </p:cNvPr>
            <p:cNvCxnSpPr/>
            <p:nvPr/>
          </p:nvCxnSpPr>
          <p:spPr>
            <a:xfrm rot="5400000">
              <a:off x="7151252" y="3322886"/>
              <a:ext cx="215014" cy="250659"/>
            </a:xfrm>
            <a:prstGeom prst="curvedConnector3">
              <a:avLst>
                <a:gd name="adj1" fmla="val 748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1DEB67A-10AE-0299-ACB3-50364E2B8E88}"/>
                </a:ext>
              </a:extLst>
            </p:cNvPr>
            <p:cNvCxnSpPr/>
            <p:nvPr/>
          </p:nvCxnSpPr>
          <p:spPr>
            <a:xfrm rot="5400000">
              <a:off x="7031572" y="3974165"/>
              <a:ext cx="203715" cy="1269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BBD8FA91-E24A-130B-7160-FCDC2806F8D4}"/>
                </a:ext>
              </a:extLst>
            </p:cNvPr>
            <p:cNvCxnSpPr/>
            <p:nvPr/>
          </p:nvCxnSpPr>
          <p:spPr>
            <a:xfrm rot="5400000" flipH="1" flipV="1">
              <a:off x="7498150" y="4003537"/>
              <a:ext cx="24350" cy="753794"/>
            </a:xfrm>
            <a:prstGeom prst="curvedConnector3">
              <a:avLst>
                <a:gd name="adj1" fmla="val -9385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46F1B4A0-7B50-10F6-F7EA-7830AA74E87D}"/>
                </a:ext>
              </a:extLst>
            </p:cNvPr>
            <p:cNvCxnSpPr/>
            <p:nvPr/>
          </p:nvCxnSpPr>
          <p:spPr>
            <a:xfrm rot="5400000" flipH="1" flipV="1">
              <a:off x="7791892" y="3956341"/>
              <a:ext cx="190663" cy="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34A6EB-0368-0D6E-4C34-5D7465569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271" y="3711330"/>
              <a:ext cx="250659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6A6A04C-33B4-0F1C-8E85-2E523791375E}"/>
                </a:ext>
              </a:extLst>
            </p:cNvPr>
            <p:cNvCxnSpPr/>
            <p:nvPr/>
          </p:nvCxnSpPr>
          <p:spPr>
            <a:xfrm flipH="1">
              <a:off x="4543952" y="3797910"/>
              <a:ext cx="276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AB6C37E-BB76-8FF6-91F7-E4ABE70D0F61}"/>
                </a:ext>
              </a:extLst>
            </p:cNvPr>
            <p:cNvCxnSpPr>
              <a:stCxn id="50" idx="6"/>
              <a:endCxn id="46" idx="2"/>
            </p:cNvCxnSpPr>
            <p:nvPr/>
          </p:nvCxnSpPr>
          <p:spPr>
            <a:xfrm flipV="1">
              <a:off x="5981083" y="3726631"/>
              <a:ext cx="250659" cy="1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A9055C-A259-31BB-1485-810D56FB5B38}"/>
                </a:ext>
              </a:extLst>
            </p:cNvPr>
            <p:cNvCxnSpPr/>
            <p:nvPr/>
          </p:nvCxnSpPr>
          <p:spPr>
            <a:xfrm flipH="1">
              <a:off x="5957511" y="3790900"/>
              <a:ext cx="276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B64CDAA-A18B-77AB-ED52-0A90925C3208}"/>
                </a:ext>
              </a:extLst>
            </p:cNvPr>
            <p:cNvCxnSpPr>
              <a:stCxn id="50" idx="4"/>
            </p:cNvCxnSpPr>
            <p:nvPr/>
          </p:nvCxnSpPr>
          <p:spPr>
            <a:xfrm>
              <a:off x="5729515" y="3896222"/>
              <a:ext cx="174862" cy="155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09C0A2F-F1D7-4AD8-4DFC-B7C041AD07DD}"/>
                </a:ext>
              </a:extLst>
            </p:cNvPr>
            <p:cNvCxnSpPr/>
            <p:nvPr/>
          </p:nvCxnSpPr>
          <p:spPr>
            <a:xfrm>
              <a:off x="5788636" y="3872617"/>
              <a:ext cx="181006" cy="1582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87C28A0-6F08-1DF5-DFD8-978CE4DFD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62" y="3854783"/>
              <a:ext cx="137898" cy="20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B3B160A-F9C8-F29F-225A-4605312B9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959" y="3880565"/>
              <a:ext cx="137898" cy="20594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A8BAECF-B612-2461-A617-D78C1FCD8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4804" y="3840777"/>
              <a:ext cx="31815" cy="2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0095138-38B6-3B58-E363-4081E5105714}"/>
                </a:ext>
              </a:extLst>
            </p:cNvPr>
            <p:cNvCxnSpPr>
              <a:cxnSpLocks/>
            </p:cNvCxnSpPr>
            <p:nvPr/>
          </p:nvCxnSpPr>
          <p:spPr>
            <a:xfrm>
              <a:off x="6981593" y="3852306"/>
              <a:ext cx="24556" cy="2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AB1D7A1-1952-26ED-DBB0-A7740EA6221F}"/>
                </a:ext>
              </a:extLst>
            </p:cNvPr>
            <p:cNvCxnSpPr>
              <a:cxnSpLocks/>
            </p:cNvCxnSpPr>
            <p:nvPr/>
          </p:nvCxnSpPr>
          <p:spPr>
            <a:xfrm>
              <a:off x="7382002" y="4209967"/>
              <a:ext cx="265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4E92440-AF6C-60B9-952A-C979A50564B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002" y="4270392"/>
              <a:ext cx="265483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E2D6383-C67B-4E51-8F32-1D9D28AD6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295" y="3833704"/>
              <a:ext cx="20346" cy="23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12867B5-6B3C-305D-3A59-5A8B960953E7}"/>
                </a:ext>
              </a:extLst>
            </p:cNvPr>
            <p:cNvCxnSpPr>
              <a:cxnSpLocks/>
            </p:cNvCxnSpPr>
            <p:nvPr/>
          </p:nvCxnSpPr>
          <p:spPr>
            <a:xfrm>
              <a:off x="7738047" y="3850003"/>
              <a:ext cx="74206" cy="21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DAE26D2-91CD-6000-F65A-E6555E620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254" y="3790858"/>
              <a:ext cx="389154" cy="30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2D58C9F-8BA2-EA4F-31F0-06951CF0C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7846" y="3831756"/>
              <a:ext cx="362211" cy="3110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010C0E0-E948-583C-7F7C-94DD43F80D0A}"/>
                </a:ext>
              </a:extLst>
            </p:cNvPr>
            <p:cNvCxnSpPr>
              <a:stCxn id="44" idx="6"/>
            </p:cNvCxnSpPr>
            <p:nvPr/>
          </p:nvCxnSpPr>
          <p:spPr>
            <a:xfrm>
              <a:off x="7384997" y="3714016"/>
              <a:ext cx="339672" cy="38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CB2C98D-D6C1-998F-A770-09C2E3E24F2D}"/>
                </a:ext>
              </a:extLst>
            </p:cNvPr>
            <p:cNvCxnSpPr>
              <a:cxnSpLocks/>
            </p:cNvCxnSpPr>
            <p:nvPr/>
          </p:nvCxnSpPr>
          <p:spPr>
            <a:xfrm>
              <a:off x="7334591" y="3799598"/>
              <a:ext cx="333325" cy="34115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F875CC1-A051-884A-DD49-71E7F3D468F0}"/>
                </a:ext>
              </a:extLst>
            </p:cNvPr>
            <p:cNvCxnSpPr>
              <a:cxnSpLocks/>
            </p:cNvCxnSpPr>
            <p:nvPr/>
          </p:nvCxnSpPr>
          <p:spPr>
            <a:xfrm>
              <a:off x="7385776" y="3673488"/>
              <a:ext cx="261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FCDA749-B9B1-016A-A0F9-1CEF505D8BFD}"/>
                </a:ext>
              </a:extLst>
            </p:cNvPr>
            <p:cNvCxnSpPr>
              <a:cxnSpLocks/>
            </p:cNvCxnSpPr>
            <p:nvPr/>
          </p:nvCxnSpPr>
          <p:spPr>
            <a:xfrm>
              <a:off x="7373945" y="3706985"/>
              <a:ext cx="26170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0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B7F1E46-3637-3BBE-511D-8F360E2F76C2}"/>
              </a:ext>
            </a:extLst>
          </p:cNvPr>
          <p:cNvGrpSpPr/>
          <p:nvPr/>
        </p:nvGrpSpPr>
        <p:grpSpPr>
          <a:xfrm>
            <a:off x="1119188" y="1149190"/>
            <a:ext cx="1500925" cy="1917860"/>
            <a:chOff x="1119188" y="1149190"/>
            <a:chExt cx="1500925" cy="19178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7F223C-DE5E-3E0A-4ABE-A8003857C9B5}"/>
                </a:ext>
              </a:extLst>
            </p:cNvPr>
            <p:cNvSpPr/>
            <p:nvPr/>
          </p:nvSpPr>
          <p:spPr>
            <a:xfrm>
              <a:off x="1119188" y="1165145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5229FE9-113D-003C-4245-1CF4E8476747}"/>
                    </a:ext>
                  </a:extLst>
                </p:cNvPr>
                <p:cNvSpPr txBox="1"/>
                <p:nvPr/>
              </p:nvSpPr>
              <p:spPr>
                <a:xfrm>
                  <a:off x="1159378" y="1225390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5229FE9-113D-003C-4245-1CF4E8476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78" y="1225390"/>
                  <a:ext cx="355097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95BCB8-868A-5D8D-C545-0F3468C1C0B4}"/>
                </a:ext>
              </a:extLst>
            </p:cNvPr>
            <p:cNvSpPr/>
            <p:nvPr/>
          </p:nvSpPr>
          <p:spPr>
            <a:xfrm>
              <a:off x="2224826" y="1149190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CAF917-5936-E877-B8FE-D7BD3F863476}"/>
                    </a:ext>
                  </a:extLst>
                </p:cNvPr>
                <p:cNvSpPr txBox="1"/>
                <p:nvPr/>
              </p:nvSpPr>
              <p:spPr>
                <a:xfrm>
                  <a:off x="2265016" y="1209435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CAF917-5936-E877-B8FE-D7BD3F863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016" y="1209435"/>
                  <a:ext cx="3550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4D4C59-776F-1BB2-94E8-8C715BDE1EEF}"/>
                </a:ext>
              </a:extLst>
            </p:cNvPr>
            <p:cNvSpPr/>
            <p:nvPr/>
          </p:nvSpPr>
          <p:spPr>
            <a:xfrm>
              <a:off x="1671638" y="1871663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D66162-CE10-CF27-1F0A-3636B00A4A28}"/>
                    </a:ext>
                  </a:extLst>
                </p:cNvPr>
                <p:cNvSpPr txBox="1"/>
                <p:nvPr/>
              </p:nvSpPr>
              <p:spPr>
                <a:xfrm>
                  <a:off x="1711828" y="1931908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D66162-CE10-CF27-1F0A-3636B00A4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828" y="1931908"/>
                  <a:ext cx="35509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DA7F77-ED07-A168-AACC-A6B6B62618BB}"/>
                </a:ext>
              </a:extLst>
            </p:cNvPr>
            <p:cNvSpPr/>
            <p:nvPr/>
          </p:nvSpPr>
          <p:spPr>
            <a:xfrm>
              <a:off x="1671638" y="2676525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D230E6D-09E9-7CC9-E41C-3E4544F03957}"/>
                    </a:ext>
                  </a:extLst>
                </p:cNvPr>
                <p:cNvSpPr txBox="1"/>
                <p:nvPr/>
              </p:nvSpPr>
              <p:spPr>
                <a:xfrm>
                  <a:off x="1711828" y="2736770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D230E6D-09E9-7CC9-E41C-3E4544F03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828" y="2736770"/>
                  <a:ext cx="35509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D4AE6D-10AC-82AA-DEEF-780942F18FDC}"/>
                </a:ext>
              </a:extLst>
            </p:cNvPr>
            <p:cNvCxnSpPr>
              <a:stCxn id="10" idx="0"/>
              <a:endCxn id="8" idx="4"/>
            </p:cNvCxnSpPr>
            <p:nvPr/>
          </p:nvCxnSpPr>
          <p:spPr>
            <a:xfrm flipV="1">
              <a:off x="1869282" y="2262188"/>
              <a:ext cx="0" cy="414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BE79A9-9000-E77A-180A-96C51202028F}"/>
                </a:ext>
              </a:extLst>
            </p:cNvPr>
            <p:cNvCxnSpPr>
              <a:stCxn id="8" idx="0"/>
              <a:endCxn id="4" idx="5"/>
            </p:cNvCxnSpPr>
            <p:nvPr/>
          </p:nvCxnSpPr>
          <p:spPr>
            <a:xfrm flipH="1" flipV="1">
              <a:off x="1456587" y="1498479"/>
              <a:ext cx="412695" cy="37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194EAA-B5E7-49AD-3E57-C36E2D247848}"/>
                </a:ext>
              </a:extLst>
            </p:cNvPr>
            <p:cNvCxnSpPr>
              <a:stCxn id="8" idx="0"/>
              <a:endCxn id="6" idx="3"/>
            </p:cNvCxnSpPr>
            <p:nvPr/>
          </p:nvCxnSpPr>
          <p:spPr>
            <a:xfrm flipV="1">
              <a:off x="1869282" y="1482524"/>
              <a:ext cx="413432" cy="389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10A051-88AA-1D71-04FF-09A285D80D3F}"/>
              </a:ext>
            </a:extLst>
          </p:cNvPr>
          <p:cNvGrpSpPr/>
          <p:nvPr/>
        </p:nvGrpSpPr>
        <p:grpSpPr>
          <a:xfrm>
            <a:off x="3306677" y="1118906"/>
            <a:ext cx="2228660" cy="1995051"/>
            <a:chOff x="3306677" y="1118906"/>
            <a:chExt cx="2228660" cy="199505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2BEE51-C678-D360-4455-F434438CDB3D}"/>
                </a:ext>
              </a:extLst>
            </p:cNvPr>
            <p:cNvSpPr/>
            <p:nvPr/>
          </p:nvSpPr>
          <p:spPr>
            <a:xfrm>
              <a:off x="5140050" y="1118906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6F468E-1FA2-7095-3548-598F8EE2FE89}"/>
                    </a:ext>
                  </a:extLst>
                </p:cNvPr>
                <p:cNvSpPr txBox="1"/>
                <p:nvPr/>
              </p:nvSpPr>
              <p:spPr>
                <a:xfrm>
                  <a:off x="5180240" y="1179151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6F468E-1FA2-7095-3548-598F8EE2F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40" y="1179151"/>
                  <a:ext cx="355097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2D6BFD-9E67-D4D6-97E4-59AE6F697D8D}"/>
                </a:ext>
              </a:extLst>
            </p:cNvPr>
            <p:cNvSpPr/>
            <p:nvPr/>
          </p:nvSpPr>
          <p:spPr>
            <a:xfrm>
              <a:off x="4563213" y="1676400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988E8A-16F2-10D5-3607-50D39EFC4F01}"/>
                    </a:ext>
                  </a:extLst>
                </p:cNvPr>
                <p:cNvSpPr txBox="1"/>
                <p:nvPr/>
              </p:nvSpPr>
              <p:spPr>
                <a:xfrm>
                  <a:off x="4603403" y="1736645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988E8A-16F2-10D5-3607-50D39EFC4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403" y="1736645"/>
                  <a:ext cx="355097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F0A726-636D-C6E8-2639-92E41E3AB548}"/>
                </a:ext>
              </a:extLst>
            </p:cNvPr>
            <p:cNvSpPr/>
            <p:nvPr/>
          </p:nvSpPr>
          <p:spPr>
            <a:xfrm>
              <a:off x="3932043" y="2194796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9E6DBB-97AA-1266-37E5-ADEA29BB08C5}"/>
                    </a:ext>
                  </a:extLst>
                </p:cNvPr>
                <p:cNvSpPr txBox="1"/>
                <p:nvPr/>
              </p:nvSpPr>
              <p:spPr>
                <a:xfrm>
                  <a:off x="3972233" y="2255041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9E6DBB-97AA-1266-37E5-ADEA29BB0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33" y="2255041"/>
                  <a:ext cx="355097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ADACF39-57A0-0106-F979-C04B918904AC}"/>
                </a:ext>
              </a:extLst>
            </p:cNvPr>
            <p:cNvSpPr/>
            <p:nvPr/>
          </p:nvSpPr>
          <p:spPr>
            <a:xfrm>
              <a:off x="3306677" y="2723432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3D33122-EF9C-FE2B-C775-E517307AA6EC}"/>
                    </a:ext>
                  </a:extLst>
                </p:cNvPr>
                <p:cNvSpPr txBox="1"/>
                <p:nvPr/>
              </p:nvSpPr>
              <p:spPr>
                <a:xfrm>
                  <a:off x="3346867" y="2783677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3D33122-EF9C-FE2B-C775-E517307A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867" y="2783677"/>
                  <a:ext cx="35509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2E536-14B8-91F1-5115-508455AE0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250" y="1456841"/>
              <a:ext cx="308050" cy="273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123F7F-7197-B3AB-0964-D68363124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312" y="1992875"/>
              <a:ext cx="319071" cy="26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0BAA903-A5C1-230B-0E95-1DDD8F771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0615" y="2509180"/>
              <a:ext cx="332777" cy="28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223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32749</TotalTime>
  <Words>124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10</cp:revision>
  <dcterms:created xsi:type="dcterms:W3CDTF">2023-03-31T16:11:14Z</dcterms:created>
  <dcterms:modified xsi:type="dcterms:W3CDTF">2023-09-07T20:00:06Z</dcterms:modified>
</cp:coreProperties>
</file>