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22"/>
    <p:restoredTop sz="96327"/>
  </p:normalViewPr>
  <p:slideViewPr>
    <p:cSldViewPr snapToGrid="0">
      <p:cViewPr>
        <p:scale>
          <a:sx n="201" d="100"/>
          <a:sy n="201" d="100"/>
        </p:scale>
        <p:origin x="-5792" y="-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7A62-E39C-49EA-4719-921DF0290E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8587FC-6DEB-E606-C3BF-F6315FE4A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A62DC-A3B7-0C3F-AE12-9542C8E72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31ABA-FF2B-01E8-F1DA-943077B2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BD106-95D8-2822-B363-8C3D33DB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09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AFBC1-43D9-B89B-CCCD-EA8AF67B0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1E3A31-BF02-66A5-BD21-F2D5C5D849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174C5-FCDA-BCB5-517C-DA8958A44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4831-5FA5-1A3D-E076-5956EA65F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FD87C-CBC6-7E61-F946-F85F6F75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09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5CA91B-9BC3-39D0-FAC9-F49844518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76570-126C-4A4C-8157-9716E5FEE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E9B53-6FC5-3769-3088-0C0BB092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1E773-5C34-D6BC-EA92-BAA79695D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6311-F50A-8081-34B5-74BAD2F19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12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AAE4-F0E8-0B87-550C-31FBD7673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98B92-8102-56AD-157D-602331D59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C3382-08D4-ABC2-ECBA-4D8E829F3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5FA0F-DE15-D779-9C23-C5E263BC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3A665-9666-956E-3BBA-18AD87AFA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13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E1FD4-ACE3-53AA-AE0B-17306A373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37555-5659-31AC-E8E0-736C157A8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6265D-FE88-8078-0866-244B52705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6F33-7E7E-E774-6634-698A6054D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DB498-82B6-B030-9F40-4B9E7295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812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D98B7-FE68-5D4D-8972-C532C0F70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2381-4E42-BBDA-A528-39D95896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68CC2-D4AD-4C10-BB73-C3B96D51C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10357-BB24-DC3F-E14D-703CB623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93C5C-84CA-7EE7-9F47-66EA6759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8C38-B53E-8A71-06C9-A4B3FE783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03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FBDE-1120-3063-6D80-524C4094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EFE56-4741-A7DA-CC69-D5C388852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F9742-2F8A-FADC-05FA-99011E107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B8CA8-5C9F-3BBE-4B7D-6B07DA6E3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AFA9CD-76EC-89F5-8EAF-C2930F100E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D2B166-1125-4EF0-397F-2B6AF54D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C56CB5-4B49-A232-3815-B9EE4403A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80CE1-0887-7EFD-A73F-A385D085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6A-07A0-492E-B6B9-CD3BC63E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170047-6157-0AF8-CB3F-71B5BE70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3B776-B8C4-0490-025E-6E5C5EF6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58E226-24CB-785A-4F3A-CA47999E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10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6F9FD-31F9-9466-6291-DCA08F45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140D6-816C-EAF0-3669-AC6B2754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D9A8D-9E65-835A-1521-CA914C3F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5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6B0A9-6011-968D-E7AB-290DFA52F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CE5AB-B6A7-A65C-893A-5FCB0874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202E8-CA32-0DD3-17A8-6CCF14BDC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F7C86-47C4-81FF-76F7-4967F65B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5D423-D670-7349-BC36-62CB80B0B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FE1D6-CCD7-9AF7-CD12-98D711C23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410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EED25-0861-38CA-B37C-A723EA65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FFC38-98D7-D204-8B9E-45180E644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13413-B920-46B9-676D-D8E25F2E9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96D6D-359C-C366-6940-B79882CC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EA05-ED44-0A4C-AF18-F871CD66EDD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4CCA6-814B-EA2A-E712-66C12198F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0FD3D-6F04-8DD9-D019-B03027DC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72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151E1-EA7D-2DC6-028F-886BDCD80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DC05F-D79D-625B-89E0-8924B322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20D65-4350-AD87-3FEA-80369F056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7EA05-ED44-0A4C-AF18-F871CD66EDDF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BBD99-3382-321B-A5FF-097BC5DA6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D1A30-36A4-F5A4-E8A6-A760B97386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8908-5EAD-7940-8D66-F38F6AEBB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96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.png"/><Relationship Id="rId21" Type="http://schemas.openxmlformats.org/officeDocument/2006/relationships/image" Target="../media/image20.png"/><Relationship Id="rId42" Type="http://schemas.openxmlformats.org/officeDocument/2006/relationships/image" Target="../media/image6.png"/><Relationship Id="rId47" Type="http://schemas.openxmlformats.org/officeDocument/2006/relationships/image" Target="../media/image11.png"/><Relationship Id="rId34" Type="http://schemas.openxmlformats.org/officeDocument/2006/relationships/image" Target="../media/image33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8" Type="http://schemas.openxmlformats.org/officeDocument/2006/relationships/image" Target="../media/image2.png"/><Relationship Id="rId46" Type="http://schemas.openxmlformats.org/officeDocument/2006/relationships/image" Target="../media/image10.png"/><Relationship Id="rId33" Type="http://schemas.openxmlformats.org/officeDocument/2006/relationships/image" Target="../media/image3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41" Type="http://schemas.openxmlformats.org/officeDocument/2006/relationships/image" Target="../media/image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23.png"/><Relationship Id="rId37" Type="http://schemas.openxmlformats.org/officeDocument/2006/relationships/image" Target="../media/image1.png"/><Relationship Id="rId40" Type="http://schemas.openxmlformats.org/officeDocument/2006/relationships/image" Target="../media/image4.png"/><Relationship Id="rId45" Type="http://schemas.openxmlformats.org/officeDocument/2006/relationships/image" Target="../media/image9.png"/><Relationship Id="rId32" Type="http://schemas.openxmlformats.org/officeDocument/2006/relationships/image" Target="../media/image31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36" Type="http://schemas.openxmlformats.org/officeDocument/2006/relationships/image" Target="../media/image35.png"/><Relationship Id="rId49" Type="http://schemas.openxmlformats.org/officeDocument/2006/relationships/image" Target="../media/image13.png"/><Relationship Id="rId28" Type="http://schemas.openxmlformats.org/officeDocument/2006/relationships/image" Target="../media/image27.png"/><Relationship Id="rId19" Type="http://schemas.openxmlformats.org/officeDocument/2006/relationships/image" Target="../media/image18.png"/><Relationship Id="rId44" Type="http://schemas.openxmlformats.org/officeDocument/2006/relationships/image" Target="../media/image8.png"/><Relationship Id="rId31" Type="http://schemas.openxmlformats.org/officeDocument/2006/relationships/image" Target="../media/image30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5" Type="http://schemas.openxmlformats.org/officeDocument/2006/relationships/image" Target="../media/image34.png"/><Relationship Id="rId43" Type="http://schemas.openxmlformats.org/officeDocument/2006/relationships/image" Target="../media/image7.png"/><Relationship Id="rId48" Type="http://schemas.openxmlformats.org/officeDocument/2006/relationships/image" Target="../media/image12.pn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21" Type="http://schemas.openxmlformats.org/officeDocument/2006/relationships/image" Target="../media/image76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23" Type="http://schemas.openxmlformats.org/officeDocument/2006/relationships/image" Target="../media/image78.png"/><Relationship Id="rId10" Type="http://schemas.openxmlformats.org/officeDocument/2006/relationships/image" Target="../media/image65.png"/><Relationship Id="rId19" Type="http://schemas.openxmlformats.org/officeDocument/2006/relationships/image" Target="../media/image74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Relationship Id="rId22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7">
            <a:extLst>
              <a:ext uri="{FF2B5EF4-FFF2-40B4-BE49-F238E27FC236}">
                <a16:creationId xmlns:a16="http://schemas.microsoft.com/office/drawing/2014/main" id="{E46EEF7D-3168-E464-C0FF-FB726CA587EE}"/>
              </a:ext>
            </a:extLst>
          </p:cNvPr>
          <p:cNvGrpSpPr/>
          <p:nvPr/>
        </p:nvGrpSpPr>
        <p:grpSpPr>
          <a:xfrm>
            <a:off x="6286265" y="3636244"/>
            <a:ext cx="4081879" cy="1927673"/>
            <a:chOff x="1517235" y="678512"/>
            <a:chExt cx="4081879" cy="192767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AE1D31D5-3CBB-6454-E632-115E1E954E79}"/>
                </a:ext>
              </a:extLst>
            </p:cNvPr>
            <p:cNvGrpSpPr/>
            <p:nvPr/>
          </p:nvGrpSpPr>
          <p:grpSpPr>
            <a:xfrm>
              <a:off x="3271624" y="678512"/>
              <a:ext cx="503191" cy="316660"/>
              <a:chOff x="2937982" y="735846"/>
              <a:chExt cx="503191" cy="316660"/>
            </a:xfrm>
          </p:grpSpPr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D5AD372F-C797-13D9-F973-6CCB243A9D9C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BDDC57FD-FB77-C339-D8CE-5FA81B9F369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9" name="TextBox 198">
                    <a:extLst>
                      <a:ext uri="{FF2B5EF4-FFF2-40B4-BE49-F238E27FC236}">
                        <a16:creationId xmlns:a16="http://schemas.microsoft.com/office/drawing/2014/main" id="{BDDC57FD-FB77-C339-D8CE-5FA81B9F36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7EC58CE2-E7B3-46FB-F672-51BD0705FDC8}"/>
                </a:ext>
              </a:extLst>
            </p:cNvPr>
            <p:cNvGrpSpPr/>
            <p:nvPr/>
          </p:nvGrpSpPr>
          <p:grpSpPr>
            <a:xfrm>
              <a:off x="2020426" y="1237379"/>
              <a:ext cx="503191" cy="316660"/>
              <a:chOff x="2937982" y="735846"/>
              <a:chExt cx="503191" cy="316660"/>
            </a:xfrm>
          </p:grpSpPr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A3941BDC-AC96-0B37-6F7B-ABE4F8C31D3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1B4C0FC5-D3F5-EE13-1DB2-B9AC0D051BA7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7" name="TextBox 196">
                    <a:extLst>
                      <a:ext uri="{FF2B5EF4-FFF2-40B4-BE49-F238E27FC236}">
                        <a16:creationId xmlns:a16="http://schemas.microsoft.com/office/drawing/2014/main" id="{1B4C0FC5-D3F5-EE13-1DB2-B9AC0D051B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74574408-504F-745D-CABE-BE4810E583C5}"/>
                </a:ext>
              </a:extLst>
            </p:cNvPr>
            <p:cNvGrpSpPr/>
            <p:nvPr/>
          </p:nvGrpSpPr>
          <p:grpSpPr>
            <a:xfrm>
              <a:off x="3261712" y="1255192"/>
              <a:ext cx="503191" cy="316660"/>
              <a:chOff x="2937982" y="735846"/>
              <a:chExt cx="503191" cy="316660"/>
            </a:xfrm>
          </p:grpSpPr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5A575214-8084-CA4D-078F-6C196285BEC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01CE05FF-117C-2DB5-78AE-F254249AF36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5" name="TextBox 194">
                    <a:extLst>
                      <a:ext uri="{FF2B5EF4-FFF2-40B4-BE49-F238E27FC236}">
                        <a16:creationId xmlns:a16="http://schemas.microsoft.com/office/drawing/2014/main" id="{01CE05FF-117C-2DB5-78AE-F254249AF3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04F520E0-9ECD-7CA8-99C5-4B5B843F2714}"/>
                </a:ext>
              </a:extLst>
            </p:cNvPr>
            <p:cNvGrpSpPr/>
            <p:nvPr/>
          </p:nvGrpSpPr>
          <p:grpSpPr>
            <a:xfrm>
              <a:off x="4592732" y="1237378"/>
              <a:ext cx="503191" cy="316660"/>
              <a:chOff x="2937982" y="735846"/>
              <a:chExt cx="503191" cy="316660"/>
            </a:xfrm>
          </p:grpSpPr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CAC32AC5-0395-0E06-688E-49F2B164A88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7CAAC7A3-587D-C2C5-8C77-8AC22D396668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3" name="TextBox 192">
                    <a:extLst>
                      <a:ext uri="{FF2B5EF4-FFF2-40B4-BE49-F238E27FC236}">
                        <a16:creationId xmlns:a16="http://schemas.microsoft.com/office/drawing/2014/main" id="{7CAAC7A3-587D-C2C5-8C77-8AC22D3966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70638C6D-FD89-657F-2B02-A63C21FA8C46}"/>
                </a:ext>
              </a:extLst>
            </p:cNvPr>
            <p:cNvGrpSpPr/>
            <p:nvPr/>
          </p:nvGrpSpPr>
          <p:grpSpPr>
            <a:xfrm>
              <a:off x="1517235" y="1782240"/>
              <a:ext cx="503191" cy="316660"/>
              <a:chOff x="2937982" y="735846"/>
              <a:chExt cx="503191" cy="316660"/>
            </a:xfrm>
          </p:grpSpPr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587ADDBE-A039-FF22-49DC-3D88735EC23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9E94F443-4C33-5232-0277-47FB5DF8E006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9E94F443-4C33-5232-0277-47FB5DF8E0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A9A204DD-41B7-3E05-140F-B13F045C3707}"/>
                </a:ext>
              </a:extLst>
            </p:cNvPr>
            <p:cNvGrpSpPr/>
            <p:nvPr/>
          </p:nvGrpSpPr>
          <p:grpSpPr>
            <a:xfrm>
              <a:off x="5095921" y="2265169"/>
              <a:ext cx="503191" cy="316660"/>
              <a:chOff x="2937982" y="735846"/>
              <a:chExt cx="503191" cy="316660"/>
            </a:xfrm>
          </p:grpSpPr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F2ACA813-C72D-801F-0847-BA7911899F6F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44A9308E-1FEC-A87E-6CBB-EA3A07B5E1D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44A9308E-1FEC-A87E-6CBB-EA3A07B5E1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8DA657D-09DC-C894-E83E-48BCFF4D866C}"/>
                </a:ext>
              </a:extLst>
            </p:cNvPr>
            <p:cNvGrpSpPr/>
            <p:nvPr/>
          </p:nvGrpSpPr>
          <p:grpSpPr>
            <a:xfrm>
              <a:off x="2271112" y="1770939"/>
              <a:ext cx="503191" cy="316660"/>
              <a:chOff x="2937982" y="735846"/>
              <a:chExt cx="503191" cy="316660"/>
            </a:xfrm>
          </p:grpSpPr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128CA789-7A39-DF3E-A52E-34E3A6434E2F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39CFA8-E213-798A-7BB7-A96E1B8BD8EE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39CFA8-E213-798A-7BB7-A96E1B8BD8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8D68877C-870C-02EF-4C62-2E66D07B9CA2}"/>
                </a:ext>
              </a:extLst>
            </p:cNvPr>
            <p:cNvGrpSpPr/>
            <p:nvPr/>
          </p:nvGrpSpPr>
          <p:grpSpPr>
            <a:xfrm>
              <a:off x="2937982" y="1793021"/>
              <a:ext cx="503191" cy="316660"/>
              <a:chOff x="2937982" y="735846"/>
              <a:chExt cx="503191" cy="316660"/>
            </a:xfrm>
          </p:grpSpPr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92831A57-652E-E362-6999-39719CA1DA5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C87F0044-80FE-D472-7B8D-1B5E8D9842A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5" name="TextBox 184">
                    <a:extLst>
                      <a:ext uri="{FF2B5EF4-FFF2-40B4-BE49-F238E27FC236}">
                        <a16:creationId xmlns:a16="http://schemas.microsoft.com/office/drawing/2014/main" id="{C87F0044-80FE-D472-7B8D-1B5E8D9842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CCDEE8F-7659-6F38-0FA0-843510E3786F}"/>
                </a:ext>
              </a:extLst>
            </p:cNvPr>
            <p:cNvGrpSpPr/>
            <p:nvPr/>
          </p:nvGrpSpPr>
          <p:grpSpPr>
            <a:xfrm>
              <a:off x="3294177" y="2229950"/>
              <a:ext cx="503191" cy="316660"/>
              <a:chOff x="2937982" y="735846"/>
              <a:chExt cx="503191" cy="316660"/>
            </a:xfrm>
          </p:grpSpPr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DD13E992-2CFB-3EC2-D842-901295079703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9E2C409-3A33-9F8B-71E7-AB83437F93CB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3" name="TextBox 182">
                    <a:extLst>
                      <a:ext uri="{FF2B5EF4-FFF2-40B4-BE49-F238E27FC236}">
                        <a16:creationId xmlns:a16="http://schemas.microsoft.com/office/drawing/2014/main" id="{79E2C409-3A33-9F8B-71E7-AB83437F93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9A86942-D8FE-E444-2CC4-F41E14E63525}"/>
                </a:ext>
              </a:extLst>
            </p:cNvPr>
            <p:cNvGrpSpPr/>
            <p:nvPr/>
          </p:nvGrpSpPr>
          <p:grpSpPr>
            <a:xfrm>
              <a:off x="3691859" y="1781720"/>
              <a:ext cx="503191" cy="316660"/>
              <a:chOff x="2937982" y="735846"/>
              <a:chExt cx="503191" cy="316660"/>
            </a:xfrm>
          </p:grpSpPr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70A4AD50-FAEE-946F-1847-100FA7824253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F08B676E-659A-E2E3-39A5-0E2D8E5A32F2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81" name="TextBox 180">
                    <a:extLst>
                      <a:ext uri="{FF2B5EF4-FFF2-40B4-BE49-F238E27FC236}">
                        <a16:creationId xmlns:a16="http://schemas.microsoft.com/office/drawing/2014/main" id="{F08B676E-659A-E2E3-39A5-0E2D8E5A32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4A781E7B-65DA-7057-FC2B-C804C782A55D}"/>
                </a:ext>
              </a:extLst>
            </p:cNvPr>
            <p:cNvGrpSpPr/>
            <p:nvPr/>
          </p:nvGrpSpPr>
          <p:grpSpPr>
            <a:xfrm>
              <a:off x="4342046" y="1769102"/>
              <a:ext cx="503191" cy="316660"/>
              <a:chOff x="2937982" y="735846"/>
              <a:chExt cx="503191" cy="316660"/>
            </a:xfrm>
          </p:grpSpPr>
          <p:sp>
            <p:nvSpPr>
              <p:cNvPr id="178" name="Oval 177">
                <a:extLst>
                  <a:ext uri="{FF2B5EF4-FFF2-40B4-BE49-F238E27FC236}">
                    <a16:creationId xmlns:a16="http://schemas.microsoft.com/office/drawing/2014/main" id="{4456FAE2-439E-0B3E-38CD-CE5FD01F048D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24B5215-308C-D4ED-F113-A012EE2CD802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9" name="TextBox 178">
                    <a:extLst>
                      <a:ext uri="{FF2B5EF4-FFF2-40B4-BE49-F238E27FC236}">
                        <a16:creationId xmlns:a16="http://schemas.microsoft.com/office/drawing/2014/main" id="{E24B5215-308C-D4ED-F113-A012EE2CD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7959284-983F-15CE-5866-B5C4F48388EF}"/>
                </a:ext>
              </a:extLst>
            </p:cNvPr>
            <p:cNvGrpSpPr/>
            <p:nvPr/>
          </p:nvGrpSpPr>
          <p:grpSpPr>
            <a:xfrm>
              <a:off x="4342046" y="2289525"/>
              <a:ext cx="503191" cy="316660"/>
              <a:chOff x="2937982" y="735846"/>
              <a:chExt cx="503191" cy="316660"/>
            </a:xfrm>
          </p:grpSpPr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2DB96728-E4D0-5A86-4171-A3AC74EEC6A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67D015FE-994D-475E-452C-72A39BACC8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67D015FE-994D-475E-452C-72A39BACC8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9EE106B-CE06-BECC-898F-BD20F11971E9}"/>
                </a:ext>
              </a:extLst>
            </p:cNvPr>
            <p:cNvGrpSpPr/>
            <p:nvPr/>
          </p:nvGrpSpPr>
          <p:grpSpPr>
            <a:xfrm>
              <a:off x="5095923" y="1757801"/>
              <a:ext cx="503191" cy="316660"/>
              <a:chOff x="2937982" y="735846"/>
              <a:chExt cx="503191" cy="316660"/>
            </a:xfrm>
          </p:grpSpPr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FAA416CB-F60C-3973-08AB-C4AE73AA8A5E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40546EB9-8F62-4FFA-CD49-256F47D300A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175" name="TextBox 174">
                    <a:extLst>
                      <a:ext uri="{FF2B5EF4-FFF2-40B4-BE49-F238E27FC236}">
                        <a16:creationId xmlns:a16="http://schemas.microsoft.com/office/drawing/2014/main" id="{40546EB9-8F62-4FFA-CD49-256F47D300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98988314-25B8-F15A-648A-83341BF8E00E}"/>
                </a:ext>
              </a:extLst>
            </p:cNvPr>
            <p:cNvCxnSpPr>
              <a:stCxn id="198" idx="4"/>
            </p:cNvCxnSpPr>
            <p:nvPr/>
          </p:nvCxnSpPr>
          <p:spPr>
            <a:xfrm flipH="1">
              <a:off x="2418108" y="995172"/>
              <a:ext cx="1105112" cy="2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34497C34-BB58-F2B3-E362-719D99C0702E}"/>
                </a:ext>
              </a:extLst>
            </p:cNvPr>
            <p:cNvCxnSpPr>
              <a:stCxn id="198" idx="4"/>
              <a:endCxn id="194" idx="0"/>
            </p:cNvCxnSpPr>
            <p:nvPr/>
          </p:nvCxnSpPr>
          <p:spPr>
            <a:xfrm flipH="1">
              <a:off x="3513308" y="995172"/>
              <a:ext cx="9912" cy="2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4D166BDC-5E68-5629-B8DB-0EF30BFB5997}"/>
                </a:ext>
              </a:extLst>
            </p:cNvPr>
            <p:cNvCxnSpPr>
              <a:stCxn id="198" idx="4"/>
              <a:endCxn id="192" idx="0"/>
            </p:cNvCxnSpPr>
            <p:nvPr/>
          </p:nvCxnSpPr>
          <p:spPr>
            <a:xfrm>
              <a:off x="3523220" y="995172"/>
              <a:ext cx="1321108" cy="242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9844E52F-A6B1-E1E5-47F1-EFE407D85DC7}"/>
                </a:ext>
              </a:extLst>
            </p:cNvPr>
            <p:cNvCxnSpPr>
              <a:stCxn id="196" idx="4"/>
              <a:endCxn id="190" idx="0"/>
            </p:cNvCxnSpPr>
            <p:nvPr/>
          </p:nvCxnSpPr>
          <p:spPr>
            <a:xfrm flipH="1">
              <a:off x="1768831" y="1554039"/>
              <a:ext cx="503191" cy="22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A1AD1A66-A5FE-F81D-5FC6-FE27451755BD}"/>
                </a:ext>
              </a:extLst>
            </p:cNvPr>
            <p:cNvCxnSpPr>
              <a:stCxn id="196" idx="4"/>
              <a:endCxn id="186" idx="0"/>
            </p:cNvCxnSpPr>
            <p:nvPr/>
          </p:nvCxnSpPr>
          <p:spPr>
            <a:xfrm>
              <a:off x="2272022" y="1554039"/>
              <a:ext cx="250686" cy="21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565487F-8673-A156-6861-B3C57F4E75B8}"/>
                </a:ext>
              </a:extLst>
            </p:cNvPr>
            <p:cNvCxnSpPr>
              <a:stCxn id="194" idx="4"/>
              <a:endCxn id="184" idx="0"/>
            </p:cNvCxnSpPr>
            <p:nvPr/>
          </p:nvCxnSpPr>
          <p:spPr>
            <a:xfrm flipH="1">
              <a:off x="3189578" y="1571852"/>
              <a:ext cx="323730" cy="221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16F20D8E-D0AE-D2BC-1417-0448E2DBF581}"/>
                </a:ext>
              </a:extLst>
            </p:cNvPr>
            <p:cNvCxnSpPr>
              <a:stCxn id="194" idx="4"/>
              <a:endCxn id="182" idx="0"/>
            </p:cNvCxnSpPr>
            <p:nvPr/>
          </p:nvCxnSpPr>
          <p:spPr>
            <a:xfrm>
              <a:off x="3513308" y="1571852"/>
              <a:ext cx="32465" cy="658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2AC4F95B-1F39-A3D4-4C28-76AB1C87CF47}"/>
                </a:ext>
              </a:extLst>
            </p:cNvPr>
            <p:cNvCxnSpPr>
              <a:stCxn id="194" idx="4"/>
              <a:endCxn id="180" idx="0"/>
            </p:cNvCxnSpPr>
            <p:nvPr/>
          </p:nvCxnSpPr>
          <p:spPr>
            <a:xfrm>
              <a:off x="3513308" y="1571852"/>
              <a:ext cx="430147" cy="20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ABD00996-93A4-D1A4-9AB6-111208FDA40A}"/>
                </a:ext>
              </a:extLst>
            </p:cNvPr>
            <p:cNvCxnSpPr>
              <a:stCxn id="192" idx="4"/>
              <a:endCxn id="178" idx="0"/>
            </p:cNvCxnSpPr>
            <p:nvPr/>
          </p:nvCxnSpPr>
          <p:spPr>
            <a:xfrm flipH="1">
              <a:off x="4593642" y="1554038"/>
              <a:ext cx="250686" cy="215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27CC48D7-FFB9-AD54-B273-B2ADD10EF349}"/>
                </a:ext>
              </a:extLst>
            </p:cNvPr>
            <p:cNvCxnSpPr>
              <a:stCxn id="192" idx="4"/>
              <a:endCxn id="176" idx="0"/>
            </p:cNvCxnSpPr>
            <p:nvPr/>
          </p:nvCxnSpPr>
          <p:spPr>
            <a:xfrm flipH="1">
              <a:off x="4593642" y="1554038"/>
              <a:ext cx="250686" cy="735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61C991FC-016A-5D95-FC95-B6E51983E2B9}"/>
                </a:ext>
              </a:extLst>
            </p:cNvPr>
            <p:cNvCxnSpPr>
              <a:stCxn id="192" idx="4"/>
              <a:endCxn id="174" idx="0"/>
            </p:cNvCxnSpPr>
            <p:nvPr/>
          </p:nvCxnSpPr>
          <p:spPr>
            <a:xfrm>
              <a:off x="4844328" y="1554038"/>
              <a:ext cx="503191" cy="203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11DB0879-B667-561A-B757-B370A7712A34}"/>
                </a:ext>
              </a:extLst>
            </p:cNvPr>
            <p:cNvCxnSpPr>
              <a:stCxn id="192" idx="4"/>
              <a:endCxn id="188" idx="0"/>
            </p:cNvCxnSpPr>
            <p:nvPr/>
          </p:nvCxnSpPr>
          <p:spPr>
            <a:xfrm>
              <a:off x="4844328" y="1554038"/>
              <a:ext cx="503189" cy="711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1E048F2-5D70-997B-FEDD-37AAB0EA10C1}"/>
              </a:ext>
            </a:extLst>
          </p:cNvPr>
          <p:cNvGrpSpPr/>
          <p:nvPr/>
        </p:nvGrpSpPr>
        <p:grpSpPr>
          <a:xfrm>
            <a:off x="8533933" y="1244566"/>
            <a:ext cx="565833" cy="699523"/>
            <a:chOff x="8533933" y="1244566"/>
            <a:chExt cx="565833" cy="6995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F0D30A9-EA8F-1F0D-9512-BF34066BAA00}"/>
                </a:ext>
              </a:extLst>
            </p:cNvPr>
            <p:cNvGrpSpPr/>
            <p:nvPr/>
          </p:nvGrpSpPr>
          <p:grpSpPr>
            <a:xfrm>
              <a:off x="8533933" y="1244566"/>
              <a:ext cx="503191" cy="316660"/>
              <a:chOff x="2937982" y="735846"/>
              <a:chExt cx="503191" cy="31666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42A771A-76DF-D64E-7E60-66659542C7A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E03E530-240A-DBB0-DA2B-E7BEB8EB4531}"/>
                      </a:ext>
                    </a:extLst>
                  </p:cNvPr>
                  <p:cNvSpPr txBox="1"/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EE03E530-240A-DBB0-DA2B-E7BEB8EB45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3489" y="771065"/>
                    <a:ext cx="292175" cy="24622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3343C86-09B6-A159-C340-8208E8631293}"/>
                    </a:ext>
                  </a:extLst>
                </p:cNvPr>
                <p:cNvSpPr txBox="1"/>
                <p:nvPr/>
              </p:nvSpPr>
              <p:spPr>
                <a:xfrm>
                  <a:off x="8543845" y="1543979"/>
                  <a:ext cx="55592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0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3343C86-09B6-A159-C340-8208E86312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3845" y="1543979"/>
                  <a:ext cx="555921" cy="40011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144DB29-4857-D708-9B49-26E714BCDF2F}"/>
              </a:ext>
            </a:extLst>
          </p:cNvPr>
          <p:cNvGrpSpPr/>
          <p:nvPr/>
        </p:nvGrpSpPr>
        <p:grpSpPr>
          <a:xfrm>
            <a:off x="1513087" y="678512"/>
            <a:ext cx="4086027" cy="1927673"/>
            <a:chOff x="1513087" y="678512"/>
            <a:chExt cx="4086027" cy="192767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5F6A5F8-1646-5E3A-F889-F189C3C60C29}"/>
                </a:ext>
              </a:extLst>
            </p:cNvPr>
            <p:cNvGrpSpPr/>
            <p:nvPr/>
          </p:nvGrpSpPr>
          <p:grpSpPr>
            <a:xfrm>
              <a:off x="3271624" y="678512"/>
              <a:ext cx="503191" cy="316660"/>
              <a:chOff x="2937982" y="735846"/>
              <a:chExt cx="503191" cy="31666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832F9AE-F758-23D5-4989-CB726A1CE00A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18DF024-9C30-165A-1B94-D13C7FF2704F}"/>
                      </a:ext>
                    </a:extLst>
                  </p:cNvPr>
                  <p:cNvSpPr txBox="1"/>
                  <p:nvPr/>
                </p:nvSpPr>
                <p:spPr>
                  <a:xfrm>
                    <a:off x="2967063" y="769852"/>
                    <a:ext cx="38777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18DF024-9C30-165A-1B94-D13C7FF270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7063" y="769852"/>
                    <a:ext cx="387772" cy="2308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96FDC77-005B-CE11-DE91-B27945DFEC73}"/>
                </a:ext>
              </a:extLst>
            </p:cNvPr>
            <p:cNvGrpSpPr/>
            <p:nvPr/>
          </p:nvGrpSpPr>
          <p:grpSpPr>
            <a:xfrm>
              <a:off x="2020426" y="1237379"/>
              <a:ext cx="503191" cy="316660"/>
              <a:chOff x="2937982" y="735846"/>
              <a:chExt cx="503191" cy="31666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99F06B3-4CC4-780C-B256-CB19CB2D39BB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108A023-CDC2-7BF1-576B-30250F7803D3}"/>
                      </a:ext>
                    </a:extLst>
                  </p:cNvPr>
                  <p:cNvSpPr txBox="1"/>
                  <p:nvPr/>
                </p:nvSpPr>
                <p:spPr>
                  <a:xfrm>
                    <a:off x="2954831" y="778252"/>
                    <a:ext cx="39677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8108A023-CDC2-7BF1-576B-30250F780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4831" y="778252"/>
                    <a:ext cx="396774" cy="2308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316A6F0-84AB-A536-B045-D7B319CDAE44}"/>
                </a:ext>
              </a:extLst>
            </p:cNvPr>
            <p:cNvGrpSpPr/>
            <p:nvPr/>
          </p:nvGrpSpPr>
          <p:grpSpPr>
            <a:xfrm>
              <a:off x="3261712" y="1255192"/>
              <a:ext cx="503191" cy="316660"/>
              <a:chOff x="2937982" y="735846"/>
              <a:chExt cx="503191" cy="31666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5A6E498-3F27-92E0-1FE9-88BD0740198E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AF53D86-FD2E-AC61-6482-11A713AEA292}"/>
                      </a:ext>
                    </a:extLst>
                  </p:cNvPr>
                  <p:cNvSpPr txBox="1"/>
                  <p:nvPr/>
                </p:nvSpPr>
                <p:spPr>
                  <a:xfrm>
                    <a:off x="2957151" y="773522"/>
                    <a:ext cx="40759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AF53D86-FD2E-AC61-6482-11A713AEA2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7151" y="773522"/>
                    <a:ext cx="407596" cy="2308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7D0AEB4-836C-C506-849C-6A9996E95477}"/>
                </a:ext>
              </a:extLst>
            </p:cNvPr>
            <p:cNvGrpSpPr/>
            <p:nvPr/>
          </p:nvGrpSpPr>
          <p:grpSpPr>
            <a:xfrm>
              <a:off x="4592732" y="1237378"/>
              <a:ext cx="503191" cy="316660"/>
              <a:chOff x="2937982" y="735846"/>
              <a:chExt cx="503191" cy="31666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399EE81-8F9F-661A-88E8-4A499EDFFFEB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093C5B7-0F5F-6587-A376-B749B3BF6DF0}"/>
                      </a:ext>
                    </a:extLst>
                  </p:cNvPr>
                  <p:cNvSpPr txBox="1"/>
                  <p:nvPr/>
                </p:nvSpPr>
                <p:spPr>
                  <a:xfrm>
                    <a:off x="2958627" y="785829"/>
                    <a:ext cx="46172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A093C5B7-0F5F-6587-A376-B749B3BF6DF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8627" y="785829"/>
                    <a:ext cx="461722" cy="2308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9DB4A97-0083-284E-6B18-92FBE2C0BAED}"/>
                </a:ext>
              </a:extLst>
            </p:cNvPr>
            <p:cNvGrpSpPr/>
            <p:nvPr/>
          </p:nvGrpSpPr>
          <p:grpSpPr>
            <a:xfrm>
              <a:off x="1513087" y="1782240"/>
              <a:ext cx="538896" cy="316660"/>
              <a:chOff x="2933834" y="735846"/>
              <a:chExt cx="538896" cy="31666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23A3814-0F54-CAFD-C1DA-4C75217BC193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00AD7C8-7448-30B5-8F07-2FA87ECEB1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33834" y="770545"/>
                    <a:ext cx="53889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00AD7C8-7448-30B5-8F07-2FA87ECEB1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834" y="770545"/>
                    <a:ext cx="538896" cy="2308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E4A648B-BF78-59FC-58BE-A9FC10AC8C96}"/>
                </a:ext>
              </a:extLst>
            </p:cNvPr>
            <p:cNvGrpSpPr/>
            <p:nvPr/>
          </p:nvGrpSpPr>
          <p:grpSpPr>
            <a:xfrm>
              <a:off x="5080719" y="2265169"/>
              <a:ext cx="518393" cy="316660"/>
              <a:chOff x="2922780" y="735846"/>
              <a:chExt cx="518393" cy="31666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FCF8326-3A2F-C12C-296F-3733D70F211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3623C00-3FA4-AD1C-48C1-D642931E27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22780" y="771065"/>
                    <a:ext cx="447532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13623C00-3FA4-AD1C-48C1-D642931E27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2780" y="771065"/>
                    <a:ext cx="447532" cy="2308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7528D94-CA3D-B58E-3F62-B6D92FF85210}"/>
                </a:ext>
              </a:extLst>
            </p:cNvPr>
            <p:cNvGrpSpPr/>
            <p:nvPr/>
          </p:nvGrpSpPr>
          <p:grpSpPr>
            <a:xfrm>
              <a:off x="2271112" y="1770939"/>
              <a:ext cx="503191" cy="316660"/>
              <a:chOff x="2937982" y="735846"/>
              <a:chExt cx="503191" cy="31666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458EB87-24DC-2D8F-13D1-708ABF74162E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A38C249-4802-7EF5-CA61-19092D6405C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9503" y="776923"/>
                    <a:ext cx="469819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A38C249-4802-7EF5-CA61-19092D6405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9503" y="776923"/>
                    <a:ext cx="469819" cy="2308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FEDC666-485D-9117-26A3-D89255D41578}"/>
                </a:ext>
              </a:extLst>
            </p:cNvPr>
            <p:cNvGrpSpPr/>
            <p:nvPr/>
          </p:nvGrpSpPr>
          <p:grpSpPr>
            <a:xfrm>
              <a:off x="2937982" y="1793021"/>
              <a:ext cx="503191" cy="316660"/>
              <a:chOff x="2937982" y="735846"/>
              <a:chExt cx="503191" cy="3166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E17CB20-9EED-5205-D419-F688210882C9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79321BE-0A25-0AD6-C577-FA6DBE0CCE49}"/>
                      </a:ext>
                    </a:extLst>
                  </p:cNvPr>
                  <p:cNvSpPr txBox="1"/>
                  <p:nvPr/>
                </p:nvSpPr>
                <p:spPr>
                  <a:xfrm>
                    <a:off x="2960753" y="771827"/>
                    <a:ext cx="404034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79321BE-0A25-0AD6-C577-FA6DBE0CCE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0753" y="771827"/>
                    <a:ext cx="404034" cy="2308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6A1F260-1DB4-2467-11D4-7CD1612A73BA}"/>
                </a:ext>
              </a:extLst>
            </p:cNvPr>
            <p:cNvGrpSpPr/>
            <p:nvPr/>
          </p:nvGrpSpPr>
          <p:grpSpPr>
            <a:xfrm>
              <a:off x="3293268" y="2229950"/>
              <a:ext cx="504100" cy="316660"/>
              <a:chOff x="2937073" y="735846"/>
              <a:chExt cx="504100" cy="31666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9C2AE1A-2932-64AA-101A-2409B831F2D4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DEA667C-50AC-63BF-D9F3-DFB8BB5EFB99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073" y="764777"/>
                    <a:ext cx="439171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9DEA667C-50AC-63BF-D9F3-DFB8BB5EFB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073" y="764777"/>
                    <a:ext cx="439171" cy="2308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948B4D-A7B1-AD04-264C-237532B5C6F6}"/>
                </a:ext>
              </a:extLst>
            </p:cNvPr>
            <p:cNvGrpSpPr/>
            <p:nvPr/>
          </p:nvGrpSpPr>
          <p:grpSpPr>
            <a:xfrm>
              <a:off x="3691859" y="1781720"/>
              <a:ext cx="503191" cy="316660"/>
              <a:chOff x="2937982" y="735846"/>
              <a:chExt cx="503191" cy="31666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E82A60B8-64A1-D9E1-7674-652A8B4F3970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AD5D971-F7AF-EF53-E33C-037F36108B65}"/>
                      </a:ext>
                    </a:extLst>
                  </p:cNvPr>
                  <p:cNvSpPr txBox="1"/>
                  <p:nvPr/>
                </p:nvSpPr>
                <p:spPr>
                  <a:xfrm>
                    <a:off x="2961985" y="777576"/>
                    <a:ext cx="45944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AD5D971-F7AF-EF53-E33C-037F36108B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1985" y="777576"/>
                    <a:ext cx="459448" cy="230832"/>
                  </a:xfrm>
                  <a:prstGeom prst="rect">
                    <a:avLst/>
                  </a:prstGeom>
                  <a:blipFill>
                    <a:blip r:embed="rId4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38944F-F4CE-A11C-E0DF-EE592C3C781E}"/>
                </a:ext>
              </a:extLst>
            </p:cNvPr>
            <p:cNvGrpSpPr/>
            <p:nvPr/>
          </p:nvGrpSpPr>
          <p:grpSpPr>
            <a:xfrm>
              <a:off x="4331223" y="1769102"/>
              <a:ext cx="514014" cy="316660"/>
              <a:chOff x="2927159" y="735846"/>
              <a:chExt cx="514014" cy="31666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0BCB5673-BF8E-0354-15FC-00D19C3FC8E0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B93EFA51-EC1E-5DC4-7A3D-D2DEEC4E4D90}"/>
                      </a:ext>
                    </a:extLst>
                  </p:cNvPr>
                  <p:cNvSpPr txBox="1"/>
                  <p:nvPr/>
                </p:nvSpPr>
                <p:spPr>
                  <a:xfrm>
                    <a:off x="2927159" y="773963"/>
                    <a:ext cx="407596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B93EFA51-EC1E-5DC4-7A3D-D2DEEC4E4D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7159" y="773963"/>
                    <a:ext cx="407596" cy="230832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r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766FD57-5256-927B-9620-32ABE71125FC}"/>
                </a:ext>
              </a:extLst>
            </p:cNvPr>
            <p:cNvGrpSpPr/>
            <p:nvPr/>
          </p:nvGrpSpPr>
          <p:grpSpPr>
            <a:xfrm>
              <a:off x="4341591" y="2289525"/>
              <a:ext cx="503646" cy="316660"/>
              <a:chOff x="2937527" y="735846"/>
              <a:chExt cx="503646" cy="31666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D36E742-1D19-7877-3A7D-EAF1E1184FA7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8BE8A86-C50C-64B9-D816-F1147E93AF8E}"/>
                      </a:ext>
                    </a:extLst>
                  </p:cNvPr>
                  <p:cNvSpPr txBox="1"/>
                  <p:nvPr/>
                </p:nvSpPr>
                <p:spPr>
                  <a:xfrm>
                    <a:off x="2937527" y="773082"/>
                    <a:ext cx="439407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8BE8A86-C50C-64B9-D816-F1147E93AF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7527" y="773082"/>
                    <a:ext cx="439407" cy="230832"/>
                  </a:xfrm>
                  <a:prstGeom prst="rect">
                    <a:avLst/>
                  </a:prstGeom>
                  <a:blipFill>
                    <a:blip r:embed="rId4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7A27F06-1791-AA3D-FE31-C0B74E3C437F}"/>
                </a:ext>
              </a:extLst>
            </p:cNvPr>
            <p:cNvGrpSpPr/>
            <p:nvPr/>
          </p:nvGrpSpPr>
          <p:grpSpPr>
            <a:xfrm>
              <a:off x="5095923" y="1757801"/>
              <a:ext cx="503191" cy="316660"/>
              <a:chOff x="2937982" y="735846"/>
              <a:chExt cx="503191" cy="31666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E564F016-F715-622F-76FB-C453E3B6F106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4DD4D4D-F2B9-801A-22A9-7E9909D7CE9E}"/>
                      </a:ext>
                    </a:extLst>
                  </p:cNvPr>
                  <p:cNvSpPr txBox="1"/>
                  <p:nvPr/>
                </p:nvSpPr>
                <p:spPr>
                  <a:xfrm>
                    <a:off x="2942750" y="771065"/>
                    <a:ext cx="407588" cy="2308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9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4DD4D4D-F2B9-801A-22A9-7E9909D7CE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2750" y="771065"/>
                    <a:ext cx="407588" cy="2308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 r="-60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F29BF58-6FF9-9264-08CD-2E1B6B26AC49}"/>
                </a:ext>
              </a:extLst>
            </p:cNvPr>
            <p:cNvCxnSpPr>
              <a:stCxn id="2" idx="4"/>
              <a:endCxn id="27" idx="0"/>
            </p:cNvCxnSpPr>
            <p:nvPr/>
          </p:nvCxnSpPr>
          <p:spPr>
            <a:xfrm flipH="1">
              <a:off x="3513308" y="995172"/>
              <a:ext cx="9912" cy="2600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0525CD3-5B45-DA46-86AB-3556116A9878}"/>
                </a:ext>
              </a:extLst>
            </p:cNvPr>
            <p:cNvCxnSpPr>
              <a:stCxn id="2" idx="4"/>
              <a:endCxn id="30" idx="0"/>
            </p:cNvCxnSpPr>
            <p:nvPr/>
          </p:nvCxnSpPr>
          <p:spPr>
            <a:xfrm>
              <a:off x="3523220" y="995172"/>
              <a:ext cx="1321108" cy="2422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DBA8341-7CDE-C832-0E11-963AD7342521}"/>
                </a:ext>
              </a:extLst>
            </p:cNvPr>
            <p:cNvCxnSpPr>
              <a:stCxn id="24" idx="4"/>
              <a:endCxn id="33" idx="0"/>
            </p:cNvCxnSpPr>
            <p:nvPr/>
          </p:nvCxnSpPr>
          <p:spPr>
            <a:xfrm flipH="1">
              <a:off x="1768831" y="1554039"/>
              <a:ext cx="503191" cy="2282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51D4A26-E2F9-D110-A8EE-1C059B5107BD}"/>
                </a:ext>
              </a:extLst>
            </p:cNvPr>
            <p:cNvCxnSpPr>
              <a:stCxn id="24" idx="4"/>
              <a:endCxn id="39" idx="0"/>
            </p:cNvCxnSpPr>
            <p:nvPr/>
          </p:nvCxnSpPr>
          <p:spPr>
            <a:xfrm>
              <a:off x="2272022" y="1554039"/>
              <a:ext cx="250686" cy="216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398A191B-8773-EFAB-B1CE-AFF6C85EE2DB}"/>
                </a:ext>
              </a:extLst>
            </p:cNvPr>
            <p:cNvCxnSpPr>
              <a:stCxn id="27" idx="4"/>
              <a:endCxn id="42" idx="0"/>
            </p:cNvCxnSpPr>
            <p:nvPr/>
          </p:nvCxnSpPr>
          <p:spPr>
            <a:xfrm flipH="1">
              <a:off x="3189578" y="1571852"/>
              <a:ext cx="323730" cy="221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AA08110-A153-F9A4-1FC6-FC909725F466}"/>
                </a:ext>
              </a:extLst>
            </p:cNvPr>
            <p:cNvCxnSpPr>
              <a:stCxn id="27" idx="4"/>
              <a:endCxn id="45" idx="0"/>
            </p:cNvCxnSpPr>
            <p:nvPr/>
          </p:nvCxnSpPr>
          <p:spPr>
            <a:xfrm>
              <a:off x="3513308" y="1571852"/>
              <a:ext cx="32465" cy="6580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00461AB-D221-E2C6-ED9D-1317B1BBDCBF}"/>
                </a:ext>
              </a:extLst>
            </p:cNvPr>
            <p:cNvCxnSpPr>
              <a:stCxn id="27" idx="4"/>
              <a:endCxn id="48" idx="0"/>
            </p:cNvCxnSpPr>
            <p:nvPr/>
          </p:nvCxnSpPr>
          <p:spPr>
            <a:xfrm>
              <a:off x="3513308" y="1571852"/>
              <a:ext cx="430147" cy="209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BAFBEE7-4799-5C71-8CF6-D7ED55EED3ED}"/>
                </a:ext>
              </a:extLst>
            </p:cNvPr>
            <p:cNvCxnSpPr>
              <a:stCxn id="30" idx="4"/>
              <a:endCxn id="60" idx="0"/>
            </p:cNvCxnSpPr>
            <p:nvPr/>
          </p:nvCxnSpPr>
          <p:spPr>
            <a:xfrm flipH="1">
              <a:off x="4593642" y="1554038"/>
              <a:ext cx="250686" cy="215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CC78556-D97B-8214-A3CA-203F95259F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8562" y="1554038"/>
              <a:ext cx="250686" cy="7354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6B63BE77-DD02-1576-4673-0FBC2BE5177C}"/>
                </a:ext>
              </a:extLst>
            </p:cNvPr>
            <p:cNvCxnSpPr>
              <a:stCxn id="30" idx="4"/>
              <a:endCxn id="66" idx="0"/>
            </p:cNvCxnSpPr>
            <p:nvPr/>
          </p:nvCxnSpPr>
          <p:spPr>
            <a:xfrm>
              <a:off x="4844328" y="1554038"/>
              <a:ext cx="503191" cy="203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46E214D-342C-C178-4A2C-2628828CEEAA}"/>
                </a:ext>
              </a:extLst>
            </p:cNvPr>
            <p:cNvCxnSpPr>
              <a:stCxn id="30" idx="4"/>
              <a:endCxn id="36" idx="0"/>
            </p:cNvCxnSpPr>
            <p:nvPr/>
          </p:nvCxnSpPr>
          <p:spPr>
            <a:xfrm>
              <a:off x="4844328" y="1554038"/>
              <a:ext cx="503189" cy="711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>
              <a:extLst>
                <a:ext uri="{FF2B5EF4-FFF2-40B4-BE49-F238E27FC236}">
                  <a16:creationId xmlns:a16="http://schemas.microsoft.com/office/drawing/2014/main" id="{DA99E509-A2AC-0E9D-70AD-03D720F6C450}"/>
                </a:ext>
              </a:extLst>
            </p:cNvPr>
            <p:cNvCxnSpPr>
              <a:cxnSpLocks/>
              <a:stCxn id="2" idx="4"/>
              <a:endCxn id="24" idx="7"/>
            </p:cNvCxnSpPr>
            <p:nvPr/>
          </p:nvCxnSpPr>
          <p:spPr>
            <a:xfrm rot="5400000">
              <a:off x="2842283" y="602815"/>
              <a:ext cx="288581" cy="1073294"/>
            </a:xfrm>
            <a:prstGeom prst="curvedConnector3">
              <a:avLst>
                <a:gd name="adj1" fmla="val -6332"/>
              </a:avLst>
            </a:prstGeom>
            <a:ln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A96119D-FF7E-94E6-541F-16A6AA73B169}"/>
                </a:ext>
              </a:extLst>
            </p:cNvPr>
            <p:cNvCxnSpPr>
              <a:stCxn id="2" idx="4"/>
              <a:endCxn id="24" idx="7"/>
            </p:cNvCxnSpPr>
            <p:nvPr/>
          </p:nvCxnSpPr>
          <p:spPr>
            <a:xfrm flipH="1">
              <a:off x="2449926" y="995172"/>
              <a:ext cx="1073294" cy="288581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270214EA-9AA6-8EA1-7B56-B50EE265CBF4}"/>
                </a:ext>
              </a:extLst>
            </p:cNvPr>
            <p:cNvCxnSpPr>
              <a:stCxn id="24" idx="4"/>
              <a:endCxn id="33" idx="0"/>
            </p:cNvCxnSpPr>
            <p:nvPr/>
          </p:nvCxnSpPr>
          <p:spPr>
            <a:xfrm rot="5400000">
              <a:off x="1906327" y="1416544"/>
              <a:ext cx="228201" cy="503191"/>
            </a:xfrm>
            <a:prstGeom prst="curvedConnector3">
              <a:avLst>
                <a:gd name="adj1" fmla="val 8561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>
              <a:extLst>
                <a:ext uri="{FF2B5EF4-FFF2-40B4-BE49-F238E27FC236}">
                  <a16:creationId xmlns:a16="http://schemas.microsoft.com/office/drawing/2014/main" id="{D6922924-A2CD-1654-5342-C8CE9B7C65D9}"/>
                </a:ext>
              </a:extLst>
            </p:cNvPr>
            <p:cNvCxnSpPr>
              <a:stCxn id="33" idx="4"/>
              <a:endCxn id="39" idx="4"/>
            </p:cNvCxnSpPr>
            <p:nvPr/>
          </p:nvCxnSpPr>
          <p:spPr>
            <a:xfrm rot="5400000" flipH="1" flipV="1">
              <a:off x="2140118" y="1716311"/>
              <a:ext cx="11301" cy="753877"/>
            </a:xfrm>
            <a:prstGeom prst="curvedConnector3">
              <a:avLst>
                <a:gd name="adj1" fmla="val -202283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urved Connector 55">
              <a:extLst>
                <a:ext uri="{FF2B5EF4-FFF2-40B4-BE49-F238E27FC236}">
                  <a16:creationId xmlns:a16="http://schemas.microsoft.com/office/drawing/2014/main" id="{10CE367F-D8B2-8DF1-5512-3A4C52672BCA}"/>
                </a:ext>
              </a:extLst>
            </p:cNvPr>
            <p:cNvCxnSpPr>
              <a:stCxn id="39" idx="0"/>
              <a:endCxn id="27" idx="2"/>
            </p:cNvCxnSpPr>
            <p:nvPr/>
          </p:nvCxnSpPr>
          <p:spPr>
            <a:xfrm rot="5400000" flipH="1" flipV="1">
              <a:off x="2713502" y="1222729"/>
              <a:ext cx="357417" cy="739004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57">
              <a:extLst>
                <a:ext uri="{FF2B5EF4-FFF2-40B4-BE49-F238E27FC236}">
                  <a16:creationId xmlns:a16="http://schemas.microsoft.com/office/drawing/2014/main" id="{F4D061E6-9A0F-C63F-0DA0-99E44F8EB75F}"/>
                </a:ext>
              </a:extLst>
            </p:cNvPr>
            <p:cNvCxnSpPr>
              <a:stCxn id="27" idx="4"/>
              <a:endCxn id="42" idx="0"/>
            </p:cNvCxnSpPr>
            <p:nvPr/>
          </p:nvCxnSpPr>
          <p:spPr>
            <a:xfrm rot="5400000">
              <a:off x="3240859" y="1520571"/>
              <a:ext cx="221169" cy="323730"/>
            </a:xfrm>
            <a:prstGeom prst="curvedConnector3">
              <a:avLst>
                <a:gd name="adj1" fmla="val 7756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6609D906-957A-6468-2B42-16936574B176}"/>
                </a:ext>
              </a:extLst>
            </p:cNvPr>
            <p:cNvCxnSpPr>
              <a:stCxn id="42" idx="4"/>
              <a:endCxn id="45" idx="2"/>
            </p:cNvCxnSpPr>
            <p:nvPr/>
          </p:nvCxnSpPr>
          <p:spPr>
            <a:xfrm rot="16200000" flipH="1">
              <a:off x="3102578" y="2196680"/>
              <a:ext cx="278599" cy="104599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687EA250-B4DC-3168-B667-C018FAB090D2}"/>
                </a:ext>
              </a:extLst>
            </p:cNvPr>
            <p:cNvCxnSpPr>
              <a:stCxn id="45" idx="6"/>
              <a:endCxn id="48" idx="4"/>
            </p:cNvCxnSpPr>
            <p:nvPr/>
          </p:nvCxnSpPr>
          <p:spPr>
            <a:xfrm flipV="1">
              <a:off x="3797368" y="2098380"/>
              <a:ext cx="146087" cy="289900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urved Connector 83">
              <a:extLst>
                <a:ext uri="{FF2B5EF4-FFF2-40B4-BE49-F238E27FC236}">
                  <a16:creationId xmlns:a16="http://schemas.microsoft.com/office/drawing/2014/main" id="{B8EEA31B-87F3-ED6E-C535-7CA90964859C}"/>
                </a:ext>
              </a:extLst>
            </p:cNvPr>
            <p:cNvCxnSpPr>
              <a:stCxn id="48" idx="0"/>
            </p:cNvCxnSpPr>
            <p:nvPr/>
          </p:nvCxnSpPr>
          <p:spPr>
            <a:xfrm rot="5400000" flipH="1" flipV="1">
              <a:off x="4069420" y="1111413"/>
              <a:ext cx="544342" cy="796273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urved Connector 87">
              <a:extLst>
                <a:ext uri="{FF2B5EF4-FFF2-40B4-BE49-F238E27FC236}">
                  <a16:creationId xmlns:a16="http://schemas.microsoft.com/office/drawing/2014/main" id="{4546F87B-AC4B-0F61-158E-5E122F3F4699}"/>
                </a:ext>
              </a:extLst>
            </p:cNvPr>
            <p:cNvCxnSpPr>
              <a:stCxn id="30" idx="4"/>
              <a:endCxn id="60" idx="0"/>
            </p:cNvCxnSpPr>
            <p:nvPr/>
          </p:nvCxnSpPr>
          <p:spPr>
            <a:xfrm rot="5400000">
              <a:off x="4611453" y="1536227"/>
              <a:ext cx="215064" cy="250686"/>
            </a:xfrm>
            <a:prstGeom prst="curvedConnector3">
              <a:avLst>
                <a:gd name="adj1" fmla="val 748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urved Connector 92">
              <a:extLst>
                <a:ext uri="{FF2B5EF4-FFF2-40B4-BE49-F238E27FC236}">
                  <a16:creationId xmlns:a16="http://schemas.microsoft.com/office/drawing/2014/main" id="{080B2DF2-4566-0780-4DFC-94D670BE3D39}"/>
                </a:ext>
              </a:extLst>
            </p:cNvPr>
            <p:cNvCxnSpPr>
              <a:stCxn id="60" idx="4"/>
              <a:endCxn id="63" idx="0"/>
            </p:cNvCxnSpPr>
            <p:nvPr/>
          </p:nvCxnSpPr>
          <p:spPr>
            <a:xfrm rot="5400000">
              <a:off x="4491761" y="2187643"/>
              <a:ext cx="203763" cy="12700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urved Connector 95">
              <a:extLst>
                <a:ext uri="{FF2B5EF4-FFF2-40B4-BE49-F238E27FC236}">
                  <a16:creationId xmlns:a16="http://schemas.microsoft.com/office/drawing/2014/main" id="{F6789D90-7B95-8292-CD5B-ED1B5A381774}"/>
                </a:ext>
              </a:extLst>
            </p:cNvPr>
            <p:cNvCxnSpPr>
              <a:stCxn id="63" idx="4"/>
              <a:endCxn id="36" idx="4"/>
            </p:cNvCxnSpPr>
            <p:nvPr/>
          </p:nvCxnSpPr>
          <p:spPr>
            <a:xfrm rot="5400000" flipH="1" flipV="1">
              <a:off x="4958401" y="2217069"/>
              <a:ext cx="24356" cy="753875"/>
            </a:xfrm>
            <a:prstGeom prst="curvedConnector3">
              <a:avLst>
                <a:gd name="adj1" fmla="val -93857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urved Connector 97">
              <a:extLst>
                <a:ext uri="{FF2B5EF4-FFF2-40B4-BE49-F238E27FC236}">
                  <a16:creationId xmlns:a16="http://schemas.microsoft.com/office/drawing/2014/main" id="{AB26B7CA-F819-2898-B87D-39A6CDA178EC}"/>
                </a:ext>
              </a:extLst>
            </p:cNvPr>
            <p:cNvCxnSpPr>
              <a:stCxn id="36" idx="0"/>
              <a:endCxn id="66" idx="4"/>
            </p:cNvCxnSpPr>
            <p:nvPr/>
          </p:nvCxnSpPr>
          <p:spPr>
            <a:xfrm rot="5400000" flipH="1" flipV="1">
              <a:off x="5252164" y="2169814"/>
              <a:ext cx="190708" cy="2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BE72B83F-9021-4E30-A740-4AD57133C53A}"/>
              </a:ext>
            </a:extLst>
          </p:cNvPr>
          <p:cNvGrpSpPr/>
          <p:nvPr/>
        </p:nvGrpSpPr>
        <p:grpSpPr>
          <a:xfrm>
            <a:off x="2077171" y="4196052"/>
            <a:ext cx="3286188" cy="1243564"/>
            <a:chOff x="2077171" y="4196052"/>
            <a:chExt cx="3286188" cy="1243564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69FCCF48-F958-0960-B3CB-13899F3ACB16}"/>
                </a:ext>
              </a:extLst>
            </p:cNvPr>
            <p:cNvGrpSpPr/>
            <p:nvPr/>
          </p:nvGrpSpPr>
          <p:grpSpPr>
            <a:xfrm rot="16200000">
              <a:off x="2552239" y="4666748"/>
              <a:ext cx="503191" cy="316660"/>
              <a:chOff x="2937982" y="735846"/>
              <a:chExt cx="503191" cy="316660"/>
            </a:xfrm>
          </p:grpSpPr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29A07382-45B9-1787-2696-6B758D7E35B6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5CCCAB46-1D8B-1F3D-B0F3-FDE9DE6757D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0" name="TextBox 219">
                    <a:extLst>
                      <a:ext uri="{FF2B5EF4-FFF2-40B4-BE49-F238E27FC236}">
                        <a16:creationId xmlns:a16="http://schemas.microsoft.com/office/drawing/2014/main" id="{5CCCAB46-1D8B-1F3D-B0F3-FDE9DE675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1" name="Group 220">
              <a:extLst>
                <a:ext uri="{FF2B5EF4-FFF2-40B4-BE49-F238E27FC236}">
                  <a16:creationId xmlns:a16="http://schemas.microsoft.com/office/drawing/2014/main" id="{CC708841-4FCF-1797-4FC2-3C4E81A519C9}"/>
                </a:ext>
              </a:extLst>
            </p:cNvPr>
            <p:cNvGrpSpPr/>
            <p:nvPr/>
          </p:nvGrpSpPr>
          <p:grpSpPr>
            <a:xfrm rot="16200000">
              <a:off x="1983905" y="4673043"/>
              <a:ext cx="503191" cy="316660"/>
              <a:chOff x="2937982" y="735846"/>
              <a:chExt cx="503191" cy="316660"/>
            </a:xfrm>
          </p:grpSpPr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03E77FD2-9E46-1AE7-D0FB-A4EC04648421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5081EC1-59D8-958E-4777-B8BCA58FB05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3" name="TextBox 222">
                    <a:extLst>
                      <a:ext uri="{FF2B5EF4-FFF2-40B4-BE49-F238E27FC236}">
                        <a16:creationId xmlns:a16="http://schemas.microsoft.com/office/drawing/2014/main" id="{15081EC1-59D8-958E-4777-B8BCA58FB0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9932152E-B63B-9455-3EA7-58D08C38DEB6}"/>
                </a:ext>
              </a:extLst>
            </p:cNvPr>
            <p:cNvGrpSpPr/>
            <p:nvPr/>
          </p:nvGrpSpPr>
          <p:grpSpPr>
            <a:xfrm rot="16200000">
              <a:off x="3134986" y="4673044"/>
              <a:ext cx="503191" cy="316660"/>
              <a:chOff x="2937982" y="735846"/>
              <a:chExt cx="503191" cy="316660"/>
            </a:xfrm>
          </p:grpSpPr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C618F41F-EE51-5DAE-1FB3-507DB20FE1DD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86B3C1F-4816-A87E-556C-4C5511E11082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6" name="TextBox 225">
                    <a:extLst>
                      <a:ext uri="{FF2B5EF4-FFF2-40B4-BE49-F238E27FC236}">
                        <a16:creationId xmlns:a16="http://schemas.microsoft.com/office/drawing/2014/main" id="{F86B3C1F-4816-A87E-556C-4C5511E110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8" y="771066"/>
                    <a:ext cx="292175" cy="246221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D19BA0FF-FE95-FD94-633F-C6380C30CEF6}"/>
                </a:ext>
              </a:extLst>
            </p:cNvPr>
            <p:cNvGrpSpPr/>
            <p:nvPr/>
          </p:nvGrpSpPr>
          <p:grpSpPr>
            <a:xfrm rot="16200000">
              <a:off x="3773843" y="5029691"/>
              <a:ext cx="503191" cy="316660"/>
              <a:chOff x="2937982" y="735846"/>
              <a:chExt cx="503191" cy="316660"/>
            </a:xfrm>
          </p:grpSpPr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90372D43-8050-10B7-68FC-BA766B678470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213ED315-EB69-9FCD-B27D-34FA614F6A7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29" name="TextBox 228">
                    <a:extLst>
                      <a:ext uri="{FF2B5EF4-FFF2-40B4-BE49-F238E27FC236}">
                        <a16:creationId xmlns:a16="http://schemas.microsoft.com/office/drawing/2014/main" id="{213ED315-EB69-9FCD-B27D-34FA614F6A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AB4B343C-C972-4663-1074-3C2AD5D99435}"/>
                </a:ext>
              </a:extLst>
            </p:cNvPr>
            <p:cNvGrpSpPr/>
            <p:nvPr/>
          </p:nvGrpSpPr>
          <p:grpSpPr>
            <a:xfrm rot="16200000">
              <a:off x="3752836" y="4289318"/>
              <a:ext cx="503191" cy="316660"/>
              <a:chOff x="2937982" y="735846"/>
              <a:chExt cx="503191" cy="316660"/>
            </a:xfrm>
          </p:grpSpPr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AD74E85-5848-91C6-C921-56A12EF688E2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BFB8EA8A-25C5-873D-1DDC-3D5EB7BD30B6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2" name="TextBox 231">
                    <a:extLst>
                      <a:ext uri="{FF2B5EF4-FFF2-40B4-BE49-F238E27FC236}">
                        <a16:creationId xmlns:a16="http://schemas.microsoft.com/office/drawing/2014/main" id="{BFB8EA8A-25C5-873D-1DDC-3D5EB7BD30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B36C3566-A58F-2B07-B2FB-3AB1837DFD8B}"/>
                </a:ext>
              </a:extLst>
            </p:cNvPr>
            <p:cNvGrpSpPr/>
            <p:nvPr/>
          </p:nvGrpSpPr>
          <p:grpSpPr>
            <a:xfrm rot="16200000">
              <a:off x="4412700" y="4663104"/>
              <a:ext cx="503191" cy="316660"/>
              <a:chOff x="2937982" y="735846"/>
              <a:chExt cx="503191" cy="316660"/>
            </a:xfrm>
          </p:grpSpPr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6BAA244D-CF70-731E-A8EE-2BA9A7CC5B76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29074E-4841-42E9-7A1D-99359448709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5" name="TextBox 234">
                    <a:extLst>
                      <a:ext uri="{FF2B5EF4-FFF2-40B4-BE49-F238E27FC236}">
                        <a16:creationId xmlns:a16="http://schemas.microsoft.com/office/drawing/2014/main" id="{5029074E-4841-42E9-7A1D-9935944870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6"/>
                    <a:ext cx="292175" cy="246221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2467170B-CE68-46FA-B674-D27B33C9676E}"/>
                </a:ext>
              </a:extLst>
            </p:cNvPr>
            <p:cNvGrpSpPr/>
            <p:nvPr/>
          </p:nvGrpSpPr>
          <p:grpSpPr>
            <a:xfrm rot="16200000">
              <a:off x="4953433" y="4663106"/>
              <a:ext cx="503191" cy="316660"/>
              <a:chOff x="2937982" y="735846"/>
              <a:chExt cx="503191" cy="316660"/>
            </a:xfrm>
          </p:grpSpPr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6E53F21B-085E-2600-4B5C-DF83F062F7F5}"/>
                  </a:ext>
                </a:extLst>
              </p:cNvPr>
              <p:cNvSpPr/>
              <p:nvPr/>
            </p:nvSpPr>
            <p:spPr>
              <a:xfrm>
                <a:off x="2937982" y="73584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808E2D31-909C-A19F-FA42-28DC8D9E4961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3043489" y="771065"/>
                    <a:ext cx="292175" cy="2585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l-GR" sz="10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 xmlns="">
              <p:sp>
                <p:nvSpPr>
                  <p:cNvPr id="238" name="TextBox 237">
                    <a:extLst>
                      <a:ext uri="{FF2B5EF4-FFF2-40B4-BE49-F238E27FC236}">
                        <a16:creationId xmlns:a16="http://schemas.microsoft.com/office/drawing/2014/main" id="{808E2D31-909C-A19F-FA42-28DC8D9E49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3043489" y="771065"/>
                    <a:ext cx="292175" cy="2585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756ED766-3A14-8805-CF73-CF0C18B59417}"/>
                </a:ext>
              </a:extLst>
            </p:cNvPr>
            <p:cNvCxnSpPr>
              <a:stCxn id="223" idx="3"/>
              <a:endCxn id="219" idx="0"/>
            </p:cNvCxnSpPr>
            <p:nvPr/>
          </p:nvCxnSpPr>
          <p:spPr>
            <a:xfrm flipV="1">
              <a:off x="2381589" y="4825078"/>
              <a:ext cx="263916" cy="62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34C86F5C-871A-4817-C186-4DDE7CCB3A55}"/>
                </a:ext>
              </a:extLst>
            </p:cNvPr>
            <p:cNvCxnSpPr>
              <a:stCxn id="219" idx="4"/>
              <a:endCxn id="226" idx="1"/>
            </p:cNvCxnSpPr>
            <p:nvPr/>
          </p:nvCxnSpPr>
          <p:spPr>
            <a:xfrm>
              <a:off x="2962165" y="4825078"/>
              <a:ext cx="278330" cy="629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B67CF303-7475-E903-4F7F-742E3A3E2D24}"/>
                </a:ext>
              </a:extLst>
            </p:cNvPr>
            <p:cNvCxnSpPr>
              <a:stCxn id="225" idx="4"/>
              <a:endCxn id="232" idx="1"/>
            </p:cNvCxnSpPr>
            <p:nvPr/>
          </p:nvCxnSpPr>
          <p:spPr>
            <a:xfrm flipV="1">
              <a:off x="3544912" y="4447650"/>
              <a:ext cx="313433" cy="38372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7966965E-645D-FDF9-0C73-E5F2E9D7C508}"/>
                </a:ext>
              </a:extLst>
            </p:cNvPr>
            <p:cNvCxnSpPr>
              <a:stCxn id="226" idx="3"/>
              <a:endCxn id="229" idx="1"/>
            </p:cNvCxnSpPr>
            <p:nvPr/>
          </p:nvCxnSpPr>
          <p:spPr>
            <a:xfrm>
              <a:off x="3532670" y="4831377"/>
              <a:ext cx="346682" cy="3566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CF9C7457-C1B3-E2C2-7CD8-D315652E2336}"/>
                </a:ext>
              </a:extLst>
            </p:cNvPr>
            <p:cNvCxnSpPr>
              <a:stCxn id="232" idx="3"/>
              <a:endCxn id="235" idx="1"/>
            </p:cNvCxnSpPr>
            <p:nvPr/>
          </p:nvCxnSpPr>
          <p:spPr>
            <a:xfrm>
              <a:off x="4150520" y="4447650"/>
              <a:ext cx="367689" cy="37378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36172798-2E84-8E3A-975B-B82A049DF2AB}"/>
                </a:ext>
              </a:extLst>
            </p:cNvPr>
            <p:cNvCxnSpPr>
              <a:stCxn id="228" idx="4"/>
              <a:endCxn id="235" idx="1"/>
            </p:cNvCxnSpPr>
            <p:nvPr/>
          </p:nvCxnSpPr>
          <p:spPr>
            <a:xfrm flipV="1">
              <a:off x="4183769" y="4821436"/>
              <a:ext cx="334440" cy="36658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104657A9-2D97-F35B-0A0E-D77BC206AACE}"/>
                </a:ext>
              </a:extLst>
            </p:cNvPr>
            <p:cNvCxnSpPr>
              <a:stCxn id="235" idx="3"/>
              <a:endCxn id="238" idx="1"/>
            </p:cNvCxnSpPr>
            <p:nvPr/>
          </p:nvCxnSpPr>
          <p:spPr>
            <a:xfrm>
              <a:off x="4810384" y="4821436"/>
              <a:ext cx="254712" cy="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E5ADAE91-52D1-A644-AF8F-F18622F2C1CC}"/>
                </a:ext>
              </a:extLst>
            </p:cNvPr>
            <p:cNvCxnSpPr/>
            <p:nvPr/>
          </p:nvCxnSpPr>
          <p:spPr>
            <a:xfrm flipV="1">
              <a:off x="2395662" y="4905933"/>
              <a:ext cx="263916" cy="62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3E14BBC9-9B39-5C7F-3B32-C66C74BAE8EB}"/>
                </a:ext>
              </a:extLst>
            </p:cNvPr>
            <p:cNvCxnSpPr/>
            <p:nvPr/>
          </p:nvCxnSpPr>
          <p:spPr>
            <a:xfrm>
              <a:off x="2942998" y="4912543"/>
              <a:ext cx="278330" cy="6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E62BB77C-8E5A-6A67-F37E-1C4C94628295}"/>
                </a:ext>
              </a:extLst>
            </p:cNvPr>
            <p:cNvCxnSpPr/>
            <p:nvPr/>
          </p:nvCxnSpPr>
          <p:spPr>
            <a:xfrm>
              <a:off x="4804840" y="4897780"/>
              <a:ext cx="25471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1457BEF8-4041-CD2D-1BE1-694F1061AE89}"/>
                </a:ext>
              </a:extLst>
            </p:cNvPr>
            <p:cNvCxnSpPr>
              <a:cxnSpLocks/>
            </p:cNvCxnSpPr>
            <p:nvPr/>
          </p:nvCxnSpPr>
          <p:spPr>
            <a:xfrm>
              <a:off x="3993592" y="4693936"/>
              <a:ext cx="0" cy="2549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350396FB-05BA-FF5F-0D66-E7B3B5E31C89}"/>
                </a:ext>
              </a:extLst>
            </p:cNvPr>
            <p:cNvCxnSpPr>
              <a:cxnSpLocks/>
            </p:cNvCxnSpPr>
            <p:nvPr/>
          </p:nvCxnSpPr>
          <p:spPr>
            <a:xfrm>
              <a:off x="4068401" y="4682571"/>
              <a:ext cx="0" cy="254996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F08F0A68-29AC-AD1B-6A69-AE466A1BABB3}"/>
                </a:ext>
              </a:extLst>
            </p:cNvPr>
            <p:cNvSpPr txBox="1"/>
            <p:nvPr/>
          </p:nvSpPr>
          <p:spPr>
            <a:xfrm>
              <a:off x="2354770" y="4629534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60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3414190-CD1D-1A10-F756-BC87C53E542C}"/>
                </a:ext>
              </a:extLst>
            </p:cNvPr>
            <p:cNvSpPr txBox="1"/>
            <p:nvPr/>
          </p:nvSpPr>
          <p:spPr>
            <a:xfrm>
              <a:off x="2931671" y="4643030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60</a:t>
              </a: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769FB616-2F88-7338-40D9-449F6E7F25DC}"/>
                </a:ext>
              </a:extLst>
            </p:cNvPr>
            <p:cNvSpPr txBox="1"/>
            <p:nvPr/>
          </p:nvSpPr>
          <p:spPr>
            <a:xfrm>
              <a:off x="3497839" y="4461339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40</a:t>
              </a: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1BCA20E-E4AC-F598-553D-0D07E91609DA}"/>
                </a:ext>
              </a:extLst>
            </p:cNvPr>
            <p:cNvSpPr txBox="1"/>
            <p:nvPr/>
          </p:nvSpPr>
          <p:spPr>
            <a:xfrm>
              <a:off x="3769152" y="4675808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40</a:t>
              </a: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EA20D9CA-6573-ED9A-C63E-1A2910805919}"/>
                </a:ext>
              </a:extLst>
            </p:cNvPr>
            <p:cNvSpPr txBox="1"/>
            <p:nvPr/>
          </p:nvSpPr>
          <p:spPr>
            <a:xfrm>
              <a:off x="3514273" y="4956850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20</a:t>
              </a: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F9CF2663-5C47-A5B6-FCE2-A78FBAB7506F}"/>
                </a:ext>
              </a:extLst>
            </p:cNvPr>
            <p:cNvSpPr txBox="1"/>
            <p:nvPr/>
          </p:nvSpPr>
          <p:spPr>
            <a:xfrm>
              <a:off x="3999486" y="4693936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20</a:t>
              </a: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BF6E620-4ABF-72F8-7D65-804BE2E74FFF}"/>
                </a:ext>
              </a:extLst>
            </p:cNvPr>
            <p:cNvSpPr txBox="1"/>
            <p:nvPr/>
          </p:nvSpPr>
          <p:spPr>
            <a:xfrm>
              <a:off x="4242305" y="4447567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20</a:t>
              </a: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F727837D-29F6-882B-26D7-0ADA96408E26}"/>
                </a:ext>
              </a:extLst>
            </p:cNvPr>
            <p:cNvSpPr txBox="1"/>
            <p:nvPr/>
          </p:nvSpPr>
          <p:spPr>
            <a:xfrm>
              <a:off x="4221849" y="4949496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40</a:t>
              </a: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EC03FD94-1AC5-4F3A-E81D-E3FC4331265A}"/>
                </a:ext>
              </a:extLst>
            </p:cNvPr>
            <p:cNvSpPr txBox="1"/>
            <p:nvPr/>
          </p:nvSpPr>
          <p:spPr>
            <a:xfrm>
              <a:off x="4756173" y="4639512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60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22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CEB572F-5610-0788-602D-254FE3C88F95}"/>
              </a:ext>
            </a:extLst>
          </p:cNvPr>
          <p:cNvGrpSpPr/>
          <p:nvPr/>
        </p:nvGrpSpPr>
        <p:grpSpPr>
          <a:xfrm>
            <a:off x="4735195" y="2710180"/>
            <a:ext cx="2801978" cy="1443857"/>
            <a:chOff x="4735195" y="2710180"/>
            <a:chExt cx="2801978" cy="144385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7B9DDD-A4D9-B8EE-34A5-CC3547E3F9DE}"/>
                </a:ext>
              </a:extLst>
            </p:cNvPr>
            <p:cNvGrpSpPr/>
            <p:nvPr/>
          </p:nvGrpSpPr>
          <p:grpSpPr>
            <a:xfrm>
              <a:off x="5796446" y="2710180"/>
              <a:ext cx="551456" cy="547400"/>
              <a:chOff x="1061285" y="-1859"/>
              <a:chExt cx="551474" cy="547462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26B5E2D-9052-CAEC-E957-87E4D19CA089}"/>
                  </a:ext>
                </a:extLst>
              </p:cNvPr>
              <p:cNvGrpSpPr/>
              <p:nvPr/>
            </p:nvGrpSpPr>
            <p:grpSpPr>
              <a:xfrm>
                <a:off x="1061285" y="-1859"/>
                <a:ext cx="503191" cy="318519"/>
                <a:chOff x="1061285" y="-1859"/>
                <a:chExt cx="503191" cy="318519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2F1587E8-A603-CA45-08A0-98DE6A124EB7}"/>
                    </a:ext>
                  </a:extLst>
                </p:cNvPr>
                <p:cNvSpPr/>
                <p:nvPr/>
              </p:nvSpPr>
              <p:spPr>
                <a:xfrm>
                  <a:off x="1061285" y="0"/>
                  <a:ext cx="503191" cy="31666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5">
                      <a:extLst>
                        <a:ext uri="{FF2B5EF4-FFF2-40B4-BE49-F238E27FC236}">
                          <a16:creationId xmlns:a16="http://schemas.microsoft.com/office/drawing/2014/main" id="{A849AE9B-268B-ABB7-9DEF-932E296282E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6568" y="-1859"/>
                      <a:ext cx="292100" cy="2698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2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1000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Ε</m:t>
                                </m:r>
                              </m:e>
                              <m:sub>
                                <m:r>
                                  <a:rPr lang="en-US" sz="1000" i="1" kern="120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" name="TextBox 5">
                      <a:extLst>
                        <a:ext uri="{FF2B5EF4-FFF2-40B4-BE49-F238E27FC236}">
                          <a16:creationId xmlns:a16="http://schemas.microsoft.com/office/drawing/2014/main" id="{A849AE9B-268B-ABB7-9DEF-932E296282E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6568" y="-1859"/>
                      <a:ext cx="292100" cy="269875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6">
                    <a:extLst>
                      <a:ext uri="{FF2B5EF4-FFF2-40B4-BE49-F238E27FC236}">
                        <a16:creationId xmlns:a16="http://schemas.microsoft.com/office/drawing/2014/main" id="{AED0087B-6418-B6C1-6098-0D59DC3761C7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92" y="299354"/>
                    <a:ext cx="541767" cy="2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sz="1000" i="1" kern="120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00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0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000" b="0" i="1" kern="120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kern="100" dirty="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6">
                    <a:extLst>
                      <a:ext uri="{FF2B5EF4-FFF2-40B4-BE49-F238E27FC236}">
                        <a16:creationId xmlns:a16="http://schemas.microsoft.com/office/drawing/2014/main" id="{AED0087B-6418-B6C1-6098-0D59DC3761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92" y="299354"/>
                    <a:ext cx="541767" cy="246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1604757-0B75-ACD4-8045-A8E3F82C4F9F}"/>
                </a:ext>
              </a:extLst>
            </p:cNvPr>
            <p:cNvGrpSpPr/>
            <p:nvPr/>
          </p:nvGrpSpPr>
          <p:grpSpPr>
            <a:xfrm>
              <a:off x="4889455" y="3584492"/>
              <a:ext cx="503175" cy="316797"/>
              <a:chOff x="154265" y="872552"/>
              <a:chExt cx="503191" cy="31683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81D71D6-A35F-E597-B478-F27D7DA8D965}"/>
                  </a:ext>
                </a:extLst>
              </p:cNvPr>
              <p:cNvSpPr/>
              <p:nvPr/>
            </p:nvSpPr>
            <p:spPr>
              <a:xfrm>
                <a:off x="154265" y="872725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0">
                    <a:extLst>
                      <a:ext uri="{FF2B5EF4-FFF2-40B4-BE49-F238E27FC236}">
                        <a16:creationId xmlns:a16="http://schemas.microsoft.com/office/drawing/2014/main" id="{3A9334B6-E3D0-EB4A-F399-0BFAC22B8830}"/>
                      </a:ext>
                    </a:extLst>
                  </p:cNvPr>
                  <p:cNvSpPr txBox="1"/>
                  <p:nvPr/>
                </p:nvSpPr>
                <p:spPr>
                  <a:xfrm>
                    <a:off x="259722" y="872552"/>
                    <a:ext cx="292100" cy="269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" name="TextBox 10">
                    <a:extLst>
                      <a:ext uri="{FF2B5EF4-FFF2-40B4-BE49-F238E27FC236}">
                        <a16:creationId xmlns:a16="http://schemas.microsoft.com/office/drawing/2014/main" id="{3A9334B6-E3D0-EB4A-F399-0BFAC22B883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9722" y="872552"/>
                    <a:ext cx="292100" cy="2698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79CEF14-EE4A-364A-C289-322BDB2D03E9}"/>
                </a:ext>
              </a:extLst>
            </p:cNvPr>
            <p:cNvGrpSpPr/>
            <p:nvPr/>
          </p:nvGrpSpPr>
          <p:grpSpPr>
            <a:xfrm>
              <a:off x="5820525" y="3571286"/>
              <a:ext cx="503175" cy="319574"/>
              <a:chOff x="1085365" y="859344"/>
              <a:chExt cx="503191" cy="31961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CF553AA-801C-1628-9056-E458F6B74042}"/>
                  </a:ext>
                </a:extLst>
              </p:cNvPr>
              <p:cNvSpPr/>
              <p:nvPr/>
            </p:nvSpPr>
            <p:spPr>
              <a:xfrm>
                <a:off x="1085365" y="862294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3">
                    <a:extLst>
                      <a:ext uri="{FF2B5EF4-FFF2-40B4-BE49-F238E27FC236}">
                        <a16:creationId xmlns:a16="http://schemas.microsoft.com/office/drawing/2014/main" id="{4D8C00E0-8A63-B38C-F536-29C0C2A603DC}"/>
                      </a:ext>
                    </a:extLst>
                  </p:cNvPr>
                  <p:cNvSpPr txBox="1"/>
                  <p:nvPr/>
                </p:nvSpPr>
                <p:spPr>
                  <a:xfrm>
                    <a:off x="1190644" y="859344"/>
                    <a:ext cx="292100" cy="269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" name="TextBox 13">
                    <a:extLst>
                      <a:ext uri="{FF2B5EF4-FFF2-40B4-BE49-F238E27FC236}">
                        <a16:creationId xmlns:a16="http://schemas.microsoft.com/office/drawing/2014/main" id="{4D8C00E0-8A63-B38C-F536-29C0C2A603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644" y="859344"/>
                    <a:ext cx="292100" cy="2698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7C951C-EA1F-3059-A044-DC864798ED4D}"/>
                </a:ext>
              </a:extLst>
            </p:cNvPr>
            <p:cNvGrpSpPr/>
            <p:nvPr/>
          </p:nvGrpSpPr>
          <p:grpSpPr>
            <a:xfrm>
              <a:off x="6795738" y="3549449"/>
              <a:ext cx="503175" cy="316624"/>
              <a:chOff x="2060609" y="837505"/>
              <a:chExt cx="503191" cy="316660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5FE25FF-1A0A-E3C4-9CF4-5FF123FCDA45}"/>
                  </a:ext>
                </a:extLst>
              </p:cNvPr>
              <p:cNvSpPr/>
              <p:nvPr/>
            </p:nvSpPr>
            <p:spPr>
              <a:xfrm>
                <a:off x="2060609" y="837505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6">
                    <a:extLst>
                      <a:ext uri="{FF2B5EF4-FFF2-40B4-BE49-F238E27FC236}">
                        <a16:creationId xmlns:a16="http://schemas.microsoft.com/office/drawing/2014/main" id="{EF77F152-C4AB-32D7-B8A8-9210278B5220}"/>
                      </a:ext>
                    </a:extLst>
                  </p:cNvPr>
                  <p:cNvSpPr txBox="1"/>
                  <p:nvPr/>
                </p:nvSpPr>
                <p:spPr>
                  <a:xfrm>
                    <a:off x="2165701" y="837505"/>
                    <a:ext cx="292100" cy="269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1000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sz="10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" name="TextBox 16">
                    <a:extLst>
                      <a:ext uri="{FF2B5EF4-FFF2-40B4-BE49-F238E27FC236}">
                        <a16:creationId xmlns:a16="http://schemas.microsoft.com/office/drawing/2014/main" id="{EF77F152-C4AB-32D7-B8A8-9210278B52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5701" y="837505"/>
                    <a:ext cx="292100" cy="2698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17">
                  <a:extLst>
                    <a:ext uri="{FF2B5EF4-FFF2-40B4-BE49-F238E27FC236}">
                      <a16:creationId xmlns:a16="http://schemas.microsoft.com/office/drawing/2014/main" id="{8B1AE001-46B3-CB3C-5CB8-867C7823DEB9}"/>
                    </a:ext>
                  </a:extLst>
                </p:cNvPr>
                <p:cNvSpPr txBox="1"/>
                <p:nvPr/>
              </p:nvSpPr>
              <p:spPr>
                <a:xfrm>
                  <a:off x="4735195" y="3907816"/>
                  <a:ext cx="9077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17">
                  <a:extLst>
                    <a:ext uri="{FF2B5EF4-FFF2-40B4-BE49-F238E27FC236}">
                      <a16:creationId xmlns:a16="http://schemas.microsoft.com/office/drawing/2014/main" id="{8B1AE001-46B3-CB3C-5CB8-867C7823D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195" y="3907816"/>
                  <a:ext cx="907749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18">
                  <a:extLst>
                    <a:ext uri="{FF2B5EF4-FFF2-40B4-BE49-F238E27FC236}">
                      <a16:creationId xmlns:a16="http://schemas.microsoft.com/office/drawing/2014/main" id="{46C4D9D9-5C29-4A7D-FBF0-4CF344CE1383}"/>
                    </a:ext>
                  </a:extLst>
                </p:cNvPr>
                <p:cNvSpPr txBox="1"/>
                <p:nvPr/>
              </p:nvSpPr>
              <p:spPr>
                <a:xfrm>
                  <a:off x="5686050" y="3894752"/>
                  <a:ext cx="9077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18">
                  <a:extLst>
                    <a:ext uri="{FF2B5EF4-FFF2-40B4-BE49-F238E27FC236}">
                      <a16:creationId xmlns:a16="http://schemas.microsoft.com/office/drawing/2014/main" id="{46C4D9D9-5C29-4A7D-FBF0-4CF344CE1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6050" y="3894752"/>
                  <a:ext cx="907749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19">
                  <a:extLst>
                    <a:ext uri="{FF2B5EF4-FFF2-40B4-BE49-F238E27FC236}">
                      <a16:creationId xmlns:a16="http://schemas.microsoft.com/office/drawing/2014/main" id="{7E425FC1-3A08-7300-DD1C-230A3BF71134}"/>
                    </a:ext>
                  </a:extLst>
                </p:cNvPr>
                <p:cNvSpPr txBox="1"/>
                <p:nvPr/>
              </p:nvSpPr>
              <p:spPr>
                <a:xfrm>
                  <a:off x="6629424" y="3885543"/>
                  <a:ext cx="90774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00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=3</m:t>
                        </m:r>
                      </m:oMath>
                    </m:oMathPara>
                  </a14:m>
                  <a:endParaRPr lang="en-US" sz="12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TextBox 19">
                  <a:extLst>
                    <a:ext uri="{FF2B5EF4-FFF2-40B4-BE49-F238E27FC236}">
                      <a16:creationId xmlns:a16="http://schemas.microsoft.com/office/drawing/2014/main" id="{7E425FC1-3A08-7300-DD1C-230A3BF71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9424" y="3885543"/>
                  <a:ext cx="907749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8E0A75A-3982-C849-FAE1-A5611DA67660}"/>
                </a:ext>
              </a:extLst>
            </p:cNvPr>
            <p:cNvCxnSpPr/>
            <p:nvPr/>
          </p:nvCxnSpPr>
          <p:spPr>
            <a:xfrm flipH="1">
              <a:off x="5318941" y="2982294"/>
              <a:ext cx="551193" cy="648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4E634B-E890-539A-5450-5242D22D3716}"/>
                </a:ext>
              </a:extLst>
            </p:cNvPr>
            <p:cNvCxnSpPr/>
            <p:nvPr/>
          </p:nvCxnSpPr>
          <p:spPr>
            <a:xfrm>
              <a:off x="6059336" y="3011418"/>
              <a:ext cx="12778" cy="562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E74ADBF-56FF-B900-0252-8B1E98505494}"/>
                </a:ext>
              </a:extLst>
            </p:cNvPr>
            <p:cNvCxnSpPr/>
            <p:nvPr/>
          </p:nvCxnSpPr>
          <p:spPr>
            <a:xfrm>
              <a:off x="6225932" y="2982294"/>
              <a:ext cx="821394" cy="5671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>
              <a:extLst>
                <a:ext uri="{FF2B5EF4-FFF2-40B4-BE49-F238E27FC236}">
                  <a16:creationId xmlns:a16="http://schemas.microsoft.com/office/drawing/2014/main" id="{889065CB-5858-3C58-677E-AAEC9D82D68A}"/>
                </a:ext>
              </a:extLst>
            </p:cNvPr>
            <p:cNvCxnSpPr>
              <a:stCxn id="21" idx="2"/>
              <a:endCxn id="18" idx="0"/>
            </p:cNvCxnSpPr>
            <p:nvPr/>
          </p:nvCxnSpPr>
          <p:spPr>
            <a:xfrm rot="10800000" flipV="1">
              <a:off x="5140956" y="2870350"/>
              <a:ext cx="655491" cy="714141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>
              <a:extLst>
                <a:ext uri="{FF2B5EF4-FFF2-40B4-BE49-F238E27FC236}">
                  <a16:creationId xmlns:a16="http://schemas.microsoft.com/office/drawing/2014/main" id="{150DAEA9-2053-B2C7-5628-91282960F806}"/>
                </a:ext>
              </a:extLst>
            </p:cNvPr>
            <p:cNvCxnSpPr>
              <a:stCxn id="17" idx="6"/>
              <a:endCxn id="15" idx="2"/>
            </p:cNvCxnSpPr>
            <p:nvPr/>
          </p:nvCxnSpPr>
          <p:spPr>
            <a:xfrm flipV="1">
              <a:off x="5392630" y="3732548"/>
              <a:ext cx="427895" cy="10429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46F741AA-A28E-CD85-5CFB-53338925A7CA}"/>
                </a:ext>
              </a:extLst>
            </p:cNvPr>
            <p:cNvCxnSpPr>
              <a:stCxn id="15" idx="6"/>
              <a:endCxn id="13" idx="2"/>
            </p:cNvCxnSpPr>
            <p:nvPr/>
          </p:nvCxnSpPr>
          <p:spPr>
            <a:xfrm flipV="1">
              <a:off x="6323700" y="3707761"/>
              <a:ext cx="472038" cy="24787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812E590-1F85-E150-F129-8E134C4CF336}"/>
                </a:ext>
              </a:extLst>
            </p:cNvPr>
            <p:cNvCxnSpPr>
              <a:stCxn id="17" idx="5"/>
              <a:endCxn id="15" idx="3"/>
            </p:cNvCxnSpPr>
            <p:nvPr/>
          </p:nvCxnSpPr>
          <p:spPr>
            <a:xfrm flipV="1">
              <a:off x="5318942" y="3844491"/>
              <a:ext cx="575271" cy="104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B030687-7168-091E-8FFE-98F606F0D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828" y="3792891"/>
              <a:ext cx="517978" cy="13064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848D8F-DC67-A8D7-A927-DCECD896588F}"/>
                </a:ext>
              </a:extLst>
            </p:cNvPr>
            <p:cNvCxnSpPr>
              <a:stCxn id="15" idx="5"/>
              <a:endCxn id="13" idx="3"/>
            </p:cNvCxnSpPr>
            <p:nvPr/>
          </p:nvCxnSpPr>
          <p:spPr>
            <a:xfrm flipV="1">
              <a:off x="6250012" y="3819704"/>
              <a:ext cx="619414" cy="2478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A3E7ACF-88A8-BD07-4F86-A137F2FB78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8256" y="3779892"/>
              <a:ext cx="547028" cy="1928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BA07A724-F593-EC84-9EA8-60DA258BA393}"/>
                </a:ext>
              </a:extLst>
            </p:cNvPr>
            <p:cNvCxnSpPr>
              <a:stCxn id="18" idx="0"/>
              <a:endCxn id="14" idx="0"/>
            </p:cNvCxnSpPr>
            <p:nvPr/>
          </p:nvCxnSpPr>
          <p:spPr>
            <a:xfrm rot="5400000" flipH="1" flipV="1">
              <a:off x="6076393" y="2614012"/>
              <a:ext cx="35043" cy="1905918"/>
            </a:xfrm>
            <a:prstGeom prst="curvedConnector3">
              <a:avLst>
                <a:gd name="adj1" fmla="val 752341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331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73BBB0E-413F-7D34-4E6C-C79570A1C387}"/>
              </a:ext>
            </a:extLst>
          </p:cNvPr>
          <p:cNvGrpSpPr/>
          <p:nvPr/>
        </p:nvGrpSpPr>
        <p:grpSpPr>
          <a:xfrm>
            <a:off x="4053204" y="2465388"/>
            <a:ext cx="4085589" cy="1927222"/>
            <a:chOff x="4053204" y="2465388"/>
            <a:chExt cx="4085589" cy="192722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44CA4A5-C3A8-FEE8-EDEC-8741B328767E}"/>
                </a:ext>
              </a:extLst>
            </p:cNvPr>
            <p:cNvGrpSpPr/>
            <p:nvPr/>
          </p:nvGrpSpPr>
          <p:grpSpPr>
            <a:xfrm>
              <a:off x="5811552" y="2465388"/>
              <a:ext cx="503137" cy="316586"/>
              <a:chOff x="1758537" y="0"/>
              <a:chExt cx="503191" cy="316660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77429F10-0664-E26B-DE33-C95E1139B7CE}"/>
                  </a:ext>
                </a:extLst>
              </p:cNvPr>
              <p:cNvSpPr/>
              <p:nvPr/>
            </p:nvSpPr>
            <p:spPr>
              <a:xfrm>
                <a:off x="1758537" y="0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2">
                    <a:extLst>
                      <a:ext uri="{FF2B5EF4-FFF2-40B4-BE49-F238E27FC236}">
                        <a16:creationId xmlns:a16="http://schemas.microsoft.com/office/drawing/2014/main" id="{5A2C2FD6-D94F-E65D-944D-CB22F41FDED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7427" y="33998"/>
                    <a:ext cx="38735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2">
                    <a:extLst>
                      <a:ext uri="{FF2B5EF4-FFF2-40B4-BE49-F238E27FC236}">
                        <a16:creationId xmlns:a16="http://schemas.microsoft.com/office/drawing/2014/main" id="{5A2C2FD6-D94F-E65D-944D-CB22F41FDE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7427" y="33998"/>
                    <a:ext cx="387350" cy="22542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2A3842-DAE9-9BC1-9836-81D10B9D9B0F}"/>
                </a:ext>
              </a:extLst>
            </p:cNvPr>
            <p:cNvGrpSpPr/>
            <p:nvPr/>
          </p:nvGrpSpPr>
          <p:grpSpPr>
            <a:xfrm>
              <a:off x="4560489" y="3024124"/>
              <a:ext cx="503137" cy="316586"/>
              <a:chOff x="507339" y="558867"/>
              <a:chExt cx="503191" cy="316660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BECF818F-D034-2C4F-88EB-AA383E0CFA8B}"/>
                  </a:ext>
                </a:extLst>
              </p:cNvPr>
              <p:cNvSpPr/>
              <p:nvPr/>
            </p:nvSpPr>
            <p:spPr>
              <a:xfrm>
                <a:off x="507339" y="558867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24">
                    <a:extLst>
                      <a:ext uri="{FF2B5EF4-FFF2-40B4-BE49-F238E27FC236}">
                        <a16:creationId xmlns:a16="http://schemas.microsoft.com/office/drawing/2014/main" id="{7D79DD80-0A99-158E-2F6E-D0F5E4B7989F}"/>
                      </a:ext>
                    </a:extLst>
                  </p:cNvPr>
                  <p:cNvSpPr txBox="1"/>
                  <p:nvPr/>
                </p:nvSpPr>
                <p:spPr>
                  <a:xfrm>
                    <a:off x="524132" y="601133"/>
                    <a:ext cx="39687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24">
                    <a:extLst>
                      <a:ext uri="{FF2B5EF4-FFF2-40B4-BE49-F238E27FC236}">
                        <a16:creationId xmlns:a16="http://schemas.microsoft.com/office/drawing/2014/main" id="{7D79DD80-0A99-158E-2F6E-D0F5E4B798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132" y="601133"/>
                    <a:ext cx="396875" cy="22542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38B0D8C-C3E9-390F-B3FF-ED91904441EC}"/>
                </a:ext>
              </a:extLst>
            </p:cNvPr>
            <p:cNvGrpSpPr/>
            <p:nvPr/>
          </p:nvGrpSpPr>
          <p:grpSpPr>
            <a:xfrm>
              <a:off x="5801642" y="3041933"/>
              <a:ext cx="503137" cy="316586"/>
              <a:chOff x="1748625" y="576680"/>
              <a:chExt cx="503191" cy="316660"/>
            </a:xfrm>
          </p:grpSpPr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818AEBFF-642D-B5A6-804E-36CC130BBA42}"/>
                  </a:ext>
                </a:extLst>
              </p:cNvPr>
              <p:cNvSpPr/>
              <p:nvPr/>
            </p:nvSpPr>
            <p:spPr>
              <a:xfrm>
                <a:off x="1748625" y="576680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27">
                    <a:extLst>
                      <a:ext uri="{FF2B5EF4-FFF2-40B4-BE49-F238E27FC236}">
                        <a16:creationId xmlns:a16="http://schemas.microsoft.com/office/drawing/2014/main" id="{8546B635-5E5D-03E1-0998-7F826686F3BC}"/>
                      </a:ext>
                    </a:extLst>
                  </p:cNvPr>
                  <p:cNvSpPr txBox="1"/>
                  <p:nvPr/>
                </p:nvSpPr>
                <p:spPr>
                  <a:xfrm>
                    <a:off x="1767605" y="614213"/>
                    <a:ext cx="40703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1" name="TextBox 27">
                    <a:extLst>
                      <a:ext uri="{FF2B5EF4-FFF2-40B4-BE49-F238E27FC236}">
                        <a16:creationId xmlns:a16="http://schemas.microsoft.com/office/drawing/2014/main" id="{8546B635-5E5D-03E1-0998-7F826686F3B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7605" y="614213"/>
                    <a:ext cx="407035" cy="22542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E79CF8C-6424-8800-6163-EA49DD914656}"/>
                </a:ext>
              </a:extLst>
            </p:cNvPr>
            <p:cNvGrpSpPr/>
            <p:nvPr/>
          </p:nvGrpSpPr>
          <p:grpSpPr>
            <a:xfrm>
              <a:off x="7132519" y="3024123"/>
              <a:ext cx="503137" cy="316586"/>
              <a:chOff x="3079645" y="558866"/>
              <a:chExt cx="503191" cy="316660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6DE6E6F-3590-C3DE-B189-33F23B3612B2}"/>
                  </a:ext>
                </a:extLst>
              </p:cNvPr>
              <p:cNvSpPr/>
              <p:nvPr/>
            </p:nvSpPr>
            <p:spPr>
              <a:xfrm>
                <a:off x="3079645" y="558866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30">
                    <a:extLst>
                      <a:ext uri="{FF2B5EF4-FFF2-40B4-BE49-F238E27FC236}">
                        <a16:creationId xmlns:a16="http://schemas.microsoft.com/office/drawing/2014/main" id="{550EEDB0-FDCD-BBCF-700E-10D2B82A67E1}"/>
                      </a:ext>
                    </a:extLst>
                  </p:cNvPr>
                  <p:cNvSpPr txBox="1"/>
                  <p:nvPr/>
                </p:nvSpPr>
                <p:spPr>
                  <a:xfrm>
                    <a:off x="3099958" y="608708"/>
                    <a:ext cx="46164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9" name="TextBox 30">
                    <a:extLst>
                      <a:ext uri="{FF2B5EF4-FFF2-40B4-BE49-F238E27FC236}">
                        <a16:creationId xmlns:a16="http://schemas.microsoft.com/office/drawing/2014/main" id="{550EEDB0-FDCD-BBCF-700E-10D2B82A67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99958" y="608708"/>
                    <a:ext cx="461645" cy="22542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BBB024B-D56E-9E82-C891-C3E97E99A7DD}"/>
                </a:ext>
              </a:extLst>
            </p:cNvPr>
            <p:cNvGrpSpPr/>
            <p:nvPr/>
          </p:nvGrpSpPr>
          <p:grpSpPr>
            <a:xfrm>
              <a:off x="4053204" y="3568858"/>
              <a:ext cx="539057" cy="316586"/>
              <a:chOff x="0" y="1103728"/>
              <a:chExt cx="539115" cy="31666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801E4B80-8475-A6F9-9027-DCAFAE8C9737}"/>
                  </a:ext>
                </a:extLst>
              </p:cNvPr>
              <p:cNvSpPr/>
              <p:nvPr/>
            </p:nvSpPr>
            <p:spPr>
              <a:xfrm>
                <a:off x="4148" y="1103728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33">
                    <a:extLst>
                      <a:ext uri="{FF2B5EF4-FFF2-40B4-BE49-F238E27FC236}">
                        <a16:creationId xmlns:a16="http://schemas.microsoft.com/office/drawing/2014/main" id="{26B3482C-5649-450F-4AD8-6CC59FDB804D}"/>
                      </a:ext>
                    </a:extLst>
                  </p:cNvPr>
                  <p:cNvSpPr txBox="1"/>
                  <p:nvPr/>
                </p:nvSpPr>
                <p:spPr>
                  <a:xfrm>
                    <a:off x="0" y="1138162"/>
                    <a:ext cx="53911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7" name="TextBox 33">
                    <a:extLst>
                      <a:ext uri="{FF2B5EF4-FFF2-40B4-BE49-F238E27FC236}">
                        <a16:creationId xmlns:a16="http://schemas.microsoft.com/office/drawing/2014/main" id="{26B3482C-5649-450F-4AD8-6CC59FDB80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0" y="1138162"/>
                    <a:ext cx="539115" cy="22542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E70060-DF1B-ACAC-F92E-54A4F54292C5}"/>
                </a:ext>
              </a:extLst>
            </p:cNvPr>
            <p:cNvGrpSpPr/>
            <p:nvPr/>
          </p:nvGrpSpPr>
          <p:grpSpPr>
            <a:xfrm>
              <a:off x="7620072" y="4051674"/>
              <a:ext cx="518719" cy="316586"/>
              <a:chOff x="3567250" y="1586657"/>
              <a:chExt cx="518775" cy="316660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0008DAA-6B88-B108-7977-6E7B1173BC1C}"/>
                  </a:ext>
                </a:extLst>
              </p:cNvPr>
              <p:cNvSpPr/>
              <p:nvPr/>
            </p:nvSpPr>
            <p:spPr>
              <a:xfrm>
                <a:off x="3582834" y="1586657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36">
                    <a:extLst>
                      <a:ext uri="{FF2B5EF4-FFF2-40B4-BE49-F238E27FC236}">
                        <a16:creationId xmlns:a16="http://schemas.microsoft.com/office/drawing/2014/main" id="{FBD2A6B5-6D6F-2891-3914-2A7A2B5B9379}"/>
                      </a:ext>
                    </a:extLst>
                  </p:cNvPr>
                  <p:cNvSpPr txBox="1"/>
                  <p:nvPr/>
                </p:nvSpPr>
                <p:spPr>
                  <a:xfrm>
                    <a:off x="3567250" y="1621499"/>
                    <a:ext cx="44704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36">
                    <a:extLst>
                      <a:ext uri="{FF2B5EF4-FFF2-40B4-BE49-F238E27FC236}">
                        <a16:creationId xmlns:a16="http://schemas.microsoft.com/office/drawing/2014/main" id="{FBD2A6B5-6D6F-2891-3914-2A7A2B5B93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7250" y="1621499"/>
                    <a:ext cx="447040" cy="22542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5D0A13-F254-A38F-2E67-DE3362B50F86}"/>
                </a:ext>
              </a:extLst>
            </p:cNvPr>
            <p:cNvGrpSpPr/>
            <p:nvPr/>
          </p:nvGrpSpPr>
          <p:grpSpPr>
            <a:xfrm>
              <a:off x="4811148" y="3557559"/>
              <a:ext cx="503137" cy="316586"/>
              <a:chOff x="758025" y="1092427"/>
              <a:chExt cx="503191" cy="316660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92D224E-34DF-0BF2-45FD-BC0656718AF4}"/>
                  </a:ext>
                </a:extLst>
              </p:cNvPr>
              <p:cNvSpPr/>
              <p:nvPr/>
            </p:nvSpPr>
            <p:spPr>
              <a:xfrm>
                <a:off x="758025" y="1092427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39">
                    <a:extLst>
                      <a:ext uri="{FF2B5EF4-FFF2-40B4-BE49-F238E27FC236}">
                        <a16:creationId xmlns:a16="http://schemas.microsoft.com/office/drawing/2014/main" id="{A9EFE5B8-1A7C-6181-B0FA-8ADC6D009B2F}"/>
                      </a:ext>
                    </a:extLst>
                  </p:cNvPr>
                  <p:cNvSpPr txBox="1"/>
                  <p:nvPr/>
                </p:nvSpPr>
                <p:spPr>
                  <a:xfrm>
                    <a:off x="789462" y="1133241"/>
                    <a:ext cx="46990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3" name="TextBox 39">
                    <a:extLst>
                      <a:ext uri="{FF2B5EF4-FFF2-40B4-BE49-F238E27FC236}">
                        <a16:creationId xmlns:a16="http://schemas.microsoft.com/office/drawing/2014/main" id="{A9EFE5B8-1A7C-6181-B0FA-8ADC6D009B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9462" y="1133241"/>
                    <a:ext cx="469900" cy="22542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3D54812-51C1-F17A-138E-6A3A3071ED6C}"/>
                </a:ext>
              </a:extLst>
            </p:cNvPr>
            <p:cNvGrpSpPr/>
            <p:nvPr/>
          </p:nvGrpSpPr>
          <p:grpSpPr>
            <a:xfrm>
              <a:off x="5477946" y="3579636"/>
              <a:ext cx="503137" cy="316586"/>
              <a:chOff x="1424895" y="1114509"/>
              <a:chExt cx="503191" cy="316660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228BEAC6-06B9-A250-7152-AE188829E541}"/>
                  </a:ext>
                </a:extLst>
              </p:cNvPr>
              <p:cNvSpPr/>
              <p:nvPr/>
            </p:nvSpPr>
            <p:spPr>
              <a:xfrm>
                <a:off x="1424895" y="1114509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42">
                    <a:extLst>
                      <a:ext uri="{FF2B5EF4-FFF2-40B4-BE49-F238E27FC236}">
                        <a16:creationId xmlns:a16="http://schemas.microsoft.com/office/drawing/2014/main" id="{23382F81-4C97-3A6C-0DC2-9B5398B03416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511" y="1150223"/>
                    <a:ext cx="40386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1" name="TextBox 42">
                    <a:extLst>
                      <a:ext uri="{FF2B5EF4-FFF2-40B4-BE49-F238E27FC236}">
                        <a16:creationId xmlns:a16="http://schemas.microsoft.com/office/drawing/2014/main" id="{23382F81-4C97-3A6C-0DC2-9B5398B034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511" y="1150223"/>
                    <a:ext cx="403860" cy="22542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294C83A-DDF2-385B-34BB-63263C650349}"/>
                </a:ext>
              </a:extLst>
            </p:cNvPr>
            <p:cNvGrpSpPr/>
            <p:nvPr/>
          </p:nvGrpSpPr>
          <p:grpSpPr>
            <a:xfrm>
              <a:off x="5833004" y="4016463"/>
              <a:ext cx="504236" cy="316586"/>
              <a:chOff x="1779991" y="1551438"/>
              <a:chExt cx="504290" cy="31666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2A23BB24-A2FC-D2EB-E39A-AC424E3055FB}"/>
                  </a:ext>
                </a:extLst>
              </p:cNvPr>
              <p:cNvSpPr/>
              <p:nvPr/>
            </p:nvSpPr>
            <p:spPr>
              <a:xfrm>
                <a:off x="1781090" y="1551438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5">
                    <a:extLst>
                      <a:ext uri="{FF2B5EF4-FFF2-40B4-BE49-F238E27FC236}">
                        <a16:creationId xmlns:a16="http://schemas.microsoft.com/office/drawing/2014/main" id="{88CCAC3A-FF05-FF1A-9960-702DC602CF7B}"/>
                      </a:ext>
                    </a:extLst>
                  </p:cNvPr>
                  <p:cNvSpPr txBox="1"/>
                  <p:nvPr/>
                </p:nvSpPr>
                <p:spPr>
                  <a:xfrm>
                    <a:off x="1779991" y="1580002"/>
                    <a:ext cx="43942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9" name="TextBox 45">
                    <a:extLst>
                      <a:ext uri="{FF2B5EF4-FFF2-40B4-BE49-F238E27FC236}">
                        <a16:creationId xmlns:a16="http://schemas.microsoft.com/office/drawing/2014/main" id="{88CCAC3A-FF05-FF1A-9960-702DC602CF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9991" y="1580002"/>
                    <a:ext cx="439420" cy="22542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76E9E54-8A79-C006-D32D-A405AF6696AF}"/>
                </a:ext>
              </a:extLst>
            </p:cNvPr>
            <p:cNvGrpSpPr/>
            <p:nvPr/>
          </p:nvGrpSpPr>
          <p:grpSpPr>
            <a:xfrm>
              <a:off x="6231742" y="3568338"/>
              <a:ext cx="503137" cy="316586"/>
              <a:chOff x="2178772" y="1103208"/>
              <a:chExt cx="503191" cy="316660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FC6DF55-8B79-8DC1-AA1D-146E3FCCA672}"/>
                  </a:ext>
                </a:extLst>
              </p:cNvPr>
              <p:cNvSpPr/>
              <p:nvPr/>
            </p:nvSpPr>
            <p:spPr>
              <a:xfrm>
                <a:off x="2178772" y="1103208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8">
                    <a:extLst>
                      <a:ext uri="{FF2B5EF4-FFF2-40B4-BE49-F238E27FC236}">
                        <a16:creationId xmlns:a16="http://schemas.microsoft.com/office/drawing/2014/main" id="{E1322E8C-CF6E-A669-EAA1-A8894B4F0F8A}"/>
                      </a:ext>
                    </a:extLst>
                  </p:cNvPr>
                  <p:cNvSpPr txBox="1"/>
                  <p:nvPr/>
                </p:nvSpPr>
                <p:spPr>
                  <a:xfrm>
                    <a:off x="2202539" y="1144672"/>
                    <a:ext cx="459105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8">
                    <a:extLst>
                      <a:ext uri="{FF2B5EF4-FFF2-40B4-BE49-F238E27FC236}">
                        <a16:creationId xmlns:a16="http://schemas.microsoft.com/office/drawing/2014/main" id="{E1322E8C-CF6E-A669-EAA1-A8894B4F0F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2539" y="1144672"/>
                    <a:ext cx="459105" cy="22542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00B7254-2560-2CD4-F545-1F43E8BF805F}"/>
                </a:ext>
              </a:extLst>
            </p:cNvPr>
            <p:cNvGrpSpPr/>
            <p:nvPr/>
          </p:nvGrpSpPr>
          <p:grpSpPr>
            <a:xfrm>
              <a:off x="6870737" y="3555723"/>
              <a:ext cx="514260" cy="316586"/>
              <a:chOff x="2817835" y="1090590"/>
              <a:chExt cx="514315" cy="31666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0A778C77-D39F-9812-4D01-164C7467E2EC}"/>
                  </a:ext>
                </a:extLst>
              </p:cNvPr>
              <p:cNvSpPr/>
              <p:nvPr/>
            </p:nvSpPr>
            <p:spPr>
              <a:xfrm>
                <a:off x="2828959" y="1090590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60">
                    <a:extLst>
                      <a:ext uri="{FF2B5EF4-FFF2-40B4-BE49-F238E27FC236}">
                        <a16:creationId xmlns:a16="http://schemas.microsoft.com/office/drawing/2014/main" id="{E57A93A5-AC7C-F5E3-B33D-BD34F97E3B24}"/>
                      </a:ext>
                    </a:extLst>
                  </p:cNvPr>
                  <p:cNvSpPr txBox="1"/>
                  <p:nvPr/>
                </p:nvSpPr>
                <p:spPr>
                  <a:xfrm>
                    <a:off x="2817835" y="1128445"/>
                    <a:ext cx="440571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5" name="TextBox 60">
                    <a:extLst>
                      <a:ext uri="{FF2B5EF4-FFF2-40B4-BE49-F238E27FC236}">
                        <a16:creationId xmlns:a16="http://schemas.microsoft.com/office/drawing/2014/main" id="{E57A93A5-AC7C-F5E3-B33D-BD34F97E3B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835" y="1128445"/>
                    <a:ext cx="440571" cy="22542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CEAEA6A-775C-0E90-CA06-DAE3B69AFB8E}"/>
                </a:ext>
              </a:extLst>
            </p:cNvPr>
            <p:cNvGrpSpPr/>
            <p:nvPr/>
          </p:nvGrpSpPr>
          <p:grpSpPr>
            <a:xfrm>
              <a:off x="6881102" y="4076024"/>
              <a:ext cx="503895" cy="316586"/>
              <a:chOff x="2828201" y="1611013"/>
              <a:chExt cx="503949" cy="3166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A4EBCBA-5B20-A598-3C45-3DF04762C1D3}"/>
                  </a:ext>
                </a:extLst>
              </p:cNvPr>
              <p:cNvSpPr/>
              <p:nvPr/>
            </p:nvSpPr>
            <p:spPr>
              <a:xfrm>
                <a:off x="2828959" y="1611013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63">
                    <a:extLst>
                      <a:ext uri="{FF2B5EF4-FFF2-40B4-BE49-F238E27FC236}">
                        <a16:creationId xmlns:a16="http://schemas.microsoft.com/office/drawing/2014/main" id="{CCEDB37D-45D9-BB3A-B4BB-F6B046C04FE9}"/>
                      </a:ext>
                    </a:extLst>
                  </p:cNvPr>
                  <p:cNvSpPr txBox="1"/>
                  <p:nvPr/>
                </p:nvSpPr>
                <p:spPr>
                  <a:xfrm>
                    <a:off x="2828201" y="1647866"/>
                    <a:ext cx="439420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63">
                    <a:extLst>
                      <a:ext uri="{FF2B5EF4-FFF2-40B4-BE49-F238E27FC236}">
                        <a16:creationId xmlns:a16="http://schemas.microsoft.com/office/drawing/2014/main" id="{CCEDB37D-45D9-BB3A-B4BB-F6B046C04F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28201" y="1647866"/>
                    <a:ext cx="439420" cy="22542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E2DE0A-067E-46FF-9CDB-054956B02E46}"/>
                </a:ext>
              </a:extLst>
            </p:cNvPr>
            <p:cNvGrpSpPr/>
            <p:nvPr/>
          </p:nvGrpSpPr>
          <p:grpSpPr>
            <a:xfrm>
              <a:off x="7614427" y="3544424"/>
              <a:ext cx="524366" cy="316586"/>
              <a:chOff x="3561605" y="1079289"/>
              <a:chExt cx="524422" cy="31666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41E4CA62-FB38-FA0E-8DB4-AB97DC9800D7}"/>
                  </a:ext>
                </a:extLst>
              </p:cNvPr>
              <p:cNvSpPr/>
              <p:nvPr/>
            </p:nvSpPr>
            <p:spPr>
              <a:xfrm>
                <a:off x="3582836" y="1079289"/>
                <a:ext cx="503191" cy="31666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66">
                    <a:extLst>
                      <a:ext uri="{FF2B5EF4-FFF2-40B4-BE49-F238E27FC236}">
                        <a16:creationId xmlns:a16="http://schemas.microsoft.com/office/drawing/2014/main" id="{06192F83-D2D3-6689-782F-B281136C926A}"/>
                      </a:ext>
                    </a:extLst>
                  </p:cNvPr>
                  <p:cNvSpPr txBox="1"/>
                  <p:nvPr/>
                </p:nvSpPr>
                <p:spPr>
                  <a:xfrm>
                    <a:off x="3561605" y="1114617"/>
                    <a:ext cx="492668" cy="22542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𝛦</m:t>
                              </m:r>
                            </m:e>
                            <m:sub>
                              <m: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9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900" i="1" kern="120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1200" kern="100">
                      <a:effectLst/>
                      <a:latin typeface="Calibri" panose="020F0502020204030204" pitchFamily="34" charset="0"/>
                      <a:ea typeface="Calibri" panose="020F0502020204030204" pitchFamily="34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66">
                    <a:extLst>
                      <a:ext uri="{FF2B5EF4-FFF2-40B4-BE49-F238E27FC236}">
                        <a16:creationId xmlns:a16="http://schemas.microsoft.com/office/drawing/2014/main" id="{06192F83-D2D3-6689-782F-B281136C92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1605" y="1114617"/>
                    <a:ext cx="492668" cy="22542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A105B48-43A4-684F-3E74-D0278794CDA5}"/>
                </a:ext>
              </a:extLst>
            </p:cNvPr>
            <p:cNvCxnSpPr/>
            <p:nvPr/>
          </p:nvCxnSpPr>
          <p:spPr>
            <a:xfrm flipH="1">
              <a:off x="6053211" y="2781974"/>
              <a:ext cx="9911" cy="2599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6A7F125-298A-B9B7-3B27-6EF5D0BB559C}"/>
                </a:ext>
              </a:extLst>
            </p:cNvPr>
            <p:cNvCxnSpPr/>
            <p:nvPr/>
          </p:nvCxnSpPr>
          <p:spPr>
            <a:xfrm>
              <a:off x="6063122" y="2781974"/>
              <a:ext cx="1320966" cy="2421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C94BFA0-5388-DAFC-A16A-EE224A39BDD8}"/>
                </a:ext>
              </a:extLst>
            </p:cNvPr>
            <p:cNvCxnSpPr/>
            <p:nvPr/>
          </p:nvCxnSpPr>
          <p:spPr>
            <a:xfrm flipH="1">
              <a:off x="4308921" y="3340710"/>
              <a:ext cx="503137" cy="2281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A6A2AB2-954F-54C8-8CCA-6A87D993D274}"/>
                </a:ext>
              </a:extLst>
            </p:cNvPr>
            <p:cNvCxnSpPr/>
            <p:nvPr/>
          </p:nvCxnSpPr>
          <p:spPr>
            <a:xfrm>
              <a:off x="4812058" y="3340710"/>
              <a:ext cx="250659" cy="2168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A2509AB-D42D-CDAB-9EA3-144A2C4108C8}"/>
                </a:ext>
              </a:extLst>
            </p:cNvPr>
            <p:cNvCxnSpPr/>
            <p:nvPr/>
          </p:nvCxnSpPr>
          <p:spPr>
            <a:xfrm flipH="1">
              <a:off x="5729515" y="3358519"/>
              <a:ext cx="323695" cy="22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86D8D64-6F55-BAA9-A7D3-AE7F35582EF8}"/>
                </a:ext>
              </a:extLst>
            </p:cNvPr>
            <p:cNvCxnSpPr/>
            <p:nvPr/>
          </p:nvCxnSpPr>
          <p:spPr>
            <a:xfrm>
              <a:off x="6053211" y="3358519"/>
              <a:ext cx="32462" cy="657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6D81B53-978D-F70F-BCDB-7ED3AD8BDC87}"/>
                </a:ext>
              </a:extLst>
            </p:cNvPr>
            <p:cNvCxnSpPr/>
            <p:nvPr/>
          </p:nvCxnSpPr>
          <p:spPr>
            <a:xfrm>
              <a:off x="6053211" y="3358519"/>
              <a:ext cx="430101" cy="209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4F17BE-6DC3-4E6A-A9A4-3AB01C1C9C2F}"/>
                </a:ext>
              </a:extLst>
            </p:cNvPr>
            <p:cNvCxnSpPr/>
            <p:nvPr/>
          </p:nvCxnSpPr>
          <p:spPr>
            <a:xfrm flipH="1">
              <a:off x="7133429" y="3340709"/>
              <a:ext cx="250659" cy="2150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C3FC68B-2CB2-084B-0BF1-CCB52430A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8349" y="3340709"/>
              <a:ext cx="250659" cy="7353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5129E7-36C1-0234-713E-02960268663A}"/>
                </a:ext>
              </a:extLst>
            </p:cNvPr>
            <p:cNvCxnSpPr/>
            <p:nvPr/>
          </p:nvCxnSpPr>
          <p:spPr>
            <a:xfrm>
              <a:off x="7384088" y="3340709"/>
              <a:ext cx="503137" cy="2037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95D99A-14AC-A7AF-D8E5-E79AB3D23BC1}"/>
                </a:ext>
              </a:extLst>
            </p:cNvPr>
            <p:cNvCxnSpPr/>
            <p:nvPr/>
          </p:nvCxnSpPr>
          <p:spPr>
            <a:xfrm>
              <a:off x="7384088" y="3340709"/>
              <a:ext cx="503135" cy="710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>
              <a:extLst>
                <a:ext uri="{FF2B5EF4-FFF2-40B4-BE49-F238E27FC236}">
                  <a16:creationId xmlns:a16="http://schemas.microsoft.com/office/drawing/2014/main" id="{7C91B8DE-79D3-2ACB-0D7D-447E46C21D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82276" y="2389641"/>
              <a:ext cx="288513" cy="1073179"/>
            </a:xfrm>
            <a:prstGeom prst="curvedConnector3">
              <a:avLst>
                <a:gd name="adj1" fmla="val -633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BAC5CEC-58AF-96E6-04DF-929E53BBD3DD}"/>
                </a:ext>
              </a:extLst>
            </p:cNvPr>
            <p:cNvCxnSpPr/>
            <p:nvPr/>
          </p:nvCxnSpPr>
          <p:spPr>
            <a:xfrm flipH="1">
              <a:off x="4989943" y="2781974"/>
              <a:ext cx="1073179" cy="2885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urved Connector 28">
              <a:extLst>
                <a:ext uri="{FF2B5EF4-FFF2-40B4-BE49-F238E27FC236}">
                  <a16:creationId xmlns:a16="http://schemas.microsoft.com/office/drawing/2014/main" id="{6DC80CB2-A85E-0779-FD64-0CD710C37CCE}"/>
                </a:ext>
              </a:extLst>
            </p:cNvPr>
            <p:cNvCxnSpPr/>
            <p:nvPr/>
          </p:nvCxnSpPr>
          <p:spPr>
            <a:xfrm rot="5400000">
              <a:off x="4446416" y="3203215"/>
              <a:ext cx="228148" cy="503137"/>
            </a:xfrm>
            <a:prstGeom prst="curvedConnector3">
              <a:avLst>
                <a:gd name="adj1" fmla="val 8561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6FB88942-7F8B-4C3C-E209-30A9EE877ECD}"/>
                </a:ext>
              </a:extLst>
            </p:cNvPr>
            <p:cNvCxnSpPr/>
            <p:nvPr/>
          </p:nvCxnSpPr>
          <p:spPr>
            <a:xfrm rot="5400000" flipH="1" flipV="1">
              <a:off x="4680169" y="3502896"/>
              <a:ext cx="11298" cy="753796"/>
            </a:xfrm>
            <a:prstGeom prst="curvedConnector3">
              <a:avLst>
                <a:gd name="adj1" fmla="val -202283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AC288FDD-B0B2-98D8-19CE-6CA6FAEF20A8}"/>
                </a:ext>
              </a:extLst>
            </p:cNvPr>
            <p:cNvCxnSpPr/>
            <p:nvPr/>
          </p:nvCxnSpPr>
          <p:spPr>
            <a:xfrm rot="5400000" flipH="1" flipV="1">
              <a:off x="5253513" y="3009431"/>
              <a:ext cx="357333" cy="738925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92062DFD-C59E-2687-3210-480B0F04D1AA}"/>
                </a:ext>
              </a:extLst>
            </p:cNvPr>
            <p:cNvCxnSpPr/>
            <p:nvPr/>
          </p:nvCxnSpPr>
          <p:spPr>
            <a:xfrm rot="5400000">
              <a:off x="5780805" y="3307229"/>
              <a:ext cx="221117" cy="323695"/>
            </a:xfrm>
            <a:prstGeom prst="curvedConnector3">
              <a:avLst>
                <a:gd name="adj1" fmla="val 77563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829D1095-0D43-CE4A-C652-4D4155CF8136}"/>
                </a:ext>
              </a:extLst>
            </p:cNvPr>
            <p:cNvCxnSpPr/>
            <p:nvPr/>
          </p:nvCxnSpPr>
          <p:spPr>
            <a:xfrm rot="16200000" flipH="1">
              <a:off x="5642542" y="3983194"/>
              <a:ext cx="278534" cy="104588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>
              <a:extLst>
                <a:ext uri="{FF2B5EF4-FFF2-40B4-BE49-F238E27FC236}">
                  <a16:creationId xmlns:a16="http://schemas.microsoft.com/office/drawing/2014/main" id="{29F75C83-48A0-445C-40F3-A77E7D2DB7FA}"/>
                </a:ext>
              </a:extLst>
            </p:cNvPr>
            <p:cNvCxnSpPr/>
            <p:nvPr/>
          </p:nvCxnSpPr>
          <p:spPr>
            <a:xfrm flipV="1">
              <a:off x="6337240" y="3884924"/>
              <a:ext cx="146071" cy="289832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urved Connector 34">
              <a:extLst>
                <a:ext uri="{FF2B5EF4-FFF2-40B4-BE49-F238E27FC236}">
                  <a16:creationId xmlns:a16="http://schemas.microsoft.com/office/drawing/2014/main" id="{91A58E11-064E-7749-6798-22DBBE2D0F0E}"/>
                </a:ext>
              </a:extLst>
            </p:cNvPr>
            <p:cNvCxnSpPr/>
            <p:nvPr/>
          </p:nvCxnSpPr>
          <p:spPr>
            <a:xfrm rot="5400000" flipH="1" flipV="1">
              <a:off x="6609297" y="2898137"/>
              <a:ext cx="544215" cy="796188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B14E76BB-BF3F-40BF-613F-3FB1ABED0812}"/>
                </a:ext>
              </a:extLst>
            </p:cNvPr>
            <p:cNvCxnSpPr/>
            <p:nvPr/>
          </p:nvCxnSpPr>
          <p:spPr>
            <a:xfrm rot="5400000">
              <a:off x="7151252" y="3322886"/>
              <a:ext cx="215014" cy="250659"/>
            </a:xfrm>
            <a:prstGeom prst="curvedConnector3">
              <a:avLst>
                <a:gd name="adj1" fmla="val 7482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11DEB67A-10AE-0299-ACB3-50364E2B8E88}"/>
                </a:ext>
              </a:extLst>
            </p:cNvPr>
            <p:cNvCxnSpPr/>
            <p:nvPr/>
          </p:nvCxnSpPr>
          <p:spPr>
            <a:xfrm rot="5400000">
              <a:off x="7031572" y="3974165"/>
              <a:ext cx="203715" cy="12699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urved Connector 37">
              <a:extLst>
                <a:ext uri="{FF2B5EF4-FFF2-40B4-BE49-F238E27FC236}">
                  <a16:creationId xmlns:a16="http://schemas.microsoft.com/office/drawing/2014/main" id="{BBD8FA91-E24A-130B-7160-FCDC2806F8D4}"/>
                </a:ext>
              </a:extLst>
            </p:cNvPr>
            <p:cNvCxnSpPr/>
            <p:nvPr/>
          </p:nvCxnSpPr>
          <p:spPr>
            <a:xfrm rot="5400000" flipH="1" flipV="1">
              <a:off x="7498150" y="4003537"/>
              <a:ext cx="24350" cy="753794"/>
            </a:xfrm>
            <a:prstGeom prst="curvedConnector3">
              <a:avLst>
                <a:gd name="adj1" fmla="val -938578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46F1B4A0-7B50-10F6-F7EA-7830AA74E87D}"/>
                </a:ext>
              </a:extLst>
            </p:cNvPr>
            <p:cNvCxnSpPr/>
            <p:nvPr/>
          </p:nvCxnSpPr>
          <p:spPr>
            <a:xfrm rot="5400000" flipH="1" flipV="1">
              <a:off x="7791892" y="3956341"/>
              <a:ext cx="190663" cy="2"/>
            </a:xfrm>
            <a:prstGeom prst="curvedConnector3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634A6EB-0368-0D6E-4C34-5D74655693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0271" y="3711330"/>
              <a:ext cx="250659" cy="1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6A6A04C-33B4-0F1C-8E85-2E523791375E}"/>
                </a:ext>
              </a:extLst>
            </p:cNvPr>
            <p:cNvCxnSpPr/>
            <p:nvPr/>
          </p:nvCxnSpPr>
          <p:spPr>
            <a:xfrm flipH="1">
              <a:off x="4543952" y="3797910"/>
              <a:ext cx="276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AB6C37E-BB76-8FF6-91F7-E4ABE70D0F61}"/>
                </a:ext>
              </a:extLst>
            </p:cNvPr>
            <p:cNvCxnSpPr>
              <a:stCxn id="50" idx="6"/>
              <a:endCxn id="46" idx="2"/>
            </p:cNvCxnSpPr>
            <p:nvPr/>
          </p:nvCxnSpPr>
          <p:spPr>
            <a:xfrm flipV="1">
              <a:off x="5981083" y="3726631"/>
              <a:ext cx="250659" cy="112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AA9055C-A259-31BB-1485-810D56FB5B38}"/>
                </a:ext>
              </a:extLst>
            </p:cNvPr>
            <p:cNvCxnSpPr/>
            <p:nvPr/>
          </p:nvCxnSpPr>
          <p:spPr>
            <a:xfrm flipH="1">
              <a:off x="5957511" y="3790900"/>
              <a:ext cx="2769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B64CDAA-A18B-77AB-ED52-0A90925C3208}"/>
                </a:ext>
              </a:extLst>
            </p:cNvPr>
            <p:cNvCxnSpPr>
              <a:stCxn id="50" idx="4"/>
            </p:cNvCxnSpPr>
            <p:nvPr/>
          </p:nvCxnSpPr>
          <p:spPr>
            <a:xfrm>
              <a:off x="5729515" y="3896222"/>
              <a:ext cx="174862" cy="155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309C0A2F-F1D7-4AD8-4DFC-B7C041AD07DD}"/>
                </a:ext>
              </a:extLst>
            </p:cNvPr>
            <p:cNvCxnSpPr/>
            <p:nvPr/>
          </p:nvCxnSpPr>
          <p:spPr>
            <a:xfrm>
              <a:off x="5788636" y="3872617"/>
              <a:ext cx="181006" cy="15829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287C28A0-6F08-1DF5-DFD8-978CE4DFD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26662" y="3854783"/>
              <a:ext cx="137898" cy="205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B3B160A-F9C8-F29F-225A-4605312B95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7959" y="3880565"/>
              <a:ext cx="137898" cy="20594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A8BAECF-B612-2461-A617-D78C1FCD85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4804" y="3840777"/>
              <a:ext cx="31815" cy="260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0095138-38B6-3B58-E363-4081E5105714}"/>
                </a:ext>
              </a:extLst>
            </p:cNvPr>
            <p:cNvCxnSpPr>
              <a:cxnSpLocks/>
            </p:cNvCxnSpPr>
            <p:nvPr/>
          </p:nvCxnSpPr>
          <p:spPr>
            <a:xfrm>
              <a:off x="6981593" y="3852306"/>
              <a:ext cx="24556" cy="260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0AB1D7A1-1952-26ED-DBB0-A7740EA6221F}"/>
                </a:ext>
              </a:extLst>
            </p:cNvPr>
            <p:cNvCxnSpPr>
              <a:cxnSpLocks/>
            </p:cNvCxnSpPr>
            <p:nvPr/>
          </p:nvCxnSpPr>
          <p:spPr>
            <a:xfrm>
              <a:off x="7382002" y="4209967"/>
              <a:ext cx="26548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4E92440-AF6C-60B9-952A-C979A50564B5}"/>
                </a:ext>
              </a:extLst>
            </p:cNvPr>
            <p:cNvCxnSpPr>
              <a:cxnSpLocks/>
            </p:cNvCxnSpPr>
            <p:nvPr/>
          </p:nvCxnSpPr>
          <p:spPr>
            <a:xfrm>
              <a:off x="7382002" y="4270392"/>
              <a:ext cx="265483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E2D6383-C67B-4E51-8F32-1D9D28AD6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9295" y="3833704"/>
              <a:ext cx="20346" cy="23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612867B5-6B3C-305D-3A59-5A8B960953E7}"/>
                </a:ext>
              </a:extLst>
            </p:cNvPr>
            <p:cNvCxnSpPr>
              <a:cxnSpLocks/>
            </p:cNvCxnSpPr>
            <p:nvPr/>
          </p:nvCxnSpPr>
          <p:spPr>
            <a:xfrm>
              <a:off x="7738047" y="3850003"/>
              <a:ext cx="74206" cy="2126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FDAE26D2-91CD-6000-F65A-E6555E620B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0254" y="3790858"/>
              <a:ext cx="389154" cy="3059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D2D58C9F-8BA2-EA4F-31F0-06951CF0C0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7846" y="3831756"/>
              <a:ext cx="362211" cy="311096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010C0E0-E948-583C-7F7C-94DD43F80D0A}"/>
                </a:ext>
              </a:extLst>
            </p:cNvPr>
            <p:cNvCxnSpPr>
              <a:stCxn id="44" idx="6"/>
            </p:cNvCxnSpPr>
            <p:nvPr/>
          </p:nvCxnSpPr>
          <p:spPr>
            <a:xfrm>
              <a:off x="7384997" y="3714016"/>
              <a:ext cx="339672" cy="38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CB2C98D-D6C1-998F-A770-09C2E3E24F2D}"/>
                </a:ext>
              </a:extLst>
            </p:cNvPr>
            <p:cNvCxnSpPr>
              <a:cxnSpLocks/>
            </p:cNvCxnSpPr>
            <p:nvPr/>
          </p:nvCxnSpPr>
          <p:spPr>
            <a:xfrm>
              <a:off x="7334591" y="3799598"/>
              <a:ext cx="333325" cy="341153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EF875CC1-A051-884A-DD49-71E7F3D468F0}"/>
                </a:ext>
              </a:extLst>
            </p:cNvPr>
            <p:cNvCxnSpPr>
              <a:cxnSpLocks/>
            </p:cNvCxnSpPr>
            <p:nvPr/>
          </p:nvCxnSpPr>
          <p:spPr>
            <a:xfrm>
              <a:off x="7385776" y="3673488"/>
              <a:ext cx="26170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0FCDA749-B9B1-016A-A0F9-1CEF505D8BFD}"/>
                </a:ext>
              </a:extLst>
            </p:cNvPr>
            <p:cNvCxnSpPr>
              <a:cxnSpLocks/>
            </p:cNvCxnSpPr>
            <p:nvPr/>
          </p:nvCxnSpPr>
          <p:spPr>
            <a:xfrm>
              <a:off x="7373945" y="3706985"/>
              <a:ext cx="261709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804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AB7F1E46-3637-3BBE-511D-8F360E2F76C2}"/>
              </a:ext>
            </a:extLst>
          </p:cNvPr>
          <p:cNvGrpSpPr/>
          <p:nvPr/>
        </p:nvGrpSpPr>
        <p:grpSpPr>
          <a:xfrm>
            <a:off x="1119188" y="1149190"/>
            <a:ext cx="1500925" cy="1917860"/>
            <a:chOff x="1119188" y="1149190"/>
            <a:chExt cx="1500925" cy="19178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7F223C-DE5E-3E0A-4ABE-A8003857C9B5}"/>
                </a:ext>
              </a:extLst>
            </p:cNvPr>
            <p:cNvSpPr/>
            <p:nvPr/>
          </p:nvSpPr>
          <p:spPr>
            <a:xfrm>
              <a:off x="1119188" y="1165145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5229FE9-113D-003C-4245-1CF4E8476747}"/>
                    </a:ext>
                  </a:extLst>
                </p:cNvPr>
                <p:cNvSpPr txBox="1"/>
                <p:nvPr/>
              </p:nvSpPr>
              <p:spPr>
                <a:xfrm>
                  <a:off x="1159378" y="1225390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5229FE9-113D-003C-4245-1CF4E8476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378" y="1225390"/>
                  <a:ext cx="355097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895BCB8-868A-5D8D-C545-0F3468C1C0B4}"/>
                </a:ext>
              </a:extLst>
            </p:cNvPr>
            <p:cNvSpPr/>
            <p:nvPr/>
          </p:nvSpPr>
          <p:spPr>
            <a:xfrm>
              <a:off x="2224826" y="1149190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0CAF917-5936-E877-B8FE-D7BD3F863476}"/>
                    </a:ext>
                  </a:extLst>
                </p:cNvPr>
                <p:cNvSpPr txBox="1"/>
                <p:nvPr/>
              </p:nvSpPr>
              <p:spPr>
                <a:xfrm>
                  <a:off x="2265016" y="1209435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0CAF917-5936-E877-B8FE-D7BD3F863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016" y="1209435"/>
                  <a:ext cx="355097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4D4C59-776F-1BB2-94E8-8C715BDE1EEF}"/>
                </a:ext>
              </a:extLst>
            </p:cNvPr>
            <p:cNvSpPr/>
            <p:nvPr/>
          </p:nvSpPr>
          <p:spPr>
            <a:xfrm>
              <a:off x="1671638" y="1871663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FD66162-CE10-CF27-1F0A-3636B00A4A28}"/>
                    </a:ext>
                  </a:extLst>
                </p:cNvPr>
                <p:cNvSpPr txBox="1"/>
                <p:nvPr/>
              </p:nvSpPr>
              <p:spPr>
                <a:xfrm>
                  <a:off x="1711828" y="1931908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FD66162-CE10-CF27-1F0A-3636B00A4A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828" y="1931908"/>
                  <a:ext cx="355097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BDA7F77-ED07-A168-AACC-A6B6B62618BB}"/>
                </a:ext>
              </a:extLst>
            </p:cNvPr>
            <p:cNvSpPr/>
            <p:nvPr/>
          </p:nvSpPr>
          <p:spPr>
            <a:xfrm>
              <a:off x="1671638" y="2676525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D230E6D-09E9-7CC9-E41C-3E4544F03957}"/>
                    </a:ext>
                  </a:extLst>
                </p:cNvPr>
                <p:cNvSpPr txBox="1"/>
                <p:nvPr/>
              </p:nvSpPr>
              <p:spPr>
                <a:xfrm>
                  <a:off x="1711828" y="2736770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D230E6D-09E9-7CC9-E41C-3E4544F03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828" y="2736770"/>
                  <a:ext cx="355097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0D4AE6D-10AC-82AA-DEEF-780942F18FDC}"/>
                </a:ext>
              </a:extLst>
            </p:cNvPr>
            <p:cNvCxnSpPr>
              <a:stCxn id="10" idx="0"/>
              <a:endCxn id="8" idx="4"/>
            </p:cNvCxnSpPr>
            <p:nvPr/>
          </p:nvCxnSpPr>
          <p:spPr>
            <a:xfrm flipV="1">
              <a:off x="1869282" y="2262188"/>
              <a:ext cx="0" cy="4143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EBE79A9-9000-E77A-180A-96C51202028F}"/>
                </a:ext>
              </a:extLst>
            </p:cNvPr>
            <p:cNvCxnSpPr>
              <a:stCxn id="8" idx="0"/>
              <a:endCxn id="4" idx="5"/>
            </p:cNvCxnSpPr>
            <p:nvPr/>
          </p:nvCxnSpPr>
          <p:spPr>
            <a:xfrm flipH="1" flipV="1">
              <a:off x="1456587" y="1498479"/>
              <a:ext cx="412695" cy="37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F194EAA-B5E7-49AD-3E57-C36E2D247848}"/>
                </a:ext>
              </a:extLst>
            </p:cNvPr>
            <p:cNvCxnSpPr>
              <a:stCxn id="8" idx="0"/>
              <a:endCxn id="6" idx="3"/>
            </p:cNvCxnSpPr>
            <p:nvPr/>
          </p:nvCxnSpPr>
          <p:spPr>
            <a:xfrm flipV="1">
              <a:off x="1869282" y="1482524"/>
              <a:ext cx="413432" cy="3891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10A051-88AA-1D71-04FF-09A285D80D3F}"/>
              </a:ext>
            </a:extLst>
          </p:cNvPr>
          <p:cNvGrpSpPr/>
          <p:nvPr/>
        </p:nvGrpSpPr>
        <p:grpSpPr>
          <a:xfrm>
            <a:off x="3306677" y="1118906"/>
            <a:ext cx="2228660" cy="1995051"/>
            <a:chOff x="3306677" y="1118906"/>
            <a:chExt cx="2228660" cy="1995051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B2BEE51-C678-D360-4455-F434438CDB3D}"/>
                </a:ext>
              </a:extLst>
            </p:cNvPr>
            <p:cNvSpPr/>
            <p:nvPr/>
          </p:nvSpPr>
          <p:spPr>
            <a:xfrm>
              <a:off x="5140050" y="1118906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6F468E-1FA2-7095-3548-598F8EE2FE89}"/>
                    </a:ext>
                  </a:extLst>
                </p:cNvPr>
                <p:cNvSpPr txBox="1"/>
                <p:nvPr/>
              </p:nvSpPr>
              <p:spPr>
                <a:xfrm>
                  <a:off x="5180240" y="1179151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6F468E-1FA2-7095-3548-598F8EE2F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0240" y="1179151"/>
                  <a:ext cx="355097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92D6BFD-9E67-D4D6-97E4-59AE6F697D8D}"/>
                </a:ext>
              </a:extLst>
            </p:cNvPr>
            <p:cNvSpPr/>
            <p:nvPr/>
          </p:nvSpPr>
          <p:spPr>
            <a:xfrm>
              <a:off x="4563213" y="1676400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7988E8A-16F2-10D5-3607-50D39EFC4F01}"/>
                    </a:ext>
                  </a:extLst>
                </p:cNvPr>
                <p:cNvSpPr txBox="1"/>
                <p:nvPr/>
              </p:nvSpPr>
              <p:spPr>
                <a:xfrm>
                  <a:off x="4603403" y="1736645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7988E8A-16F2-10D5-3607-50D39EFC4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3403" y="1736645"/>
                  <a:ext cx="355097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9F0A726-636D-C6E8-2639-92E41E3AB548}"/>
                </a:ext>
              </a:extLst>
            </p:cNvPr>
            <p:cNvSpPr/>
            <p:nvPr/>
          </p:nvSpPr>
          <p:spPr>
            <a:xfrm>
              <a:off x="3932043" y="2194796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9E6DBB-97AA-1266-37E5-ADEA29BB08C5}"/>
                    </a:ext>
                  </a:extLst>
                </p:cNvPr>
                <p:cNvSpPr txBox="1"/>
                <p:nvPr/>
              </p:nvSpPr>
              <p:spPr>
                <a:xfrm>
                  <a:off x="3972233" y="2255041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99E6DBB-97AA-1266-37E5-ADEA29BB08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2233" y="2255041"/>
                  <a:ext cx="355097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ADACF39-57A0-0106-F979-C04B918904AC}"/>
                </a:ext>
              </a:extLst>
            </p:cNvPr>
            <p:cNvSpPr/>
            <p:nvPr/>
          </p:nvSpPr>
          <p:spPr>
            <a:xfrm>
              <a:off x="3306677" y="2723432"/>
              <a:ext cx="395287" cy="390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3D33122-EF9C-FE2B-C775-E517307AA6EC}"/>
                    </a:ext>
                  </a:extLst>
                </p:cNvPr>
                <p:cNvSpPr txBox="1"/>
                <p:nvPr/>
              </p:nvSpPr>
              <p:spPr>
                <a:xfrm>
                  <a:off x="3346867" y="2783677"/>
                  <a:ext cx="3550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3D33122-EF9C-FE2B-C775-E517307AA6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6867" y="2783677"/>
                  <a:ext cx="355097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4C2E536-14B8-91F1-5115-508455AE05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250" y="1456841"/>
              <a:ext cx="308050" cy="273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45123F7F-7197-B3AB-0964-D683631249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312" y="1992875"/>
              <a:ext cx="319071" cy="2690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0BAA903-A5C1-230B-0E95-1DDD8F771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0615" y="2509180"/>
              <a:ext cx="332777" cy="2856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C402864-7BCE-10F8-FB16-9A282790F9B7}"/>
              </a:ext>
            </a:extLst>
          </p:cNvPr>
          <p:cNvGrpSpPr/>
          <p:nvPr/>
        </p:nvGrpSpPr>
        <p:grpSpPr>
          <a:xfrm>
            <a:off x="6609440" y="828148"/>
            <a:ext cx="2037135" cy="2803948"/>
            <a:chOff x="6609440" y="828148"/>
            <a:chExt cx="2037135" cy="2803948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6D92689-1DA3-1AFA-F866-C2F4B748BEBD}"/>
                </a:ext>
              </a:extLst>
            </p:cNvPr>
            <p:cNvGrpSpPr/>
            <p:nvPr/>
          </p:nvGrpSpPr>
          <p:grpSpPr>
            <a:xfrm>
              <a:off x="6609440" y="828148"/>
              <a:ext cx="1953581" cy="2796540"/>
              <a:chOff x="6609440" y="828148"/>
              <a:chExt cx="1953581" cy="2796540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E59BB9AD-DE13-FAA7-7763-060489006DB5}"/>
                  </a:ext>
                </a:extLst>
              </p:cNvPr>
              <p:cNvSpPr/>
              <p:nvPr/>
            </p:nvSpPr>
            <p:spPr>
              <a:xfrm>
                <a:off x="7356200" y="1014172"/>
                <a:ext cx="395287" cy="39052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79D9FA0-3974-42F2-7D6B-4B1AE9AC1657}"/>
                      </a:ext>
                    </a:extLst>
                  </p:cNvPr>
                  <p:cNvSpPr txBox="1"/>
                  <p:nvPr/>
                </p:nvSpPr>
                <p:spPr>
                  <a:xfrm>
                    <a:off x="7356200" y="1021853"/>
                    <a:ext cx="397032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800" dirty="0"/>
                  </a:p>
                  <a:p>
                    <a:pPr/>
                    <a14:m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a14:m>
                    <a:r>
                      <a:rPr lang="en-US" sz="800" dirty="0"/>
                      <a:t>,</a:t>
                    </a:r>
                    <a14:m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oMath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B79D9FA0-3974-42F2-7D6B-4B1AE9AC1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56200" y="1021853"/>
                    <a:ext cx="397032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9C3B1AA-4A4E-46AA-C1EF-34315C2BD09F}"/>
                  </a:ext>
                </a:extLst>
              </p:cNvPr>
              <p:cNvSpPr/>
              <p:nvPr/>
            </p:nvSpPr>
            <p:spPr>
              <a:xfrm>
                <a:off x="6740250" y="1726675"/>
                <a:ext cx="395287" cy="39052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299BC61-642C-C488-CEF8-139C530BFFE2}"/>
                      </a:ext>
                    </a:extLst>
                  </p:cNvPr>
                  <p:cNvSpPr txBox="1"/>
                  <p:nvPr/>
                </p:nvSpPr>
                <p:spPr>
                  <a:xfrm>
                    <a:off x="6740250" y="1736645"/>
                    <a:ext cx="36242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  2</m:t>
                        </m:r>
                      </m:oMath>
                    </a14:m>
                    <a:r>
                      <a:rPr lang="en-US" sz="800" dirty="0"/>
                      <a:t>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 ¬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D299BC61-642C-C488-CEF8-139C530BFF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40250" y="1736645"/>
                    <a:ext cx="362421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D888812-CDAE-6F25-B525-8D0E5910432D}"/>
                  </a:ext>
                </a:extLst>
              </p:cNvPr>
              <p:cNvSpPr/>
              <p:nvPr/>
            </p:nvSpPr>
            <p:spPr>
              <a:xfrm>
                <a:off x="8010250" y="1752661"/>
                <a:ext cx="395287" cy="39052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9A95CB4-7426-0976-4E21-0D16A1B95AFA}"/>
                      </a:ext>
                    </a:extLst>
                  </p:cNvPr>
                  <p:cNvSpPr txBox="1"/>
                  <p:nvPr/>
                </p:nvSpPr>
                <p:spPr>
                  <a:xfrm>
                    <a:off x="8010251" y="1762631"/>
                    <a:ext cx="37175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  3</m:t>
                        </m:r>
                      </m:oMath>
                    </a14:m>
                    <a:r>
                      <a:rPr lang="en-US" sz="800" dirty="0"/>
                      <a:t>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79A95CB4-7426-0976-4E21-0D16A1B95A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0251" y="1762631"/>
                    <a:ext cx="371750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BF2D0EC-FDF6-7FC2-0DD9-17C9C0936B7D}"/>
                  </a:ext>
                </a:extLst>
              </p:cNvPr>
              <p:cNvSpPr/>
              <p:nvPr/>
            </p:nvSpPr>
            <p:spPr>
              <a:xfrm>
                <a:off x="6756682" y="2636458"/>
                <a:ext cx="395287" cy="39052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D60EA71-9123-5C31-48E9-A044244E0789}"/>
                      </a:ext>
                    </a:extLst>
                  </p:cNvPr>
                  <p:cNvSpPr txBox="1"/>
                  <p:nvPr/>
                </p:nvSpPr>
                <p:spPr>
                  <a:xfrm>
                    <a:off x="6756682" y="2651995"/>
                    <a:ext cx="36242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  4</m:t>
                        </m:r>
                      </m:oMath>
                    </a14:m>
                    <a:r>
                      <a:rPr lang="en-US" sz="800" dirty="0"/>
                      <a:t>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D60EA71-9123-5C31-48E9-A044244E078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56682" y="2651995"/>
                    <a:ext cx="362421" cy="33855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2556F28-7225-4AB8-59B4-D9B3C7974E26}"/>
                  </a:ext>
                </a:extLst>
              </p:cNvPr>
              <p:cNvSpPr/>
              <p:nvPr/>
            </p:nvSpPr>
            <p:spPr>
              <a:xfrm>
                <a:off x="8014915" y="2660988"/>
                <a:ext cx="395287" cy="39052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A3002B6-B526-D9DA-1D61-0F3C5BA1E1EE}"/>
                      </a:ext>
                    </a:extLst>
                  </p:cNvPr>
                  <p:cNvSpPr txBox="1"/>
                  <p:nvPr/>
                </p:nvSpPr>
                <p:spPr>
                  <a:xfrm>
                    <a:off x="8014915" y="2676525"/>
                    <a:ext cx="36242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 xmlns:m="http://schemas.openxmlformats.org/officeDocument/2006/math"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   5</m:t>
                        </m:r>
                      </m:oMath>
                    </a14:m>
                    <a:r>
                      <a:rPr lang="en-US" sz="800" dirty="0"/>
                      <a:t> </a:t>
                    </a: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¬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en-US" sz="800" dirty="0"/>
                  </a:p>
                </p:txBody>
              </p:sp>
            </mc:Choice>
            <mc:Fallback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3A3002B6-B526-D9DA-1D61-0F3C5BA1E1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4915" y="2676525"/>
                    <a:ext cx="362421" cy="33855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5BEB149E-5C63-5C6B-9F94-923409ABADA6}"/>
                  </a:ext>
                </a:extLst>
              </p:cNvPr>
              <p:cNvSpPr/>
              <p:nvPr/>
            </p:nvSpPr>
            <p:spPr>
              <a:xfrm>
                <a:off x="6609440" y="2944815"/>
                <a:ext cx="700926" cy="645320"/>
              </a:xfrm>
              <a:custGeom>
                <a:avLst/>
                <a:gdLst>
                  <a:gd name="connsiteX0" fmla="*/ 463901 w 700926"/>
                  <a:gd name="connsiteY0" fmla="*/ 47879 h 645320"/>
                  <a:gd name="connsiteX1" fmla="*/ 698851 w 700926"/>
                  <a:gd name="connsiteY1" fmla="*/ 330454 h 645320"/>
                  <a:gd name="connsiteX2" fmla="*/ 555976 w 700926"/>
                  <a:gd name="connsiteY2" fmla="*/ 603504 h 645320"/>
                  <a:gd name="connsiteX3" fmla="*/ 181326 w 700926"/>
                  <a:gd name="connsiteY3" fmla="*/ 616204 h 645320"/>
                  <a:gd name="connsiteX4" fmla="*/ 351 w 700926"/>
                  <a:gd name="connsiteY4" fmla="*/ 330454 h 645320"/>
                  <a:gd name="connsiteX5" fmla="*/ 136876 w 700926"/>
                  <a:gd name="connsiteY5" fmla="*/ 79629 h 645320"/>
                  <a:gd name="connsiteX6" fmla="*/ 194026 w 700926"/>
                  <a:gd name="connsiteY6" fmla="*/ 6604 h 645320"/>
                  <a:gd name="connsiteX7" fmla="*/ 200376 w 700926"/>
                  <a:gd name="connsiteY7" fmla="*/ 3429 h 64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0926" h="645320">
                    <a:moveTo>
                      <a:pt x="463901" y="47879"/>
                    </a:moveTo>
                    <a:cubicBezTo>
                      <a:pt x="573703" y="142864"/>
                      <a:pt x="683505" y="237850"/>
                      <a:pt x="698851" y="330454"/>
                    </a:cubicBezTo>
                    <a:cubicBezTo>
                      <a:pt x="714197" y="423058"/>
                      <a:pt x="642230" y="555879"/>
                      <a:pt x="555976" y="603504"/>
                    </a:cubicBezTo>
                    <a:cubicBezTo>
                      <a:pt x="469722" y="651129"/>
                      <a:pt x="273930" y="661712"/>
                      <a:pt x="181326" y="616204"/>
                    </a:cubicBezTo>
                    <a:cubicBezTo>
                      <a:pt x="88722" y="570696"/>
                      <a:pt x="7759" y="419883"/>
                      <a:pt x="351" y="330454"/>
                    </a:cubicBezTo>
                    <a:cubicBezTo>
                      <a:pt x="-7057" y="241025"/>
                      <a:pt x="104597" y="133604"/>
                      <a:pt x="136876" y="79629"/>
                    </a:cubicBezTo>
                    <a:cubicBezTo>
                      <a:pt x="169155" y="25654"/>
                      <a:pt x="194026" y="6604"/>
                      <a:pt x="194026" y="6604"/>
                    </a:cubicBezTo>
                    <a:cubicBezTo>
                      <a:pt x="204609" y="-6096"/>
                      <a:pt x="200376" y="3429"/>
                      <a:pt x="200376" y="3429"/>
                    </a:cubicBezTo>
                  </a:path>
                </a:pathLst>
              </a:custGeom>
              <a:noFill/>
              <a:ln w="6350">
                <a:headEnd type="none" w="sm" len="sm"/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354A3666-961A-1E09-FD88-F4F16B522210}"/>
                  </a:ext>
                </a:extLst>
              </p:cNvPr>
              <p:cNvSpPr/>
              <p:nvPr/>
            </p:nvSpPr>
            <p:spPr>
              <a:xfrm>
                <a:off x="7862095" y="2979368"/>
                <a:ext cx="700926" cy="645320"/>
              </a:xfrm>
              <a:custGeom>
                <a:avLst/>
                <a:gdLst>
                  <a:gd name="connsiteX0" fmla="*/ 463901 w 700926"/>
                  <a:gd name="connsiteY0" fmla="*/ 47879 h 645320"/>
                  <a:gd name="connsiteX1" fmla="*/ 698851 w 700926"/>
                  <a:gd name="connsiteY1" fmla="*/ 330454 h 645320"/>
                  <a:gd name="connsiteX2" fmla="*/ 555976 w 700926"/>
                  <a:gd name="connsiteY2" fmla="*/ 603504 h 645320"/>
                  <a:gd name="connsiteX3" fmla="*/ 181326 w 700926"/>
                  <a:gd name="connsiteY3" fmla="*/ 616204 h 645320"/>
                  <a:gd name="connsiteX4" fmla="*/ 351 w 700926"/>
                  <a:gd name="connsiteY4" fmla="*/ 330454 h 645320"/>
                  <a:gd name="connsiteX5" fmla="*/ 136876 w 700926"/>
                  <a:gd name="connsiteY5" fmla="*/ 79629 h 645320"/>
                  <a:gd name="connsiteX6" fmla="*/ 194026 w 700926"/>
                  <a:gd name="connsiteY6" fmla="*/ 6604 h 645320"/>
                  <a:gd name="connsiteX7" fmla="*/ 200376 w 700926"/>
                  <a:gd name="connsiteY7" fmla="*/ 3429 h 6453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0926" h="645320">
                    <a:moveTo>
                      <a:pt x="463901" y="47879"/>
                    </a:moveTo>
                    <a:cubicBezTo>
                      <a:pt x="573703" y="142864"/>
                      <a:pt x="683505" y="237850"/>
                      <a:pt x="698851" y="330454"/>
                    </a:cubicBezTo>
                    <a:cubicBezTo>
                      <a:pt x="714197" y="423058"/>
                      <a:pt x="642230" y="555879"/>
                      <a:pt x="555976" y="603504"/>
                    </a:cubicBezTo>
                    <a:cubicBezTo>
                      <a:pt x="469722" y="651129"/>
                      <a:pt x="273930" y="661712"/>
                      <a:pt x="181326" y="616204"/>
                    </a:cubicBezTo>
                    <a:cubicBezTo>
                      <a:pt x="88722" y="570696"/>
                      <a:pt x="7759" y="419883"/>
                      <a:pt x="351" y="330454"/>
                    </a:cubicBezTo>
                    <a:cubicBezTo>
                      <a:pt x="-7057" y="241025"/>
                      <a:pt x="104597" y="133604"/>
                      <a:pt x="136876" y="79629"/>
                    </a:cubicBezTo>
                    <a:cubicBezTo>
                      <a:pt x="169155" y="25654"/>
                      <a:pt x="194026" y="6604"/>
                      <a:pt x="194026" y="6604"/>
                    </a:cubicBezTo>
                    <a:cubicBezTo>
                      <a:pt x="204609" y="-6096"/>
                      <a:pt x="200376" y="3429"/>
                      <a:pt x="200376" y="3429"/>
                    </a:cubicBezTo>
                  </a:path>
                </a:pathLst>
              </a:custGeom>
              <a:noFill/>
              <a:ln w="6350">
                <a:headEnd type="none" w="sm" len="sm"/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022057F-4C15-271F-0371-FB04E5BF3AA9}"/>
                  </a:ext>
                </a:extLst>
              </p:cNvPr>
              <p:cNvCxnSpPr/>
              <p:nvPr/>
            </p:nvCxnSpPr>
            <p:spPr>
              <a:xfrm flipH="1">
                <a:off x="7038975" y="1344452"/>
                <a:ext cx="381000" cy="408209"/>
              </a:xfrm>
              <a:prstGeom prst="straightConnector1">
                <a:avLst/>
              </a:prstGeom>
              <a:ln>
                <a:headEnd w="sm" len="sm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D64A12F-E5F7-73DF-AE48-03912A066BC4}"/>
                  </a:ext>
                </a:extLst>
              </p:cNvPr>
              <p:cNvCxnSpPr>
                <a:stCxn id="2" idx="5"/>
              </p:cNvCxnSpPr>
              <p:nvPr/>
            </p:nvCxnSpPr>
            <p:spPr>
              <a:xfrm>
                <a:off x="7693599" y="1347506"/>
                <a:ext cx="386776" cy="465419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45">
                <a:extLst>
                  <a:ext uri="{FF2B5EF4-FFF2-40B4-BE49-F238E27FC236}">
                    <a16:creationId xmlns:a16="http://schemas.microsoft.com/office/drawing/2014/main" id="{D8444897-91FD-509A-AD33-10E29FCFFD2B}"/>
                  </a:ext>
                </a:extLst>
              </p:cNvPr>
              <p:cNvSpPr/>
              <p:nvPr/>
            </p:nvSpPr>
            <p:spPr>
              <a:xfrm>
                <a:off x="7648575" y="828148"/>
                <a:ext cx="705625" cy="496656"/>
              </a:xfrm>
              <a:custGeom>
                <a:avLst/>
                <a:gdLst>
                  <a:gd name="connsiteX0" fmla="*/ 0 w 705625"/>
                  <a:gd name="connsiteY0" fmla="*/ 194202 h 496656"/>
                  <a:gd name="connsiteX1" fmla="*/ 146050 w 705625"/>
                  <a:gd name="connsiteY1" fmla="*/ 51327 h 496656"/>
                  <a:gd name="connsiteX2" fmla="*/ 314325 w 705625"/>
                  <a:gd name="connsiteY2" fmla="*/ 3702 h 496656"/>
                  <a:gd name="connsiteX3" fmla="*/ 514350 w 705625"/>
                  <a:gd name="connsiteY3" fmla="*/ 16402 h 496656"/>
                  <a:gd name="connsiteX4" fmla="*/ 654050 w 705625"/>
                  <a:gd name="connsiteY4" fmla="*/ 121177 h 496656"/>
                  <a:gd name="connsiteX5" fmla="*/ 704850 w 705625"/>
                  <a:gd name="connsiteY5" fmla="*/ 251352 h 496656"/>
                  <a:gd name="connsiteX6" fmla="*/ 679450 w 705625"/>
                  <a:gd name="connsiteY6" fmla="*/ 356127 h 496656"/>
                  <a:gd name="connsiteX7" fmla="*/ 609600 w 705625"/>
                  <a:gd name="connsiteY7" fmla="*/ 448202 h 496656"/>
                  <a:gd name="connsiteX8" fmla="*/ 422275 w 705625"/>
                  <a:gd name="connsiteY8" fmla="*/ 489477 h 496656"/>
                  <a:gd name="connsiteX9" fmla="*/ 247650 w 705625"/>
                  <a:gd name="connsiteY9" fmla="*/ 495827 h 496656"/>
                  <a:gd name="connsiteX10" fmla="*/ 158750 w 705625"/>
                  <a:gd name="connsiteY10" fmla="*/ 479952 h 496656"/>
                  <a:gd name="connsiteX11" fmla="*/ 95250 w 705625"/>
                  <a:gd name="connsiteY11" fmla="*/ 448202 h 496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05625" h="496656">
                    <a:moveTo>
                      <a:pt x="0" y="194202"/>
                    </a:moveTo>
                    <a:cubicBezTo>
                      <a:pt x="46831" y="138639"/>
                      <a:pt x="93663" y="83077"/>
                      <a:pt x="146050" y="51327"/>
                    </a:cubicBezTo>
                    <a:cubicBezTo>
                      <a:pt x="198437" y="19577"/>
                      <a:pt x="252942" y="9523"/>
                      <a:pt x="314325" y="3702"/>
                    </a:cubicBezTo>
                    <a:cubicBezTo>
                      <a:pt x="375708" y="-2119"/>
                      <a:pt x="457729" y="-3177"/>
                      <a:pt x="514350" y="16402"/>
                    </a:cubicBezTo>
                    <a:cubicBezTo>
                      <a:pt x="570971" y="35981"/>
                      <a:pt x="622300" y="82019"/>
                      <a:pt x="654050" y="121177"/>
                    </a:cubicBezTo>
                    <a:cubicBezTo>
                      <a:pt x="685800" y="160335"/>
                      <a:pt x="700617" y="212194"/>
                      <a:pt x="704850" y="251352"/>
                    </a:cubicBezTo>
                    <a:cubicBezTo>
                      <a:pt x="709083" y="290510"/>
                      <a:pt x="695325" y="323319"/>
                      <a:pt x="679450" y="356127"/>
                    </a:cubicBezTo>
                    <a:cubicBezTo>
                      <a:pt x="663575" y="388935"/>
                      <a:pt x="652462" y="425977"/>
                      <a:pt x="609600" y="448202"/>
                    </a:cubicBezTo>
                    <a:cubicBezTo>
                      <a:pt x="566738" y="470427"/>
                      <a:pt x="482600" y="481540"/>
                      <a:pt x="422275" y="489477"/>
                    </a:cubicBezTo>
                    <a:cubicBezTo>
                      <a:pt x="361950" y="497414"/>
                      <a:pt x="291571" y="497414"/>
                      <a:pt x="247650" y="495827"/>
                    </a:cubicBezTo>
                    <a:cubicBezTo>
                      <a:pt x="203729" y="494240"/>
                      <a:pt x="184150" y="487889"/>
                      <a:pt x="158750" y="479952"/>
                    </a:cubicBezTo>
                    <a:cubicBezTo>
                      <a:pt x="133350" y="472015"/>
                      <a:pt x="114300" y="460108"/>
                      <a:pt x="95250" y="448202"/>
                    </a:cubicBezTo>
                  </a:path>
                </a:pathLst>
              </a:custGeom>
              <a:noFill/>
              <a:ln w="6350">
                <a:tailEnd type="triangle" w="sm" len="sm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9510F29-C9A2-E016-D824-4400E44ECB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8419" y="2123746"/>
                <a:ext cx="0" cy="508809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DDC54214-2F68-6753-2BB1-7A265C689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7893" y="2143186"/>
                <a:ext cx="0" cy="508809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A92108DE-B71D-F6EE-9EE9-EBB1F8B8D284}"/>
                  </a:ext>
                </a:extLst>
              </p:cNvPr>
              <p:cNvCxnSpPr/>
              <p:nvPr/>
            </p:nvCxnSpPr>
            <p:spPr>
              <a:xfrm>
                <a:off x="7102671" y="2036323"/>
                <a:ext cx="951831" cy="700447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1CD13F4-275F-F3EE-E94B-6A070725EA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94449" y="2074239"/>
                <a:ext cx="974527" cy="610321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561F0D3-BBBB-43E7-55DE-733E9CA18DDC}"/>
                    </a:ext>
                  </a:extLst>
                </p:cNvPr>
                <p:cNvSpPr txBox="1"/>
                <p:nvPr/>
              </p:nvSpPr>
              <p:spPr>
                <a:xfrm>
                  <a:off x="8250313" y="1132062"/>
                  <a:ext cx="3962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.69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3561F0D3-BBBB-43E7-55DE-733E9CA18D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0313" y="1132062"/>
                  <a:ext cx="396262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9EDAB38-7752-B600-0BBC-BCC7DB10EB0E}"/>
                    </a:ext>
                  </a:extLst>
                </p:cNvPr>
                <p:cNvSpPr txBox="1"/>
                <p:nvPr/>
              </p:nvSpPr>
              <p:spPr>
                <a:xfrm>
                  <a:off x="7815836" y="1452398"/>
                  <a:ext cx="3962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.01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79EDAB38-7752-B600-0BBC-BCC7DB10EB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5836" y="1452398"/>
                  <a:ext cx="396262" cy="2154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712400C-742C-0246-2B97-0C2C6CAE64A7}"/>
                    </a:ext>
                  </a:extLst>
                </p:cNvPr>
                <p:cNvSpPr txBox="1"/>
                <p:nvPr/>
              </p:nvSpPr>
              <p:spPr>
                <a:xfrm>
                  <a:off x="6932592" y="1425372"/>
                  <a:ext cx="3401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.3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3712400C-742C-0246-2B97-0C2C6CAE64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2592" y="1425372"/>
                  <a:ext cx="340158" cy="2154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BB7CB2-5AA3-C292-A703-108394CE2DA6}"/>
                    </a:ext>
                  </a:extLst>
                </p:cNvPr>
                <p:cNvSpPr txBox="1"/>
                <p:nvPr/>
              </p:nvSpPr>
              <p:spPr>
                <a:xfrm>
                  <a:off x="7146232" y="1975219"/>
                  <a:ext cx="3401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6FBB7CB2-5AA3-C292-A703-108394CE2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6232" y="1975219"/>
                  <a:ext cx="340158" cy="21544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B220C5-0515-A0D3-19E8-DBBAD94DBD63}"/>
                    </a:ext>
                  </a:extLst>
                </p:cNvPr>
                <p:cNvSpPr txBox="1"/>
                <p:nvPr/>
              </p:nvSpPr>
              <p:spPr>
                <a:xfrm>
                  <a:off x="6681277" y="2247627"/>
                  <a:ext cx="3401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.9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8AB220C5-0515-A0D3-19E8-DBBAD94DBD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1277" y="2247627"/>
                  <a:ext cx="340158" cy="21544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12441BD-AD5F-67B8-4C8E-89167056F0D1}"/>
                    </a:ext>
                  </a:extLst>
                </p:cNvPr>
                <p:cNvSpPr txBox="1"/>
                <p:nvPr/>
              </p:nvSpPr>
              <p:spPr>
                <a:xfrm>
                  <a:off x="7613724" y="2035464"/>
                  <a:ext cx="3401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.1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812441BD-AD5F-67B8-4C8E-89167056F0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3724" y="2035464"/>
                  <a:ext cx="340158" cy="21544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478EFE9-71E3-6661-79DD-3DB8C6D0E99B}"/>
                    </a:ext>
                  </a:extLst>
                </p:cNvPr>
                <p:cNvSpPr txBox="1"/>
                <p:nvPr/>
              </p:nvSpPr>
              <p:spPr>
                <a:xfrm>
                  <a:off x="8122940" y="2240858"/>
                  <a:ext cx="3401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.9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478EFE9-71E3-6661-79DD-3DB8C6D0E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2940" y="2240858"/>
                  <a:ext cx="340158" cy="21544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F3B449B-627E-FA01-EE32-FBA7242DDF6A}"/>
                    </a:ext>
                  </a:extLst>
                </p:cNvPr>
                <p:cNvSpPr txBox="1"/>
                <p:nvPr/>
              </p:nvSpPr>
              <p:spPr>
                <a:xfrm>
                  <a:off x="6868896" y="3373758"/>
                  <a:ext cx="26321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F3B449B-627E-FA01-EE32-FBA7242DD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8896" y="3373758"/>
                  <a:ext cx="263213" cy="21544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A86CACF-D0C2-5DA1-8DAB-3ED3283795ED}"/>
                    </a:ext>
                  </a:extLst>
                </p:cNvPr>
                <p:cNvSpPr txBox="1"/>
                <p:nvPr/>
              </p:nvSpPr>
              <p:spPr>
                <a:xfrm>
                  <a:off x="8114123" y="3416652"/>
                  <a:ext cx="263213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A86CACF-D0C2-5DA1-8DAB-3ED328379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4123" y="3416652"/>
                  <a:ext cx="263213" cy="21544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2233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33049</TotalTime>
  <Words>155</Words>
  <Application>Microsoft Macintosh PowerPoint</Application>
  <PresentationFormat>Widescreen</PresentationFormat>
  <Paragraphs>93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11</cp:revision>
  <dcterms:created xsi:type="dcterms:W3CDTF">2023-03-31T16:11:14Z</dcterms:created>
  <dcterms:modified xsi:type="dcterms:W3CDTF">2023-09-11T01:06:21Z</dcterms:modified>
</cp:coreProperties>
</file>