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2714-4500-BC5D-7A5F-728E7837E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A8616-AF16-AE9B-AD9A-6ABBD285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99A0-9753-F253-5B56-CA0AFA51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068C-C63D-94BD-A2C9-1B1C0B3F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92CC-EFF3-22F1-3FB9-97B3287B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02D-D6D9-4922-C4C6-6263A1AD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33DC-A886-0BAA-F65A-8A6A3F1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EEA-8650-1930-D1C3-F134006C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30B3-0133-4259-ADB9-9A37E409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2AB70-D247-0E67-F3AD-69E54116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5C53F-E23F-37A7-F843-CF45971B7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36A83-4C42-3B03-26A9-95D630DA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9163-531C-8523-B62D-FAC2B19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50B4-0416-99A4-001C-13DC94D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D863-9859-8857-CC6D-31319089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19E-5B23-6BE4-7221-C4507E09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CBA2-BBC7-B81D-4417-9D145464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920C-B8CF-8A85-81E0-49E50439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6764-C723-75E3-C156-74C7573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AA28-F142-D2E5-70DE-678E027D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D57-75BC-4D5E-1DED-B44A9C91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BC84-CDDC-4629-8F62-89568A1A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4DD6-168F-E201-7806-EA089ED3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7056-16A9-66F3-CE5D-8BE778FD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F6EC-0DCF-81A1-36A7-EA6201D7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08F1-A2E4-D027-623D-C7A1C0F8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1312-DB69-19CC-7E5C-8B2F10A7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80C29-CF97-278D-04B1-C2186C5F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FAB5-B7DC-58AD-018C-78895645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8E3B-0D43-94D8-199E-87DCABF5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4A1F-669C-C3E6-B8E7-EA900F75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DED-17BA-A710-3DFA-AADEA8B3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0AAA0-533E-00B0-9F9D-EE42B51F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764C5-697F-D4D7-B310-5B62BA5B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E09D-6B52-6C00-3570-D5BF51D8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129E7-71D0-DBAE-3085-039D6DDD7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DBB1A-2A00-2680-1A14-8730B72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F52E7-5957-4515-DF8F-59E6AD6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6D56A-8419-62A1-814A-D5DFF78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87B0-37E8-922C-2E19-DA6C006B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15F95-2EDD-785E-8E76-B3AD9CB0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DBFB-143D-7ADB-5D89-50200383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A7DE2-7684-4DFD-5747-5DCD6A2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402D-6798-3F64-D31E-F736E652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26922-313D-A01C-B290-816B0893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E133-8C3D-291B-9004-7971725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CD1-458B-B4D0-216E-BDF9CF1B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587-8E57-2F93-9A7C-3459B2F0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122A-1FB3-E343-4939-9230A321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7A64-EC42-56B4-611C-42D17C88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C5406-4DDE-7E6E-7BF3-F36DA99B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791B-61FE-17B4-18CB-C6B042DD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58A3-C79D-5FFB-7316-19F4B295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1E102-7E92-3A66-D9FF-F2DC3CF92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E31A3-28A8-DE81-7E2E-F1CAA4B0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54DC6-304B-C86C-C529-2657DA4D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79512-1EF1-3D87-3D91-D2C17336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4E635-7040-D19A-677C-84E61175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22FD-8C9A-930C-4DA8-6BE8B3B4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A96D-83AD-A3AE-626B-42870827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A308-EEE0-B896-8AF7-9E12F02D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10FC-7A16-BF16-949E-20087327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F2EB-ACE2-EC50-124F-44E103680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0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41B4-46E2-2123-4CE8-FCD52279D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B2B3A-86E5-5758-B6CF-3FD9A52E8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2023-09-14T11:30:00Z</dcterms:created>
  <dcterms:modified xsi:type="dcterms:W3CDTF">2023-09-14T11:30:23Z</dcterms:modified>
</cp:coreProperties>
</file>