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88" d="100"/>
          <a:sy n="188" d="100"/>
        </p:scale>
        <p:origin x="-61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277A-2AD3-B0CC-B9C2-C27C5C99B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5C613-F7E6-D57F-AB33-E65F9FF78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6E3F8-A2E6-C416-020C-BE6C911E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737E-953F-160A-4ADB-79921F63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7AD1-C460-0E6E-8FB1-FFF67B00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4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BD63-575A-80D3-C504-310EB63D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45E62-C1AF-00DC-EBF1-52207AA06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4D399-99F7-E1A0-98A8-FE2E461E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173A-9E17-503A-E75F-E98C4631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2DC5-ADC2-0AC2-1FF4-26C84EB1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73A61-E797-8DF4-B3D0-F46C51091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2F22-96EE-8E7C-ED1B-F3EFB23DD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1641-00BD-3D7B-D03F-FB511468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A82A-07D0-680A-7381-7D7FEF7F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8B7ED-2DC8-C0B5-05A3-01699D23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4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DFF5-B9EF-B559-8181-34DBE41E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E7DA-0AC4-3FE8-5989-F7922397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05F74-F3E1-14E7-74ED-A88120BD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0EE9-19D8-0446-1442-FA233E6E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704FE-3BA4-AE01-4330-745008C6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7EE5-8541-3AE5-611C-38AE3CD5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0234E-C5A3-959A-8117-AD208450C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3E79-1844-5199-9CF1-C3899B89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A1352-FB9C-8291-AF07-FEA20F7A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2F99-2059-FA47-8A2E-162E74CF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9561-50AC-3462-6933-08A06C3D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5EF5-1D33-F335-79CF-38EF0F357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4A4C8-AAD5-3DD8-D022-072F70F6D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7E26-AC00-AB0F-712F-BC079F60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3FF0E-2898-985B-1229-B723FE3D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DCF49-5316-1156-3349-FAE9DCB1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38F2-2847-06DB-6F46-0F55EB06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FB476-2292-D51D-4484-6686F53A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A67E2-636D-D01F-A545-9FD683113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B9F04-0DFC-868B-4762-8AAD5BD0C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6B464-72AD-2F34-59FA-04E493FD3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A729D-16AE-7483-C4B1-149E8D4B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5905A-91CB-910D-49D7-FBFB18F4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00701-7F53-45E9-38B3-7D2049B2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155A-C9D7-A12F-14C8-A78A5D14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EF022-DF4D-C753-A535-9F5DF4D2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D2A2B-7ABD-79FC-8F72-6209E000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8067E-CDB4-42E7-F609-EC31467A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851CD-0F57-9C1E-7060-6CC709F2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FCFA6-0237-0779-912B-A7B2D743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028C7-BD3A-97AD-8917-80B4CA86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E9DB-5178-73DA-670B-D8ACB34F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C183-4D2E-76AF-25AD-9D7E0E458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06A03-7CEF-97A5-6A03-9B40DA72B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580D2-3851-34C1-C499-55E0793C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D13B0-F543-F878-962B-59995808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2401F-DA91-3B3E-7F52-8030B87E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1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2AB4-BB2E-377F-F4B0-6056B139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910F4-B701-E4DE-638A-A9718487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CEE88-8BE3-CFD2-6A3A-F71FDD7B2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4944-02E5-AA7E-2418-D56E5206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92E4A-69A6-BAD9-20B8-DA368904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53856-BCCB-BBB4-0A97-1DC8D74F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3ADCA-C0B0-FA4C-E21D-E0F705FB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1D0C7-562D-BF3E-1373-1196FC64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E15D-3665-055F-79B6-1FDBFDFAD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952E8-CE06-70FE-73F0-3D27D2EEA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2129-74D1-7D79-0339-E41F2BDB9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F7A2F17-4147-96E5-B701-C3F2CBDBA3A0}"/>
              </a:ext>
            </a:extLst>
          </p:cNvPr>
          <p:cNvGrpSpPr/>
          <p:nvPr/>
        </p:nvGrpSpPr>
        <p:grpSpPr>
          <a:xfrm>
            <a:off x="1516830" y="1382078"/>
            <a:ext cx="3497845" cy="1318260"/>
            <a:chOff x="1903948" y="1394039"/>
            <a:chExt cx="3497845" cy="13182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AAEED85-FD8F-BB28-8F8B-1BAAF61E9BDD}"/>
                </a:ext>
              </a:extLst>
            </p:cNvPr>
            <p:cNvSpPr/>
            <p:nvPr/>
          </p:nvSpPr>
          <p:spPr>
            <a:xfrm>
              <a:off x="1903948" y="1394039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C423E1F-6BE6-05F9-FAC9-B6758D123650}"/>
                    </a:ext>
                  </a:extLst>
                </p:cNvPr>
                <p:cNvSpPr txBox="1"/>
                <p:nvPr/>
              </p:nvSpPr>
              <p:spPr>
                <a:xfrm>
                  <a:off x="1931404" y="1463789"/>
                  <a:ext cx="2852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C423E1F-6BE6-05F9-FAC9-B6758D123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404" y="1463789"/>
                  <a:ext cx="285206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C2C53E-6CB8-C8AA-E1E7-D60AC78C5D26}"/>
                </a:ext>
              </a:extLst>
            </p:cNvPr>
            <p:cNvSpPr/>
            <p:nvPr/>
          </p:nvSpPr>
          <p:spPr>
            <a:xfrm>
              <a:off x="1903948" y="234196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7A3876-D9D1-0589-5614-FD326A1E2784}"/>
                    </a:ext>
                  </a:extLst>
                </p:cNvPr>
                <p:cNvSpPr txBox="1"/>
                <p:nvPr/>
              </p:nvSpPr>
              <p:spPr>
                <a:xfrm>
                  <a:off x="1931404" y="2411717"/>
                  <a:ext cx="3109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7A3876-D9D1-0589-5614-FD326A1E2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404" y="2411717"/>
                  <a:ext cx="310918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06A3ED0-54ED-D876-9279-31DBF3D53268}"/>
                </a:ext>
              </a:extLst>
            </p:cNvPr>
            <p:cNvSpPr/>
            <p:nvPr/>
          </p:nvSpPr>
          <p:spPr>
            <a:xfrm>
              <a:off x="2984464" y="187714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8DCFA4-E941-9522-1ED5-977C91BCD902}"/>
                    </a:ext>
                  </a:extLst>
                </p:cNvPr>
                <p:cNvSpPr txBox="1"/>
                <p:nvPr/>
              </p:nvSpPr>
              <p:spPr>
                <a:xfrm>
                  <a:off x="3011920" y="1946897"/>
                  <a:ext cx="28693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8DCFA4-E941-9522-1ED5-977C91BCD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920" y="1946897"/>
                  <a:ext cx="286938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BCD412C-F08D-9150-F51D-6F6908824241}"/>
                </a:ext>
              </a:extLst>
            </p:cNvPr>
            <p:cNvSpPr/>
            <p:nvPr/>
          </p:nvSpPr>
          <p:spPr>
            <a:xfrm>
              <a:off x="4019260" y="1394039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AF8035C-8A35-ACA6-4373-B0E5AF81EF5E}"/>
                    </a:ext>
                  </a:extLst>
                </p:cNvPr>
                <p:cNvSpPr txBox="1"/>
                <p:nvPr/>
              </p:nvSpPr>
              <p:spPr>
                <a:xfrm>
                  <a:off x="4046716" y="1463789"/>
                  <a:ext cx="2818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AF8035C-8A35-ACA6-4373-B0E5AF81E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716" y="1463789"/>
                  <a:ext cx="281808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BAA9B66-B0C6-BC07-1645-2733A141B1FD}"/>
                </a:ext>
              </a:extLst>
            </p:cNvPr>
            <p:cNvSpPr/>
            <p:nvPr/>
          </p:nvSpPr>
          <p:spPr>
            <a:xfrm>
              <a:off x="4019260" y="234196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C0A35-58FB-60F9-5639-F9839DC54F1D}"/>
                    </a:ext>
                  </a:extLst>
                </p:cNvPr>
                <p:cNvSpPr txBox="1"/>
                <p:nvPr/>
              </p:nvSpPr>
              <p:spPr>
                <a:xfrm>
                  <a:off x="4046716" y="2411717"/>
                  <a:ext cx="27360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C0A35-58FB-60F9-5639-F9839DC54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716" y="2411717"/>
                  <a:ext cx="273601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412407A-1732-CD2F-0AF0-8336FAD2D4F4}"/>
                </a:ext>
              </a:extLst>
            </p:cNvPr>
            <p:cNvSpPr/>
            <p:nvPr/>
          </p:nvSpPr>
          <p:spPr>
            <a:xfrm>
              <a:off x="5061676" y="187714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D4453AC-276D-0D54-1C20-05A48364B6B4}"/>
                    </a:ext>
                  </a:extLst>
                </p:cNvPr>
                <p:cNvSpPr txBox="1"/>
                <p:nvPr/>
              </p:nvSpPr>
              <p:spPr>
                <a:xfrm>
                  <a:off x="5089132" y="1946897"/>
                  <a:ext cx="2916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D4453AC-276D-0D54-1C20-05A48364B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132" y="1946897"/>
                  <a:ext cx="291682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F7BB4F-7260-7128-2238-51B1E96574FB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2244065" y="1579205"/>
              <a:ext cx="17751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E5E71F1-DB65-1DC5-591F-F1D5995D47E4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4359377" y="1579205"/>
              <a:ext cx="729755" cy="367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540811-65B1-8703-3AE7-2C69F20D0265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2244065" y="2527133"/>
              <a:ext cx="17751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FB8C2AD-6729-2E43-16A7-EC6E38ACBB57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4359377" y="2177729"/>
              <a:ext cx="740399" cy="349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9D624E-2962-32E8-4D4F-D500ECB61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3728" y="1592894"/>
              <a:ext cx="722135" cy="367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9F7E8A-4D94-E34C-E12D-78898D26BC1B}"/>
                </a:ext>
              </a:extLst>
            </p:cNvPr>
            <p:cNvCxnSpPr>
              <a:cxnSpLocks/>
            </p:cNvCxnSpPr>
            <p:nvPr/>
          </p:nvCxnSpPr>
          <p:spPr>
            <a:xfrm>
              <a:off x="3293727" y="2167265"/>
              <a:ext cx="722135" cy="349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4B13E1-1BC0-9119-98D7-9D5DE4759C40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2074007" y="1764371"/>
              <a:ext cx="0" cy="577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4B52F6E-4056-617B-A4AC-965CA316FA73}"/>
              </a:ext>
            </a:extLst>
          </p:cNvPr>
          <p:cNvGrpSpPr/>
          <p:nvPr/>
        </p:nvGrpSpPr>
        <p:grpSpPr>
          <a:xfrm>
            <a:off x="1903948" y="3429000"/>
            <a:ext cx="2312826" cy="1685544"/>
            <a:chOff x="1903948" y="3429000"/>
            <a:chExt cx="2312826" cy="168554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7B7503F-6B15-881F-A424-3F5174DFD931}"/>
                </a:ext>
              </a:extLst>
            </p:cNvPr>
            <p:cNvSpPr/>
            <p:nvPr/>
          </p:nvSpPr>
          <p:spPr>
            <a:xfrm>
              <a:off x="1903948" y="4095574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092B547-B08E-6547-FC32-8D0E63D45BC5}"/>
                    </a:ext>
                  </a:extLst>
                </p:cNvPr>
                <p:cNvSpPr txBox="1"/>
                <p:nvPr/>
              </p:nvSpPr>
              <p:spPr>
                <a:xfrm>
                  <a:off x="1931404" y="4165324"/>
                  <a:ext cx="28873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092B547-B08E-6547-FC32-8D0E63D45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404" y="4165324"/>
                  <a:ext cx="288733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A1C1898-3852-D1D6-DD2E-BA2050677472}"/>
                </a:ext>
              </a:extLst>
            </p:cNvPr>
            <p:cNvSpPr/>
            <p:nvPr/>
          </p:nvSpPr>
          <p:spPr>
            <a:xfrm>
              <a:off x="3222208" y="4089479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593F19-E20C-D5C6-798C-CC7BDC5DC521}"/>
                    </a:ext>
                  </a:extLst>
                </p:cNvPr>
                <p:cNvSpPr txBox="1"/>
                <p:nvPr/>
              </p:nvSpPr>
              <p:spPr>
                <a:xfrm>
                  <a:off x="3249664" y="4159229"/>
                  <a:ext cx="27360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593F19-E20C-D5C6-798C-CC7BDC5DC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64" y="4159229"/>
                  <a:ext cx="273601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67B49FA-5999-6A90-31B0-987EB10EFA8E}"/>
                </a:ext>
              </a:extLst>
            </p:cNvPr>
            <p:cNvSpPr/>
            <p:nvPr/>
          </p:nvSpPr>
          <p:spPr>
            <a:xfrm>
              <a:off x="2533360" y="3429000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F768CFF-A096-630E-2B17-92F1E7485D22}"/>
                    </a:ext>
                  </a:extLst>
                </p:cNvPr>
                <p:cNvSpPr txBox="1"/>
                <p:nvPr/>
              </p:nvSpPr>
              <p:spPr>
                <a:xfrm>
                  <a:off x="2560816" y="3498750"/>
                  <a:ext cx="2970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F768CFF-A096-630E-2B17-92F1E7485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816" y="3498750"/>
                  <a:ext cx="297068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69E068-4522-DD74-8FC0-2F832D651F9C}"/>
                </a:ext>
              </a:extLst>
            </p:cNvPr>
            <p:cNvSpPr/>
            <p:nvPr/>
          </p:nvSpPr>
          <p:spPr>
            <a:xfrm>
              <a:off x="2560816" y="4738116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6843EEA-D979-D66E-BC6A-92D71EECEEED}"/>
                    </a:ext>
                  </a:extLst>
                </p:cNvPr>
                <p:cNvSpPr txBox="1"/>
                <p:nvPr/>
              </p:nvSpPr>
              <p:spPr>
                <a:xfrm>
                  <a:off x="2588272" y="4807866"/>
                  <a:ext cx="28533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6843EEA-D979-D66E-BC6A-92D71EECE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272" y="4807866"/>
                  <a:ext cx="285335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CF36704-31A4-44F5-0BD2-0B4BF6660054}"/>
                </a:ext>
              </a:extLst>
            </p:cNvPr>
            <p:cNvSpPr/>
            <p:nvPr/>
          </p:nvSpPr>
          <p:spPr>
            <a:xfrm>
              <a:off x="3876657" y="4744212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B48B9C-D8BA-53DB-662C-B9987EB67D09}"/>
                    </a:ext>
                  </a:extLst>
                </p:cNvPr>
                <p:cNvSpPr txBox="1"/>
                <p:nvPr/>
              </p:nvSpPr>
              <p:spPr>
                <a:xfrm>
                  <a:off x="3904113" y="4813962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B48B9C-D8BA-53DB-662C-B9987EB67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113" y="4813962"/>
                  <a:ext cx="284309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39963F-5F6C-12A3-2D7D-B5913C0097CE}"/>
                </a:ext>
              </a:extLst>
            </p:cNvPr>
            <p:cNvCxnSpPr>
              <a:endCxn id="38" idx="1"/>
            </p:cNvCxnSpPr>
            <p:nvPr/>
          </p:nvCxnSpPr>
          <p:spPr>
            <a:xfrm>
              <a:off x="2857884" y="3729582"/>
              <a:ext cx="414133" cy="414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794C6CE-81BD-0E18-E32F-A5145D714DF2}"/>
                </a:ext>
              </a:extLst>
            </p:cNvPr>
            <p:cNvCxnSpPr/>
            <p:nvPr/>
          </p:nvCxnSpPr>
          <p:spPr>
            <a:xfrm>
              <a:off x="2194256" y="4425696"/>
              <a:ext cx="394016" cy="382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049D503-4962-F6C1-2143-4C3CF72BCF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477" y="4405577"/>
              <a:ext cx="392276" cy="402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6D3CF0B-1B62-8199-58CF-39ABAF65A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5363" y="3748479"/>
              <a:ext cx="392276" cy="402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2A833B-0B91-DDEA-E721-5B930088E1F1}"/>
                </a:ext>
              </a:extLst>
            </p:cNvPr>
            <p:cNvCxnSpPr>
              <a:stCxn id="38" idx="5"/>
            </p:cNvCxnSpPr>
            <p:nvPr/>
          </p:nvCxnSpPr>
          <p:spPr>
            <a:xfrm>
              <a:off x="3512516" y="4405577"/>
              <a:ext cx="398540" cy="392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71D251C-5D01-4F60-57AA-12BFEFC17408}"/>
              </a:ext>
            </a:extLst>
          </p:cNvPr>
          <p:cNvGrpSpPr/>
          <p:nvPr/>
        </p:nvGrpSpPr>
        <p:grpSpPr>
          <a:xfrm>
            <a:off x="6109636" y="1239012"/>
            <a:ext cx="3753343" cy="1332290"/>
            <a:chOff x="6109636" y="1239012"/>
            <a:chExt cx="3753343" cy="133229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379A1FD-542D-3454-6638-4999562B5154}"/>
                </a:ext>
              </a:extLst>
            </p:cNvPr>
            <p:cNvSpPr/>
            <p:nvPr/>
          </p:nvSpPr>
          <p:spPr>
            <a:xfrm>
              <a:off x="6535048" y="1276718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346BC44-870B-67FA-60CC-ABC8A056AE32}"/>
                    </a:ext>
                  </a:extLst>
                </p:cNvPr>
                <p:cNvSpPr txBox="1"/>
                <p:nvPr/>
              </p:nvSpPr>
              <p:spPr>
                <a:xfrm>
                  <a:off x="6562951" y="1350101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346BC44-870B-67FA-60CC-ABC8A056A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951" y="1350101"/>
                  <a:ext cx="284309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72CD92C-174A-A101-11FC-D34320E2A1C1}"/>
                </a:ext>
              </a:extLst>
            </p:cNvPr>
            <p:cNvSpPr/>
            <p:nvPr/>
          </p:nvSpPr>
          <p:spPr>
            <a:xfrm>
              <a:off x="6109636" y="1923582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95BC4B3-589C-2A4E-C4D0-815037EFD882}"/>
                    </a:ext>
                  </a:extLst>
                </p:cNvPr>
                <p:cNvSpPr txBox="1"/>
                <p:nvPr/>
              </p:nvSpPr>
              <p:spPr>
                <a:xfrm>
                  <a:off x="6137539" y="1996965"/>
                  <a:ext cx="2874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95BC4B3-589C-2A4E-C4D0-815037EFD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7539" y="1996965"/>
                  <a:ext cx="287451" cy="2308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CE10F85-9732-C19B-5458-172A10E4170F}"/>
                </a:ext>
              </a:extLst>
            </p:cNvPr>
            <p:cNvSpPr/>
            <p:nvPr/>
          </p:nvSpPr>
          <p:spPr>
            <a:xfrm>
              <a:off x="7007268" y="1921372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BE1CC4-892D-25C9-71BF-835AA60355EF}"/>
                    </a:ext>
                  </a:extLst>
                </p:cNvPr>
                <p:cNvSpPr txBox="1"/>
                <p:nvPr/>
              </p:nvSpPr>
              <p:spPr>
                <a:xfrm>
                  <a:off x="7035171" y="1994755"/>
                  <a:ext cx="2734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BE1CC4-892D-25C9-71BF-835AA6035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171" y="1994755"/>
                  <a:ext cx="273472" cy="2308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0DAD7F6-65AE-354D-4783-2322F511DF28}"/>
                </a:ext>
              </a:extLst>
            </p:cNvPr>
            <p:cNvSpPr/>
            <p:nvPr/>
          </p:nvSpPr>
          <p:spPr>
            <a:xfrm>
              <a:off x="9050642" y="1276718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7BF998E-DB47-7581-F03C-156BD3C68474}"/>
                    </a:ext>
                  </a:extLst>
                </p:cNvPr>
                <p:cNvSpPr txBox="1"/>
                <p:nvPr/>
              </p:nvSpPr>
              <p:spPr>
                <a:xfrm>
                  <a:off x="9078545" y="1350101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7BF998E-DB47-7581-F03C-156BD3C68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8545" y="1350101"/>
                  <a:ext cx="284309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872A5DE-26C1-1332-3095-715A2FE8E9BF}"/>
                </a:ext>
              </a:extLst>
            </p:cNvPr>
            <p:cNvSpPr/>
            <p:nvPr/>
          </p:nvSpPr>
          <p:spPr>
            <a:xfrm>
              <a:off x="8625230" y="1923582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AE97A79-4FC1-349D-D40C-0365F636D64E}"/>
                    </a:ext>
                  </a:extLst>
                </p:cNvPr>
                <p:cNvSpPr txBox="1"/>
                <p:nvPr/>
              </p:nvSpPr>
              <p:spPr>
                <a:xfrm>
                  <a:off x="8653133" y="1996965"/>
                  <a:ext cx="2874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AE97A79-4FC1-349D-D40C-0365F636D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133" y="1996965"/>
                  <a:ext cx="287451" cy="2308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809AD9-17EB-969A-9155-ADFB7B56508E}"/>
                </a:ext>
              </a:extLst>
            </p:cNvPr>
            <p:cNvSpPr/>
            <p:nvPr/>
          </p:nvSpPr>
          <p:spPr>
            <a:xfrm>
              <a:off x="9522862" y="1921372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F1EC670-0D74-7D61-2A03-362DFCAC07DF}"/>
                    </a:ext>
                  </a:extLst>
                </p:cNvPr>
                <p:cNvSpPr txBox="1"/>
                <p:nvPr/>
              </p:nvSpPr>
              <p:spPr>
                <a:xfrm>
                  <a:off x="9550765" y="1994755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F1EC670-0D74-7D61-2A03-362DFCAC0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765" y="1994755"/>
                  <a:ext cx="284309" cy="2308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250033B-BF97-FE6A-E88E-A717AEA6C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4836" y="1276718"/>
              <a:ext cx="548026" cy="32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E80454D-75ED-5B39-BF2B-4CF4318BEB8A}"/>
                </a:ext>
              </a:extLst>
            </p:cNvPr>
            <p:cNvCxnSpPr/>
            <p:nvPr/>
          </p:nvCxnSpPr>
          <p:spPr>
            <a:xfrm>
              <a:off x="8997696" y="1239012"/>
              <a:ext cx="470916" cy="429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6ABBE0C-E5FE-9C35-D43A-566587A05A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4917" y="1600501"/>
              <a:ext cx="247526" cy="348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6B0DB1E-9230-E749-8457-0E4C0D1E98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8779" y="1612150"/>
              <a:ext cx="247526" cy="348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091B94B-4569-4A72-30F6-247409A70834}"/>
                </a:ext>
              </a:extLst>
            </p:cNvPr>
            <p:cNvCxnSpPr>
              <a:cxnSpLocks/>
            </p:cNvCxnSpPr>
            <p:nvPr/>
          </p:nvCxnSpPr>
          <p:spPr>
            <a:xfrm>
              <a:off x="6819599" y="1612150"/>
              <a:ext cx="248844" cy="329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5A91F8A-35F0-320D-1B45-DC816E9FEB2F}"/>
                </a:ext>
              </a:extLst>
            </p:cNvPr>
            <p:cNvCxnSpPr>
              <a:cxnSpLocks/>
            </p:cNvCxnSpPr>
            <p:nvPr/>
          </p:nvCxnSpPr>
          <p:spPr>
            <a:xfrm>
              <a:off x="9338449" y="1600501"/>
              <a:ext cx="260325" cy="361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007CFB1-1ADD-9EE3-F613-9DCAAFD85AFE}"/>
                    </a:ext>
                  </a:extLst>
                </p:cNvPr>
                <p:cNvSpPr txBox="1"/>
                <p:nvPr/>
              </p:nvSpPr>
              <p:spPr>
                <a:xfrm>
                  <a:off x="6556249" y="2340470"/>
                  <a:ext cx="3253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007CFB1-1ADD-9EE3-F613-9DCAAFD85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249" y="2340470"/>
                  <a:ext cx="325345" cy="2308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3141F20-8134-75FD-9D25-C77FA849534A}"/>
                    </a:ext>
                  </a:extLst>
                </p:cNvPr>
                <p:cNvSpPr txBox="1"/>
                <p:nvPr/>
              </p:nvSpPr>
              <p:spPr>
                <a:xfrm>
                  <a:off x="9122718" y="2340470"/>
                  <a:ext cx="32348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3141F20-8134-75FD-9D25-C77FA8495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2718" y="2340470"/>
                  <a:ext cx="323486" cy="2308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C267C04-15BC-D4A0-7971-DCE867DC812F}"/>
              </a:ext>
            </a:extLst>
          </p:cNvPr>
          <p:cNvGrpSpPr/>
          <p:nvPr/>
        </p:nvGrpSpPr>
        <p:grpSpPr>
          <a:xfrm>
            <a:off x="6024800" y="3298964"/>
            <a:ext cx="4052623" cy="1559156"/>
            <a:chOff x="6024800" y="3298964"/>
            <a:chExt cx="4052623" cy="155915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BF2FABC-4F59-9358-5F3E-30715830D9C9}"/>
                </a:ext>
              </a:extLst>
            </p:cNvPr>
            <p:cNvSpPr/>
            <p:nvPr/>
          </p:nvSpPr>
          <p:spPr>
            <a:xfrm>
              <a:off x="6024800" y="3351276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172D57B-44E3-5C73-5BEC-425FEAF8F942}"/>
                    </a:ext>
                  </a:extLst>
                </p:cNvPr>
                <p:cNvSpPr txBox="1"/>
                <p:nvPr/>
              </p:nvSpPr>
              <p:spPr>
                <a:xfrm>
                  <a:off x="6052947" y="3421026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172D57B-44E3-5C73-5BEC-425FEAF8F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2947" y="3421026"/>
                  <a:ext cx="284309" cy="2308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06B74AC-8A7A-E2A1-F204-860500401760}"/>
                </a:ext>
              </a:extLst>
            </p:cNvPr>
            <p:cNvSpPr/>
            <p:nvPr/>
          </p:nvSpPr>
          <p:spPr>
            <a:xfrm>
              <a:off x="7068443" y="3347874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88EC9B6-E7A4-67C4-53EB-F453EBC632E5}"/>
                    </a:ext>
                  </a:extLst>
                </p:cNvPr>
                <p:cNvSpPr txBox="1"/>
                <p:nvPr/>
              </p:nvSpPr>
              <p:spPr>
                <a:xfrm>
                  <a:off x="7096590" y="3417624"/>
                  <a:ext cx="2970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88EC9B6-E7A4-67C4-53EB-F453EBC63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590" y="3417624"/>
                  <a:ext cx="297068" cy="2308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FC5C638-3F9A-DDE1-81BA-B3407DC0A3F9}"/>
                </a:ext>
              </a:extLst>
            </p:cNvPr>
            <p:cNvSpPr/>
            <p:nvPr/>
          </p:nvSpPr>
          <p:spPr>
            <a:xfrm>
              <a:off x="6024800" y="419035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360A6FC-EB61-ECC4-6D4D-3EBFCA1E67DD}"/>
                    </a:ext>
                  </a:extLst>
                </p:cNvPr>
                <p:cNvSpPr txBox="1"/>
                <p:nvPr/>
              </p:nvSpPr>
              <p:spPr>
                <a:xfrm>
                  <a:off x="6052947" y="4260103"/>
                  <a:ext cx="2874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360A6FC-EB61-ECC4-6D4D-3EBFCA1E6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2947" y="4260103"/>
                  <a:ext cx="287451" cy="2308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464C56E-A93B-5492-19DF-F139760A064B}"/>
                </a:ext>
              </a:extLst>
            </p:cNvPr>
            <p:cNvSpPr/>
            <p:nvPr/>
          </p:nvSpPr>
          <p:spPr>
            <a:xfrm>
              <a:off x="7065272" y="419035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ABDD443-1D49-C47D-1A1B-74C30DCA8D86}"/>
                    </a:ext>
                  </a:extLst>
                </p:cNvPr>
                <p:cNvSpPr txBox="1"/>
                <p:nvPr/>
              </p:nvSpPr>
              <p:spPr>
                <a:xfrm>
                  <a:off x="7093419" y="4260103"/>
                  <a:ext cx="2734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ABDD443-1D49-C47D-1A1B-74C30DCA8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419" y="4260103"/>
                  <a:ext cx="273472" cy="2308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D1CAE66-997E-9FEC-BC1A-DFB6430EE97A}"/>
                </a:ext>
              </a:extLst>
            </p:cNvPr>
            <p:cNvCxnSpPr>
              <a:cxnSpLocks/>
              <a:stCxn id="87" idx="4"/>
              <a:endCxn id="91" idx="0"/>
            </p:cNvCxnSpPr>
            <p:nvPr/>
          </p:nvCxnSpPr>
          <p:spPr>
            <a:xfrm>
              <a:off x="6194859" y="3721608"/>
              <a:ext cx="0" cy="468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1ACF9EF-A31D-8A66-7868-12CC8FF41689}"/>
                </a:ext>
              </a:extLst>
            </p:cNvPr>
            <p:cNvCxnSpPr>
              <a:cxnSpLocks/>
            </p:cNvCxnSpPr>
            <p:nvPr/>
          </p:nvCxnSpPr>
          <p:spPr>
            <a:xfrm>
              <a:off x="7234227" y="3729582"/>
              <a:ext cx="0" cy="468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42B63D5-86C3-7142-CBDF-780DA11CE2FC}"/>
                </a:ext>
              </a:extLst>
            </p:cNvPr>
            <p:cNvCxnSpPr>
              <a:cxnSpLocks/>
            </p:cNvCxnSpPr>
            <p:nvPr/>
          </p:nvCxnSpPr>
          <p:spPr>
            <a:xfrm>
              <a:off x="6333425" y="3658575"/>
              <a:ext cx="755906" cy="594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3993EC4-CD18-5971-B6DD-B4D8D84C0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3425" y="3658575"/>
              <a:ext cx="763165" cy="601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A8A182A-2FEF-F9CB-F34D-BE486F73D6A7}"/>
                </a:ext>
              </a:extLst>
            </p:cNvPr>
            <p:cNvSpPr/>
            <p:nvPr/>
          </p:nvSpPr>
          <p:spPr>
            <a:xfrm>
              <a:off x="8597083" y="3348580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6CB804-4E65-17B1-4A70-766228E79BAE}"/>
                    </a:ext>
                  </a:extLst>
                </p:cNvPr>
                <p:cNvSpPr txBox="1"/>
                <p:nvPr/>
              </p:nvSpPr>
              <p:spPr>
                <a:xfrm>
                  <a:off x="8625230" y="3418330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6CB804-4E65-17B1-4A70-766228E79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230" y="3418330"/>
                  <a:ext cx="284309" cy="2308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F5CB00F-68C5-01D7-F51F-B341A2F6082D}"/>
                </a:ext>
              </a:extLst>
            </p:cNvPr>
            <p:cNvSpPr/>
            <p:nvPr/>
          </p:nvSpPr>
          <p:spPr>
            <a:xfrm>
              <a:off x="9640726" y="3345178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18AACBF-DD70-752D-A5DC-923D0DC30050}"/>
                    </a:ext>
                  </a:extLst>
                </p:cNvPr>
                <p:cNvSpPr txBox="1"/>
                <p:nvPr/>
              </p:nvSpPr>
              <p:spPr>
                <a:xfrm>
                  <a:off x="9668873" y="3414928"/>
                  <a:ext cx="2970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18AACBF-DD70-752D-A5DC-923D0DC30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8873" y="3414928"/>
                  <a:ext cx="297068" cy="2308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228DF03-121A-4931-E2BE-4857EFED8031}"/>
                </a:ext>
              </a:extLst>
            </p:cNvPr>
            <p:cNvSpPr/>
            <p:nvPr/>
          </p:nvSpPr>
          <p:spPr>
            <a:xfrm>
              <a:off x="8597083" y="418765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34070A0-846F-67BA-D362-E5E367380EB0}"/>
                    </a:ext>
                  </a:extLst>
                </p:cNvPr>
                <p:cNvSpPr txBox="1"/>
                <p:nvPr/>
              </p:nvSpPr>
              <p:spPr>
                <a:xfrm>
                  <a:off x="8625230" y="4257407"/>
                  <a:ext cx="2874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34070A0-846F-67BA-D362-E5E367380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230" y="4257407"/>
                  <a:ext cx="287451" cy="2308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B5D44E9-E90E-81D0-1C22-0A30741CD508}"/>
                </a:ext>
              </a:extLst>
            </p:cNvPr>
            <p:cNvSpPr/>
            <p:nvPr/>
          </p:nvSpPr>
          <p:spPr>
            <a:xfrm>
              <a:off x="9637555" y="418765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F66AAF3-7B0F-A502-A638-445B1676B28A}"/>
                    </a:ext>
                  </a:extLst>
                </p:cNvPr>
                <p:cNvSpPr txBox="1"/>
                <p:nvPr/>
              </p:nvSpPr>
              <p:spPr>
                <a:xfrm>
                  <a:off x="9665702" y="4257407"/>
                  <a:ext cx="2734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F66AAF3-7B0F-A502-A638-445B1676B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5702" y="4257407"/>
                  <a:ext cx="273472" cy="2308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17D21F7-26D0-404B-D08A-2A1C6CF504EC}"/>
                </a:ext>
              </a:extLst>
            </p:cNvPr>
            <p:cNvCxnSpPr>
              <a:cxnSpLocks/>
              <a:stCxn id="106" idx="4"/>
              <a:endCxn id="110" idx="0"/>
            </p:cNvCxnSpPr>
            <p:nvPr/>
          </p:nvCxnSpPr>
          <p:spPr>
            <a:xfrm>
              <a:off x="8767142" y="3718912"/>
              <a:ext cx="0" cy="468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6C3946-8F00-C159-6D8C-E2423D2B5C79}"/>
                </a:ext>
              </a:extLst>
            </p:cNvPr>
            <p:cNvCxnSpPr>
              <a:cxnSpLocks/>
            </p:cNvCxnSpPr>
            <p:nvPr/>
          </p:nvCxnSpPr>
          <p:spPr>
            <a:xfrm>
              <a:off x="9806510" y="3726886"/>
              <a:ext cx="0" cy="468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48A1E73-6B65-7AE3-B534-4329069DE6C7}"/>
                </a:ext>
              </a:extLst>
            </p:cNvPr>
            <p:cNvCxnSpPr>
              <a:cxnSpLocks/>
            </p:cNvCxnSpPr>
            <p:nvPr/>
          </p:nvCxnSpPr>
          <p:spPr>
            <a:xfrm>
              <a:off x="8905708" y="3655879"/>
              <a:ext cx="755906" cy="594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5917532-9F00-14EF-F136-F1A09287AB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5708" y="3655879"/>
              <a:ext cx="763165" cy="601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1667CCB-AF62-EE39-2F1B-986B0F6897E0}"/>
                </a:ext>
              </a:extLst>
            </p:cNvPr>
            <p:cNvCxnSpPr/>
            <p:nvPr/>
          </p:nvCxnSpPr>
          <p:spPr>
            <a:xfrm>
              <a:off x="9550765" y="3310395"/>
              <a:ext cx="470916" cy="429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D43C355-7BE4-D596-9BAC-071D3837F6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9397" y="3373720"/>
              <a:ext cx="548026" cy="32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64D1DDD-9F95-0F8A-3F21-2CEF8FA4050E}"/>
                </a:ext>
              </a:extLst>
            </p:cNvPr>
            <p:cNvCxnSpPr/>
            <p:nvPr/>
          </p:nvCxnSpPr>
          <p:spPr>
            <a:xfrm>
              <a:off x="8527985" y="3298964"/>
              <a:ext cx="470916" cy="429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2F47DAF-E6F7-4BCA-F7E4-F120B790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876" y="3358515"/>
              <a:ext cx="548026" cy="32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A137CA1-2145-E636-FEB4-49F80F804280}"/>
                    </a:ext>
                  </a:extLst>
                </p:cNvPr>
                <p:cNvSpPr txBox="1"/>
                <p:nvPr/>
              </p:nvSpPr>
              <p:spPr>
                <a:xfrm>
                  <a:off x="6552489" y="4616781"/>
                  <a:ext cx="31495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A137CA1-2145-E636-FEB4-49F80F804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489" y="4616781"/>
                  <a:ext cx="314958" cy="2308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CE464EB6-5983-8D5F-2024-7CE7BC7E35A2}"/>
                    </a:ext>
                  </a:extLst>
                </p:cNvPr>
                <p:cNvSpPr txBox="1"/>
                <p:nvPr/>
              </p:nvSpPr>
              <p:spPr>
                <a:xfrm>
                  <a:off x="9207904" y="4627288"/>
                  <a:ext cx="32938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CE464EB6-5983-8D5F-2024-7CE7BC7E3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904" y="4627288"/>
                  <a:ext cx="329386" cy="2308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39A5CCE-804E-96BA-010D-C8E3C0F38C2C}"/>
              </a:ext>
            </a:extLst>
          </p:cNvPr>
          <p:cNvGrpSpPr/>
          <p:nvPr/>
        </p:nvGrpSpPr>
        <p:grpSpPr>
          <a:xfrm>
            <a:off x="6024799" y="5532422"/>
            <a:ext cx="4557323" cy="754259"/>
            <a:chOff x="6024799" y="5532422"/>
            <a:chExt cx="4557323" cy="75425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A0B1097C-D0A8-1D44-0906-8B77C1366661}"/>
                </a:ext>
              </a:extLst>
            </p:cNvPr>
            <p:cNvSpPr/>
            <p:nvPr/>
          </p:nvSpPr>
          <p:spPr>
            <a:xfrm>
              <a:off x="6024799" y="555433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39E0C2C-1201-7915-730B-638A8720E8B2}"/>
                    </a:ext>
                  </a:extLst>
                </p:cNvPr>
                <p:cNvSpPr txBox="1"/>
                <p:nvPr/>
              </p:nvSpPr>
              <p:spPr>
                <a:xfrm>
                  <a:off x="6061020" y="5624764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39E0C2C-1201-7915-730B-638A8720E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020" y="5624764"/>
                  <a:ext cx="284309" cy="2308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602A965-F990-26CD-5951-45152A704BCC}"/>
                </a:ext>
              </a:extLst>
            </p:cNvPr>
            <p:cNvSpPr/>
            <p:nvPr/>
          </p:nvSpPr>
          <p:spPr>
            <a:xfrm>
              <a:off x="6847260" y="5558014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3D3F30D-8301-22CA-2E5C-169A8F5ABE97}"/>
                    </a:ext>
                  </a:extLst>
                </p:cNvPr>
                <p:cNvSpPr txBox="1"/>
                <p:nvPr/>
              </p:nvSpPr>
              <p:spPr>
                <a:xfrm>
                  <a:off x="6883481" y="5628445"/>
                  <a:ext cx="28610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3D3F30D-8301-22CA-2E5C-169A8F5A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3481" y="5628445"/>
                  <a:ext cx="286104" cy="2308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6BD1BB3-BDCC-2B7F-3DCA-8817BD066DD7}"/>
                </a:ext>
              </a:extLst>
            </p:cNvPr>
            <p:cNvSpPr/>
            <p:nvPr/>
          </p:nvSpPr>
          <p:spPr>
            <a:xfrm>
              <a:off x="7669721" y="555433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C68FC55-0054-CC6A-14A5-774945DAB42F}"/>
                    </a:ext>
                  </a:extLst>
                </p:cNvPr>
                <p:cNvSpPr txBox="1"/>
                <p:nvPr/>
              </p:nvSpPr>
              <p:spPr>
                <a:xfrm>
                  <a:off x="7705942" y="5624764"/>
                  <a:ext cx="2734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C68FC55-0054-CC6A-14A5-774945DAB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5942" y="5624764"/>
                  <a:ext cx="273472" cy="2308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556394F-5FCB-0E4E-7E00-AD99FF5FC69A}"/>
                </a:ext>
              </a:extLst>
            </p:cNvPr>
            <p:cNvCxnSpPr>
              <a:stCxn id="125" idx="6"/>
              <a:endCxn id="127" idx="2"/>
            </p:cNvCxnSpPr>
            <p:nvPr/>
          </p:nvCxnSpPr>
          <p:spPr>
            <a:xfrm>
              <a:off x="6364916" y="5739499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28E3022-8A5D-51FC-2CCA-853EFFD35C1A}"/>
                </a:ext>
              </a:extLst>
            </p:cNvPr>
            <p:cNvCxnSpPr/>
            <p:nvPr/>
          </p:nvCxnSpPr>
          <p:spPr>
            <a:xfrm>
              <a:off x="7187377" y="5747306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338F939-AB67-E6E9-7746-DF1D4DE7EE0D}"/>
                    </a:ext>
                  </a:extLst>
                </p:cNvPr>
                <p:cNvSpPr txBox="1"/>
                <p:nvPr/>
              </p:nvSpPr>
              <p:spPr>
                <a:xfrm>
                  <a:off x="6877692" y="6055849"/>
                  <a:ext cx="3253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338F939-AB67-E6E9-7746-DF1D4DE7E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7692" y="6055849"/>
                  <a:ext cx="325345" cy="2308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5BB6B11-1B44-9C3E-8A33-E0C8A9F297E7}"/>
                </a:ext>
              </a:extLst>
            </p:cNvPr>
            <p:cNvSpPr/>
            <p:nvPr/>
          </p:nvSpPr>
          <p:spPr>
            <a:xfrm>
              <a:off x="8597083" y="555433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839DE42-737A-B949-A5F6-08DDA789C94E}"/>
                    </a:ext>
                  </a:extLst>
                </p:cNvPr>
                <p:cNvSpPr txBox="1"/>
                <p:nvPr/>
              </p:nvSpPr>
              <p:spPr>
                <a:xfrm>
                  <a:off x="8633304" y="5624764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839DE42-737A-B949-A5F6-08DDA789C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304" y="5624764"/>
                  <a:ext cx="284309" cy="2308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F31214A-6DCF-A166-C028-929A7034210C}"/>
                </a:ext>
              </a:extLst>
            </p:cNvPr>
            <p:cNvSpPr/>
            <p:nvPr/>
          </p:nvSpPr>
          <p:spPr>
            <a:xfrm>
              <a:off x="9419544" y="5558014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2CD60488-8B26-5208-FA8F-6B9A119B2952}"/>
                    </a:ext>
                  </a:extLst>
                </p:cNvPr>
                <p:cNvSpPr txBox="1"/>
                <p:nvPr/>
              </p:nvSpPr>
              <p:spPr>
                <a:xfrm>
                  <a:off x="9455765" y="5628445"/>
                  <a:ext cx="28610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2CD60488-8B26-5208-FA8F-6B9A119B2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5765" y="5628445"/>
                  <a:ext cx="286104" cy="2308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789F838-CD2B-9CD6-6C52-D3702B040E6A}"/>
                </a:ext>
              </a:extLst>
            </p:cNvPr>
            <p:cNvSpPr/>
            <p:nvPr/>
          </p:nvSpPr>
          <p:spPr>
            <a:xfrm>
              <a:off x="10242005" y="555433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CE067BF-3356-A42E-97D3-98CEFBFAF0E7}"/>
                    </a:ext>
                  </a:extLst>
                </p:cNvPr>
                <p:cNvSpPr txBox="1"/>
                <p:nvPr/>
              </p:nvSpPr>
              <p:spPr>
                <a:xfrm>
                  <a:off x="10278226" y="5624764"/>
                  <a:ext cx="2734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CE067BF-3356-A42E-97D3-98CEFBFAF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226" y="5624764"/>
                  <a:ext cx="273472" cy="2308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8F9CF178-4813-F8AA-7AD5-64AD87237597}"/>
                </a:ext>
              </a:extLst>
            </p:cNvPr>
            <p:cNvCxnSpPr>
              <a:stCxn id="135" idx="6"/>
              <a:endCxn id="137" idx="2"/>
            </p:cNvCxnSpPr>
            <p:nvPr/>
          </p:nvCxnSpPr>
          <p:spPr>
            <a:xfrm>
              <a:off x="8937200" y="5739499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A9B395A-F020-C208-BE8D-B4C57C1782EF}"/>
                </a:ext>
              </a:extLst>
            </p:cNvPr>
            <p:cNvCxnSpPr/>
            <p:nvPr/>
          </p:nvCxnSpPr>
          <p:spPr>
            <a:xfrm>
              <a:off x="9759661" y="5747306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6E1B40CD-246B-2CE8-6C46-35C5BCBD368F}"/>
                    </a:ext>
                  </a:extLst>
                </p:cNvPr>
                <p:cNvSpPr txBox="1"/>
                <p:nvPr/>
              </p:nvSpPr>
              <p:spPr>
                <a:xfrm>
                  <a:off x="9434316" y="6052372"/>
                  <a:ext cx="3253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6E1B40CD-246B-2CE8-6C46-35C5BCBD3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4316" y="6052372"/>
                  <a:ext cx="325345" cy="2308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AD4991B-05C5-A783-84BB-CB934F24D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5589" y="5583279"/>
              <a:ext cx="548026" cy="32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F92D50-0829-BDB9-6A23-315E4C0BD646}"/>
                </a:ext>
              </a:extLst>
            </p:cNvPr>
            <p:cNvCxnSpPr/>
            <p:nvPr/>
          </p:nvCxnSpPr>
          <p:spPr>
            <a:xfrm>
              <a:off x="9364158" y="5532422"/>
              <a:ext cx="470916" cy="429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53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56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43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</cp:revision>
  <dcterms:created xsi:type="dcterms:W3CDTF">2023-09-23T21:47:49Z</dcterms:created>
  <dcterms:modified xsi:type="dcterms:W3CDTF">2023-09-23T22:57:43Z</dcterms:modified>
</cp:coreProperties>
</file>