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85" d="100"/>
          <a:sy n="285" d="100"/>
        </p:scale>
        <p:origin x="-5536" y="-3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E2714-4500-BC5D-7A5F-728E7837E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A8616-AF16-AE9B-AD9A-6ABBD2857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99A0-9753-F253-5B56-CA0AFA51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8068C-C63D-94BD-A2C9-1B1C0B3F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D92CC-EFF3-22F1-3FB9-97B3287B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02D-D6D9-4922-C4C6-6263A1AD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E33DC-A886-0BAA-F65A-8A6A3F1B2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7DEEA-8650-1930-D1C3-F134006C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30B3-0133-4259-ADB9-9A37E409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2AB70-D247-0E67-F3AD-69E54116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50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85C53F-E23F-37A7-F843-CF45971B7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36A83-4C42-3B03-26A9-95D630DA0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19163-531C-8523-B62D-FAC2B19C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150B4-0416-99A4-001C-13DC94DAF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D863-9859-8857-CC6D-31319089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19E-5B23-6BE4-7221-C4507E09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CBA2-BBC7-B81D-4417-9D1454643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C920C-B8CF-8A85-81E0-49E504399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36764-C723-75E3-C156-74C7573E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2AA28-F142-D2E5-70DE-678E027D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73D57-75BC-4D5E-1DED-B44A9C91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3BC84-CDDC-4629-8F62-89568A1A1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D4DD6-168F-E201-7806-EA089ED3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7056-16A9-66F3-CE5D-8BE778FD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0F6EC-0DCF-81A1-36A7-EA6201D7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0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08F1-A2E4-D027-623D-C7A1C0F83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1312-DB69-19CC-7E5C-8B2F10A79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80C29-CF97-278D-04B1-C2186C5FE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6FAB5-B7DC-58AD-018C-78895645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8E3B-0D43-94D8-199E-87DCABF5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D4A1F-669C-C3E6-B8E7-EA900F752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9DED-17BA-A710-3DFA-AADEA8B3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0AAA0-533E-00B0-9F9D-EE42B51FF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764C5-697F-D4D7-B310-5B62BA5BB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E09D-6B52-6C00-3570-D5BF51D81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129E7-71D0-DBAE-3085-039D6DDD7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DBB1A-2A00-2680-1A14-8730B729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F52E7-5957-4515-DF8F-59E6AD6F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6D56A-8419-62A1-814A-D5DFF78C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187B0-37E8-922C-2E19-DA6C006B1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815F95-2EDD-785E-8E76-B3AD9CB0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ADBFB-143D-7ADB-5D89-50200383B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A7DE2-7684-4DFD-5747-5DCD6A2D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6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A402D-6798-3F64-D31E-F736E6524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26922-313D-A01C-B290-816B0893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7E133-8C3D-291B-9004-7971725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9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7CD1-458B-B4D0-216E-BDF9CF1B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0587-8E57-2F93-9A7C-3459B2F0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B122A-1FB3-E343-4939-9230A3210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E7A64-EC42-56B4-611C-42D17C88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BC5406-4DDE-7E6E-7BF3-F36DA99B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791B-61FE-17B4-18CB-C6B042DD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58A3-C79D-5FFB-7316-19F4B295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51E102-7E92-3A66-D9FF-F2DC3CF92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E31A3-28A8-DE81-7E2E-F1CAA4B07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54DC6-304B-C86C-C529-2657DA4D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79512-1EF1-3D87-3D91-D2C17336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4E635-7040-D19A-677C-84E61175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5622FD-8C9A-930C-4DA8-6BE8B3B4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A96D-83AD-A3AE-626B-42870827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0A308-EEE0-B896-8AF7-9E12F02D3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5E414-EABB-7E47-83E6-FD95691A836B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D10FC-7A16-BF16-949E-20087327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F2EB-ACE2-EC50-124F-44E103680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1F4CA-61B5-614A-A058-29A942683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0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1DBA55C-1C90-801B-F119-3D5DB19D0264}"/>
              </a:ext>
            </a:extLst>
          </p:cNvPr>
          <p:cNvGrpSpPr/>
          <p:nvPr/>
        </p:nvGrpSpPr>
        <p:grpSpPr>
          <a:xfrm>
            <a:off x="3511148" y="2011680"/>
            <a:ext cx="2024656" cy="1937337"/>
            <a:chOff x="3511148" y="2011680"/>
            <a:chExt cx="2024656" cy="193733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E14DD0-1032-A41A-9745-447387E6DC94}"/>
                </a:ext>
              </a:extLst>
            </p:cNvPr>
            <p:cNvSpPr/>
            <p:nvPr/>
          </p:nvSpPr>
          <p:spPr>
            <a:xfrm>
              <a:off x="4357897" y="2011680"/>
              <a:ext cx="365760" cy="374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FB97303-57DF-7E98-AC4C-50E1385C09D0}"/>
                    </a:ext>
                  </a:extLst>
                </p:cNvPr>
                <p:cNvSpPr txBox="1"/>
                <p:nvPr/>
              </p:nvSpPr>
              <p:spPr>
                <a:xfrm>
                  <a:off x="4392499" y="2075909"/>
                  <a:ext cx="30546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FB97303-57DF-7E98-AC4C-50E1385C0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499" y="2075909"/>
                  <a:ext cx="305468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9945BCA-84DB-EA8D-82D3-4BE076055E03}"/>
                </a:ext>
              </a:extLst>
            </p:cNvPr>
            <p:cNvSpPr/>
            <p:nvPr/>
          </p:nvSpPr>
          <p:spPr>
            <a:xfrm>
              <a:off x="3511148" y="2846534"/>
              <a:ext cx="365760" cy="374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CB4CB27-1D2D-B9A5-CB49-45FCF4703077}"/>
                    </a:ext>
                  </a:extLst>
                </p:cNvPr>
                <p:cNvSpPr txBox="1"/>
                <p:nvPr/>
              </p:nvSpPr>
              <p:spPr>
                <a:xfrm>
                  <a:off x="3545750" y="2910763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CB4CB27-1D2D-B9A5-CB49-45FCF4703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750" y="2910763"/>
                  <a:ext cx="296556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769B78-02CE-9FD8-7EB0-81CC4D79DC5E}"/>
                </a:ext>
              </a:extLst>
            </p:cNvPr>
            <p:cNvSpPr/>
            <p:nvPr/>
          </p:nvSpPr>
          <p:spPr>
            <a:xfrm>
              <a:off x="4357897" y="2846534"/>
              <a:ext cx="365760" cy="374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49972B-20F0-36A6-3533-E43D5087D19B}"/>
                    </a:ext>
                  </a:extLst>
                </p:cNvPr>
                <p:cNvSpPr txBox="1"/>
                <p:nvPr/>
              </p:nvSpPr>
              <p:spPr>
                <a:xfrm>
                  <a:off x="4392499" y="2910763"/>
                  <a:ext cx="301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49972B-20F0-36A6-3533-E43D5087D1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499" y="2910763"/>
                  <a:ext cx="30194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D06945-DE32-B159-FFA4-0F36820B9510}"/>
                </a:ext>
              </a:extLst>
            </p:cNvPr>
            <p:cNvSpPr/>
            <p:nvPr/>
          </p:nvSpPr>
          <p:spPr>
            <a:xfrm>
              <a:off x="5170044" y="2846534"/>
              <a:ext cx="365760" cy="374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A23A3-D3EF-B0A5-8DDD-742DF766E06C}"/>
                    </a:ext>
                  </a:extLst>
                </p:cNvPr>
                <p:cNvSpPr txBox="1"/>
                <p:nvPr/>
              </p:nvSpPr>
              <p:spPr>
                <a:xfrm>
                  <a:off x="5204646" y="2910763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FA23A3-D3EF-B0A5-8DDD-742DF766E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646" y="2910763"/>
                  <a:ext cx="296107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E2EE3C-4602-F5AC-407F-CDDD955BF9DD}"/>
                </a:ext>
              </a:extLst>
            </p:cNvPr>
            <p:cNvSpPr/>
            <p:nvPr/>
          </p:nvSpPr>
          <p:spPr>
            <a:xfrm>
              <a:off x="4357897" y="3574336"/>
              <a:ext cx="365760" cy="3746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B47FC8F-E028-5C56-B3E9-364CD5340F30}"/>
                    </a:ext>
                  </a:extLst>
                </p:cNvPr>
                <p:cNvSpPr txBox="1"/>
                <p:nvPr/>
              </p:nvSpPr>
              <p:spPr>
                <a:xfrm>
                  <a:off x="4392499" y="3638565"/>
                  <a:ext cx="2986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B47FC8F-E028-5C56-B3E9-364CD5340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499" y="3638565"/>
                  <a:ext cx="298672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4EB24BC-B91B-4A6D-5E8B-D72216DF8389}"/>
                </a:ext>
              </a:extLst>
            </p:cNvPr>
            <p:cNvCxnSpPr>
              <a:stCxn id="6" idx="7"/>
              <a:endCxn id="4" idx="3"/>
            </p:cNvCxnSpPr>
            <p:nvPr/>
          </p:nvCxnSpPr>
          <p:spPr>
            <a:xfrm flipV="1">
              <a:off x="3823344" y="2331490"/>
              <a:ext cx="588117" cy="56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9D01E11-4B59-5903-9543-A6B003741FCD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4540777" y="2386361"/>
              <a:ext cx="0" cy="460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82FB94-6107-6D01-D625-78DC6170DCF3}"/>
                </a:ext>
              </a:extLst>
            </p:cNvPr>
            <p:cNvCxnSpPr>
              <a:stCxn id="4" idx="5"/>
              <a:endCxn id="11" idx="1"/>
            </p:cNvCxnSpPr>
            <p:nvPr/>
          </p:nvCxnSpPr>
          <p:spPr>
            <a:xfrm>
              <a:off x="4670093" y="2331490"/>
              <a:ext cx="553515" cy="5699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E1F2A0B-BB92-56F1-1986-4A74CFAFBE77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3876908" y="3033875"/>
              <a:ext cx="4809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9301CE7-1273-83EB-072A-30E9F56082B5}"/>
                </a:ext>
              </a:extLst>
            </p:cNvPr>
            <p:cNvCxnSpPr>
              <a:stCxn id="8" idx="6"/>
              <a:endCxn id="11" idx="2"/>
            </p:cNvCxnSpPr>
            <p:nvPr/>
          </p:nvCxnSpPr>
          <p:spPr>
            <a:xfrm>
              <a:off x="4723657" y="3033875"/>
              <a:ext cx="4463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21F3B4F-9EE9-CC74-F255-216684617B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2862" y="3193780"/>
              <a:ext cx="609637" cy="443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4A77FD-0F86-3AD3-BCC6-0436E1FDD57D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4691171" y="3166344"/>
              <a:ext cx="532437" cy="470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206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2</cp:revision>
  <dcterms:created xsi:type="dcterms:W3CDTF">2023-09-14T11:30:00Z</dcterms:created>
  <dcterms:modified xsi:type="dcterms:W3CDTF">2023-09-14T11:52:17Z</dcterms:modified>
</cp:coreProperties>
</file>