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201" d="100"/>
          <a:sy n="201" d="100"/>
        </p:scale>
        <p:origin x="-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5C8C-E624-FE4B-AF47-3536E1262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69B25-D93C-4495-6BDF-21B169097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18E1-56AF-1CB3-9C4D-22CCF35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CFA5-E699-E96F-DF03-098CC6B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3D63-7639-0ACA-BD06-79597E79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89FF-8873-1A19-C9FB-743C2E43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C6B4C-93E7-1F22-4B11-939F2E15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533E-4A82-62CE-11E5-C6B69F4D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293F-0919-7031-4F20-2D583355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2234-73D0-62E3-271A-97BA42D6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84817-2233-1836-DDA3-E56884B77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6DE2-2872-25BF-2CAB-F92C39E9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E514-3337-6E49-7D4B-DC614980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F2C4-4D29-AFF1-942D-164ED949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A74A-4353-C286-41B3-C527AD6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4385-DC0E-89F5-2351-6347EFA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78-36D9-1C99-8D49-D1AEEFC0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D852-A798-1334-32DD-2C523AA8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A08D-49F6-72E6-BEC9-B3B144B7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BF77-38A5-56BD-D149-B097AA45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64B6-1606-61A3-8BDA-E76E9BF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C65EB-2658-F67A-8A67-58C58BB1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1923-719C-62A5-847A-B59DA790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856B-060B-86E7-107D-353F678D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E583-3C9E-7C32-FCF0-E357F14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1225-1DF6-CC4D-ED31-417F5AF8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66FA-5238-C61E-7690-0DA289DF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4262-42F2-BC6D-1DC0-B478D950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EE2BE-A0EC-FC1C-E4DE-FF87868C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25E4-3983-DD24-B613-2CBC2E70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415D9-9E47-FBD3-0F6E-D1282E7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43D-4B76-7E52-EBC9-79E0145D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3A3A-4DA8-B375-D87C-B9582C55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9EE7F-5994-7DD5-5C78-9CCA2452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17B46-8051-C87A-0166-5D50073AE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3950-76F0-557F-7D29-D335CEA1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718CD-B743-A4C0-B817-19814A6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F5A7A-6A59-3628-8AAA-6B9E8CE2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B6E27-5431-306A-AC18-2DEB6F5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3D0-57AA-50C0-F0C8-C4904083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4F0C-015A-57B4-0578-07DDB439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3C3C-700C-92F2-F919-AF3A8D70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AACBE-32DE-7144-C703-0A874FF5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EA0D3-400D-D4FF-9075-6DC74158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8F26-DD79-1392-BF03-C631413E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B6F22-3AB3-C3BF-2395-46907E2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E00-ECA7-50D1-C03D-69CABD97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B81B-CBDB-7072-43C9-6F5B0E9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0F8CB-567D-AFF9-742E-272B7A75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814D-D5E2-2CF1-DF77-7793F8D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34D8-E2E2-6BE5-C76A-1F04560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82D1-B620-6096-84FA-36141879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4583-B25A-63B0-B8E0-DDFD14E4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41835-12C7-A4D2-3DB7-80E911CE6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00A1-D650-E165-CEBB-10E5903B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D037-FD37-E546-E25B-0FE903A6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9AAD-0FAF-070E-19F1-E6B6511F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A8C5-7AD5-21CB-FAA2-8E0AF392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F9BA-F071-0598-D146-696F5A9A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97E4-7FBE-938E-5ED9-7267C004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AE84-EA63-6A88-9B13-17975950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8969-B078-7045-AFE1-40EE5A0ABEDF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C20D-B531-F535-110B-69CFA71B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F477-42AF-3B28-AE8C-993E1884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4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19" Type="http://schemas.openxmlformats.org/officeDocument/2006/relationships/image" Target="../media/image18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DAA923-A67F-F9BA-7654-919251DC07AC}"/>
              </a:ext>
            </a:extLst>
          </p:cNvPr>
          <p:cNvGrpSpPr/>
          <p:nvPr/>
        </p:nvGrpSpPr>
        <p:grpSpPr>
          <a:xfrm>
            <a:off x="3271624" y="678512"/>
            <a:ext cx="503191" cy="316660"/>
            <a:chOff x="2937982" y="735846"/>
            <a:chExt cx="503191" cy="3166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445DB0A-E501-BC6A-87AC-0DDAA46772B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48E7A13-6F59-AFCA-34E6-AA7BBE4253D8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8DF024-9C30-165A-1B94-D13C7FF27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C22B61-93C1-1E01-E55F-EF7E1D7EB02D}"/>
              </a:ext>
            </a:extLst>
          </p:cNvPr>
          <p:cNvGrpSpPr/>
          <p:nvPr/>
        </p:nvGrpSpPr>
        <p:grpSpPr>
          <a:xfrm>
            <a:off x="2020426" y="1237379"/>
            <a:ext cx="503191" cy="316660"/>
            <a:chOff x="2937982" y="735846"/>
            <a:chExt cx="503191" cy="316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A3154A-053E-8612-0C13-8A3008AEE65C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1E36A4-D7AE-8467-859B-275C1C09B97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08A023-CDC2-7BF1-576B-30250F780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E97EDE-9546-87A6-16EE-4BBF05C5E361}"/>
              </a:ext>
            </a:extLst>
          </p:cNvPr>
          <p:cNvGrpSpPr/>
          <p:nvPr/>
        </p:nvGrpSpPr>
        <p:grpSpPr>
          <a:xfrm>
            <a:off x="3261712" y="1255192"/>
            <a:ext cx="503191" cy="316660"/>
            <a:chOff x="2937982" y="735846"/>
            <a:chExt cx="503191" cy="3166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D3DACA-C187-ACAB-3FF4-AEED1BEB6A1B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6631674-86E7-B4A0-EF6C-42D763838B5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AF53D86-FD2E-AC61-6482-11A713AEA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930A05-9E46-4030-1283-BCD74D1CB286}"/>
              </a:ext>
            </a:extLst>
          </p:cNvPr>
          <p:cNvGrpSpPr/>
          <p:nvPr/>
        </p:nvGrpSpPr>
        <p:grpSpPr>
          <a:xfrm>
            <a:off x="4592732" y="1237378"/>
            <a:ext cx="503191" cy="316660"/>
            <a:chOff x="2937982" y="735846"/>
            <a:chExt cx="503191" cy="3166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A8AE3E-B7C0-E343-3081-2BCBDE85D2B7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382390-6261-34E1-288C-158281B3235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93C5B7-0F5F-6587-A376-B749B3BF6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AFC02-A88B-8D44-2FF4-3777DCD7F702}"/>
              </a:ext>
            </a:extLst>
          </p:cNvPr>
          <p:cNvGrpSpPr/>
          <p:nvPr/>
        </p:nvGrpSpPr>
        <p:grpSpPr>
          <a:xfrm>
            <a:off x="1517235" y="1782240"/>
            <a:ext cx="503191" cy="316660"/>
            <a:chOff x="2937982" y="735846"/>
            <a:chExt cx="503191" cy="3166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0A1EAC-30A9-92C2-5798-D43A6944C271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5FB44-BE32-179F-7313-C5ADD4B0DE19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0AD7C8-7448-30B5-8F07-2FA87ECEB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414280-2BBB-A55C-A6F9-9D82D159B281}"/>
              </a:ext>
            </a:extLst>
          </p:cNvPr>
          <p:cNvGrpSpPr/>
          <p:nvPr/>
        </p:nvGrpSpPr>
        <p:grpSpPr>
          <a:xfrm>
            <a:off x="5095921" y="2265169"/>
            <a:ext cx="503191" cy="316660"/>
            <a:chOff x="2937982" y="735846"/>
            <a:chExt cx="503191" cy="3166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A57761-75A0-2F5D-C3BC-43FE864F3AFF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0A0241-D1EF-583D-D560-FECB866F9CFF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3623C00-3FA4-AD1C-48C1-D642931E2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806531-5569-6F72-50B6-9974ACD6D02E}"/>
              </a:ext>
            </a:extLst>
          </p:cNvPr>
          <p:cNvGrpSpPr/>
          <p:nvPr/>
        </p:nvGrpSpPr>
        <p:grpSpPr>
          <a:xfrm>
            <a:off x="2271112" y="1770939"/>
            <a:ext cx="503191" cy="316660"/>
            <a:chOff x="2937982" y="735846"/>
            <a:chExt cx="503191" cy="3166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9F2417-33F9-C4EF-9564-FB824395E60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9875C2-5FFA-DE3A-80C2-5102B67046ED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A38C249-4802-7EF5-CA61-19092D640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0E5849-D78C-84B9-863B-81ACE60426C6}"/>
              </a:ext>
            </a:extLst>
          </p:cNvPr>
          <p:cNvGrpSpPr/>
          <p:nvPr/>
        </p:nvGrpSpPr>
        <p:grpSpPr>
          <a:xfrm>
            <a:off x="2937982" y="1793021"/>
            <a:ext cx="503191" cy="316660"/>
            <a:chOff x="2937982" y="735846"/>
            <a:chExt cx="503191" cy="3166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90B46F-0924-80F9-BE35-8B1D4999DF6B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CB0DEC-4FF8-B455-47AB-92F4FCCA526C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9321BE-0A25-0AD6-C577-FA6DBE0C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7BC4A0-61E7-06D2-7468-C11FF2AD1419}"/>
              </a:ext>
            </a:extLst>
          </p:cNvPr>
          <p:cNvGrpSpPr/>
          <p:nvPr/>
        </p:nvGrpSpPr>
        <p:grpSpPr>
          <a:xfrm>
            <a:off x="3294177" y="2229950"/>
            <a:ext cx="503191" cy="316660"/>
            <a:chOff x="2937982" y="735846"/>
            <a:chExt cx="503191" cy="3166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2659D5-C41D-F38C-09F4-AB490B7E12B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5424C85-B9E8-4CB3-9013-B40E3923EEA8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EA667C-50AC-63BF-D9F3-DFB8BB5EF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8F7B3D-6578-871E-3C3E-F5BBBDF0F765}"/>
              </a:ext>
            </a:extLst>
          </p:cNvPr>
          <p:cNvGrpSpPr/>
          <p:nvPr/>
        </p:nvGrpSpPr>
        <p:grpSpPr>
          <a:xfrm>
            <a:off x="3691859" y="1781720"/>
            <a:ext cx="503191" cy="316660"/>
            <a:chOff x="2937982" y="735846"/>
            <a:chExt cx="503191" cy="3166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EEF222-A800-5571-3EA8-10E5E29A34C0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23DA1E-0172-4A5C-A480-376EC576E18D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AD5D971-F7AF-EF53-E33C-037F36108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04AB00-5AB5-E7CD-5A29-AE3FC44D6279}"/>
              </a:ext>
            </a:extLst>
          </p:cNvPr>
          <p:cNvGrpSpPr/>
          <p:nvPr/>
        </p:nvGrpSpPr>
        <p:grpSpPr>
          <a:xfrm>
            <a:off x="4342046" y="1769102"/>
            <a:ext cx="503191" cy="316660"/>
            <a:chOff x="2937982" y="735846"/>
            <a:chExt cx="503191" cy="3166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AB80CC4-FE54-9F5B-7405-021472FD3AC6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39FDAC-BF65-5689-1659-371E1035B80E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93EFA51-EC1E-5DC4-7A3D-D2DEEC4E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A0BAA-56D1-B8AF-0940-A8BACFF83B34}"/>
              </a:ext>
            </a:extLst>
          </p:cNvPr>
          <p:cNvGrpSpPr/>
          <p:nvPr/>
        </p:nvGrpSpPr>
        <p:grpSpPr>
          <a:xfrm>
            <a:off x="4342046" y="2289525"/>
            <a:ext cx="503191" cy="316660"/>
            <a:chOff x="2937982" y="735846"/>
            <a:chExt cx="503191" cy="3166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97CBA8-53D3-E4DE-23EF-602CD0E959C1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A61E177-952F-EF6E-E234-FEA8312D7EA6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8BE8A86-C50C-64B9-D816-F1147E93A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336553-9370-AF1F-D91C-08FFA06E0575}"/>
              </a:ext>
            </a:extLst>
          </p:cNvPr>
          <p:cNvGrpSpPr/>
          <p:nvPr/>
        </p:nvGrpSpPr>
        <p:grpSpPr>
          <a:xfrm>
            <a:off x="5095923" y="1757801"/>
            <a:ext cx="503191" cy="316660"/>
            <a:chOff x="2937982" y="735846"/>
            <a:chExt cx="503191" cy="3166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DE0D3D-0B92-1E9F-1C51-D69C66C4565C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098B13-C818-2BF4-4DE4-1127703275E4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4DD4D4D-F2B9-801A-22A9-7E9909D7C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835CDD-E644-196A-7F08-7FC3B83B771F}"/>
              </a:ext>
            </a:extLst>
          </p:cNvPr>
          <p:cNvCxnSpPr>
            <a:stCxn id="3" idx="4"/>
          </p:cNvCxnSpPr>
          <p:nvPr/>
        </p:nvCxnSpPr>
        <p:spPr>
          <a:xfrm flipH="1">
            <a:off x="2418108" y="995172"/>
            <a:ext cx="1105112" cy="2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1A217-1495-49A1-37A4-20F36A5E29A3}"/>
              </a:ext>
            </a:extLst>
          </p:cNvPr>
          <p:cNvCxnSpPr>
            <a:stCxn id="3" idx="4"/>
            <a:endCxn id="9" idx="0"/>
          </p:cNvCxnSpPr>
          <p:nvPr/>
        </p:nvCxnSpPr>
        <p:spPr>
          <a:xfrm flipH="1">
            <a:off x="3513308" y="995172"/>
            <a:ext cx="9912" cy="2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E957CC-D888-F5D8-9CAE-D31D1C3ACCB7}"/>
              </a:ext>
            </a:extLst>
          </p:cNvPr>
          <p:cNvCxnSpPr>
            <a:stCxn id="3" idx="4"/>
            <a:endCxn id="12" idx="0"/>
          </p:cNvCxnSpPr>
          <p:nvPr/>
        </p:nvCxnSpPr>
        <p:spPr>
          <a:xfrm>
            <a:off x="3523220" y="995172"/>
            <a:ext cx="1321108" cy="24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A38751-F638-2FDE-B9A4-A9EB6A54A788}"/>
              </a:ext>
            </a:extLst>
          </p:cNvPr>
          <p:cNvCxnSpPr>
            <a:stCxn id="6" idx="4"/>
            <a:endCxn id="15" idx="0"/>
          </p:cNvCxnSpPr>
          <p:nvPr/>
        </p:nvCxnSpPr>
        <p:spPr>
          <a:xfrm flipH="1">
            <a:off x="1768831" y="1554039"/>
            <a:ext cx="503191" cy="22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A5AAEF-7574-EC37-9223-B58AB6B91A54}"/>
              </a:ext>
            </a:extLst>
          </p:cNvPr>
          <p:cNvCxnSpPr>
            <a:stCxn id="6" idx="4"/>
            <a:endCxn id="21" idx="0"/>
          </p:cNvCxnSpPr>
          <p:nvPr/>
        </p:nvCxnSpPr>
        <p:spPr>
          <a:xfrm>
            <a:off x="2272022" y="1554039"/>
            <a:ext cx="250686" cy="2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25A0-50C6-36E2-3845-D8FCC19FFA33}"/>
              </a:ext>
            </a:extLst>
          </p:cNvPr>
          <p:cNvCxnSpPr>
            <a:stCxn id="9" idx="4"/>
            <a:endCxn id="24" idx="0"/>
          </p:cNvCxnSpPr>
          <p:nvPr/>
        </p:nvCxnSpPr>
        <p:spPr>
          <a:xfrm flipH="1">
            <a:off x="3189578" y="1571852"/>
            <a:ext cx="323730" cy="22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DCBDF-21E2-D3D9-EE01-5D467D890AEB}"/>
              </a:ext>
            </a:extLst>
          </p:cNvPr>
          <p:cNvCxnSpPr>
            <a:stCxn id="9" idx="4"/>
            <a:endCxn id="27" idx="0"/>
          </p:cNvCxnSpPr>
          <p:nvPr/>
        </p:nvCxnSpPr>
        <p:spPr>
          <a:xfrm>
            <a:off x="3513308" y="1571852"/>
            <a:ext cx="32465" cy="6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C932A3-8501-1638-55DB-513ED045BC3C}"/>
              </a:ext>
            </a:extLst>
          </p:cNvPr>
          <p:cNvCxnSpPr>
            <a:stCxn id="9" idx="4"/>
            <a:endCxn id="30" idx="0"/>
          </p:cNvCxnSpPr>
          <p:nvPr/>
        </p:nvCxnSpPr>
        <p:spPr>
          <a:xfrm>
            <a:off x="3513308" y="1571852"/>
            <a:ext cx="430147" cy="20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030A0-B5EE-CBD5-C76E-6308AAEE8878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flipH="1">
            <a:off x="4593642" y="1554038"/>
            <a:ext cx="250686" cy="2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1638E8-3015-FC49-8620-0E286036C2F3}"/>
              </a:ext>
            </a:extLst>
          </p:cNvPr>
          <p:cNvCxnSpPr>
            <a:stCxn id="12" idx="4"/>
            <a:endCxn id="36" idx="0"/>
          </p:cNvCxnSpPr>
          <p:nvPr/>
        </p:nvCxnSpPr>
        <p:spPr>
          <a:xfrm flipH="1">
            <a:off x="4593642" y="1554038"/>
            <a:ext cx="250686" cy="7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594CD7-A3F6-2B06-9CF5-FB3A7D12BAA7}"/>
              </a:ext>
            </a:extLst>
          </p:cNvPr>
          <p:cNvCxnSpPr>
            <a:stCxn id="12" idx="4"/>
            <a:endCxn id="39" idx="0"/>
          </p:cNvCxnSpPr>
          <p:nvPr/>
        </p:nvCxnSpPr>
        <p:spPr>
          <a:xfrm>
            <a:off x="4844328" y="1554038"/>
            <a:ext cx="503191" cy="20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CB26-BF30-5244-2167-B4F4F256B862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4844328" y="1554038"/>
            <a:ext cx="503189" cy="71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D25DA2-7DAF-F047-35E8-BCCCF47B66B6}"/>
              </a:ext>
            </a:extLst>
          </p:cNvPr>
          <p:cNvGrpSpPr/>
          <p:nvPr/>
        </p:nvGrpSpPr>
        <p:grpSpPr>
          <a:xfrm>
            <a:off x="6286265" y="3636244"/>
            <a:ext cx="4081879" cy="1927673"/>
            <a:chOff x="1517235" y="678512"/>
            <a:chExt cx="4081879" cy="192767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3E5C81-9A83-94C3-4F2B-421C8C6CBE83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3A6EBFD-3474-3E89-10B9-5F19A5028FA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35CE76E-4174-8CA6-682E-8933B9C9411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061755B-7916-88CA-FD1B-5542E4081CE0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57B55B0-6949-0667-58B8-04414824A8A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D0DDB2B2-AF21-5239-6EF3-431C981DA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88066C-F07E-0C69-AB62-447E4EAF15A5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B826423-20CE-DDF7-0FFD-0525E45E7FF5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E4955F4-CC99-7EC4-C8C6-209B12CAEA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7B8D16C-D5B3-19BE-10AC-A4DDD4BCDC3C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830DE99-0241-47C1-2A91-3E104DEA7AC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8538854-068C-D24D-8BF9-0AF48E40C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8742CBF-96A0-2CD7-F819-9C7AC26E7E62}"/>
                </a:ext>
              </a:extLst>
            </p:cNvPr>
            <p:cNvGrpSpPr/>
            <p:nvPr/>
          </p:nvGrpSpPr>
          <p:grpSpPr>
            <a:xfrm>
              <a:off x="1517235" y="1782240"/>
              <a:ext cx="503191" cy="316660"/>
              <a:chOff x="2937982" y="735846"/>
              <a:chExt cx="503191" cy="31666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FD15A6F-202B-5682-6668-0C7EBD32568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779B184-3551-3884-C60B-C223E2C7E3A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704D82C-0D1D-21EB-62EF-D8184144CD13}"/>
                </a:ext>
              </a:extLst>
            </p:cNvPr>
            <p:cNvGrpSpPr/>
            <p:nvPr/>
          </p:nvGrpSpPr>
          <p:grpSpPr>
            <a:xfrm>
              <a:off x="5095921" y="2265169"/>
              <a:ext cx="503191" cy="316660"/>
              <a:chOff x="2937982" y="735846"/>
              <a:chExt cx="503191" cy="31666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49271F8-7CBE-9DFF-65C6-048F6F83BEA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41415377-38B9-74CE-CB88-A6A0808B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3BC7021-3A93-7F76-381C-6FB445B61FDA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C8D04B2-B8DD-55B6-1761-0EB8DFF3B2A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A7C2F19-BA86-6DD2-8B77-90C95D4A40A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1ED634-A9AF-7F94-F837-5968A7ABA9D6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9C33145-52E5-A91F-4072-53669F369304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1FBF7A0-5DA6-B737-6F50-6340464670F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0E7403-5280-65B6-3EEF-BF363835E099}"/>
                </a:ext>
              </a:extLst>
            </p:cNvPr>
            <p:cNvGrpSpPr/>
            <p:nvPr/>
          </p:nvGrpSpPr>
          <p:grpSpPr>
            <a:xfrm>
              <a:off x="3294177" y="2229950"/>
              <a:ext cx="503191" cy="316660"/>
              <a:chOff x="2937982" y="735846"/>
              <a:chExt cx="503191" cy="31666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5D092C9-E928-8813-EC2D-8C83414F27E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1E3E2B7-4D48-1F60-0920-8676AD61EA4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971D4EC-52B4-4060-BB0B-17C7CA089DE5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DBEEC23-BCA5-662D-A89C-03471FF987D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A8E5D74-C236-0AEA-DC01-7DA47F8C5B8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A1084-8259-F607-B4AE-40AD8A26A79D}"/>
                </a:ext>
              </a:extLst>
            </p:cNvPr>
            <p:cNvGrpSpPr/>
            <p:nvPr/>
          </p:nvGrpSpPr>
          <p:grpSpPr>
            <a:xfrm>
              <a:off x="4342046" y="1769102"/>
              <a:ext cx="503191" cy="316660"/>
              <a:chOff x="2937982" y="735846"/>
              <a:chExt cx="503191" cy="31666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6E522DA-28A4-4F08-98D6-6D5DCCC3158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D2D069C-283D-6938-779E-39547D91E4D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1F444A-F6C9-EF53-69AA-74B70A3C3F19}"/>
                </a:ext>
              </a:extLst>
            </p:cNvPr>
            <p:cNvGrpSpPr/>
            <p:nvPr/>
          </p:nvGrpSpPr>
          <p:grpSpPr>
            <a:xfrm>
              <a:off x="4342046" y="2289525"/>
              <a:ext cx="503191" cy="316660"/>
              <a:chOff x="2937982" y="735846"/>
              <a:chExt cx="503191" cy="3166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7E7EA84-0353-84A7-0189-679FA6C4CC1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C73D8DA-90A6-9006-7676-8CBE4CB0279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CE82BC0-4D5C-7A37-EC31-F8E8CD7A40D8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4773FC-021C-5BF3-2A2A-E1AD2F5E575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77A522B-6A82-75D1-3315-4427654A17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67131D7-1C6F-6DAA-B55B-1BA0BC91FADD}"/>
                </a:ext>
              </a:extLst>
            </p:cNvPr>
            <p:cNvCxnSpPr>
              <a:stCxn id="103" idx="4"/>
            </p:cNvCxnSpPr>
            <p:nvPr/>
          </p:nvCxnSpPr>
          <p:spPr>
            <a:xfrm flipH="1">
              <a:off x="2418108" y="995172"/>
              <a:ext cx="11051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7B9A289-1554-E2C8-D926-5FBED6525CFA}"/>
                </a:ext>
              </a:extLst>
            </p:cNvPr>
            <p:cNvCxnSpPr>
              <a:stCxn id="103" idx="4"/>
              <a:endCxn id="99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0221737-7059-0982-5EE7-79659C088870}"/>
                </a:ext>
              </a:extLst>
            </p:cNvPr>
            <p:cNvCxnSpPr>
              <a:stCxn id="103" idx="4"/>
              <a:endCxn id="97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91DFECD-1ECF-3B2A-CD12-AB04EB03F360}"/>
                </a:ext>
              </a:extLst>
            </p:cNvPr>
            <p:cNvCxnSpPr>
              <a:stCxn id="101" idx="4"/>
              <a:endCxn id="95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C8CD86D-E873-A6D7-C4F2-0B9EF1625CF6}"/>
                </a:ext>
              </a:extLst>
            </p:cNvPr>
            <p:cNvCxnSpPr>
              <a:stCxn id="101" idx="4"/>
              <a:endCxn id="91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AADE0CF-3C5A-4802-D08C-D6C2D1F699E3}"/>
                </a:ext>
              </a:extLst>
            </p:cNvPr>
            <p:cNvCxnSpPr>
              <a:stCxn id="99" idx="4"/>
              <a:endCxn id="89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4AD6AE0-47F6-E495-A51E-7AD56D5CAEE4}"/>
                </a:ext>
              </a:extLst>
            </p:cNvPr>
            <p:cNvCxnSpPr>
              <a:stCxn id="99" idx="4"/>
              <a:endCxn id="87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057C818-DBFB-EDB0-799A-1245D3096C69}"/>
                </a:ext>
              </a:extLst>
            </p:cNvPr>
            <p:cNvCxnSpPr>
              <a:stCxn id="99" idx="4"/>
              <a:endCxn id="85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A0E9CD0-DCB6-8A9F-E81E-F49024BE5F83}"/>
                </a:ext>
              </a:extLst>
            </p:cNvPr>
            <p:cNvCxnSpPr>
              <a:stCxn id="97" idx="4"/>
              <a:endCxn id="83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E47098-0391-C167-233B-7C94390C8009}"/>
                </a:ext>
              </a:extLst>
            </p:cNvPr>
            <p:cNvCxnSpPr>
              <a:stCxn id="97" idx="4"/>
              <a:endCxn id="81" idx="0"/>
            </p:cNvCxnSpPr>
            <p:nvPr/>
          </p:nvCxnSpPr>
          <p:spPr>
            <a:xfrm flipH="1">
              <a:off x="459364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CB3DD48-109A-F0E8-9422-926334B4EA3C}"/>
                </a:ext>
              </a:extLst>
            </p:cNvPr>
            <p:cNvCxnSpPr>
              <a:stCxn id="97" idx="4"/>
              <a:endCxn id="79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6CFCF5C-5DE7-1E58-1984-7C8A69729F86}"/>
                </a:ext>
              </a:extLst>
            </p:cNvPr>
            <p:cNvCxnSpPr>
              <a:stCxn id="97" idx="4"/>
              <a:endCxn id="93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FD69D8-65CD-E0FC-DFA4-BBC3F7DA41A8}"/>
              </a:ext>
            </a:extLst>
          </p:cNvPr>
          <p:cNvGrpSpPr/>
          <p:nvPr/>
        </p:nvGrpSpPr>
        <p:grpSpPr>
          <a:xfrm rot="16200000">
            <a:off x="3098482" y="3174741"/>
            <a:ext cx="1243564" cy="3286188"/>
            <a:chOff x="3098482" y="3174741"/>
            <a:chExt cx="1243564" cy="32861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A719CC9-B6AC-ECBF-9E16-52D1B4D2E2BC}"/>
                </a:ext>
              </a:extLst>
            </p:cNvPr>
            <p:cNvGrpSpPr/>
            <p:nvPr/>
          </p:nvGrpSpPr>
          <p:grpSpPr>
            <a:xfrm>
              <a:off x="3461425" y="3743075"/>
              <a:ext cx="503191" cy="316660"/>
              <a:chOff x="2937982" y="735846"/>
              <a:chExt cx="503191" cy="31666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36D2EDF-A732-3889-AE62-934A32B3484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BAD2ADC6-79C7-259F-6CF7-60D62692C8C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3B48AAB-3FFB-5FB6-CA0A-9760001E16B1}"/>
                </a:ext>
              </a:extLst>
            </p:cNvPr>
            <p:cNvGrpSpPr/>
            <p:nvPr/>
          </p:nvGrpSpPr>
          <p:grpSpPr>
            <a:xfrm>
              <a:off x="3455131" y="3174741"/>
              <a:ext cx="503191" cy="316660"/>
              <a:chOff x="2937982" y="735846"/>
              <a:chExt cx="503191" cy="31666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DA427EF-4BCA-08A3-5F60-8A32C0C428D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C7C5EDEB-8AE2-D30A-5FBF-0D14E84F533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52B2601-B219-CE88-C4F0-18267A2E08D5}"/>
                </a:ext>
              </a:extLst>
            </p:cNvPr>
            <p:cNvGrpSpPr/>
            <p:nvPr/>
          </p:nvGrpSpPr>
          <p:grpSpPr>
            <a:xfrm>
              <a:off x="3455129" y="4325822"/>
              <a:ext cx="503191" cy="316660"/>
              <a:chOff x="2937982" y="735846"/>
              <a:chExt cx="503191" cy="31666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B02B404-D32A-17E8-47AD-EE928A93E64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9D71793-253B-19C1-4020-B2EE89264B0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C0358A-9D62-E523-9E1F-EEA6A1EA0D91}"/>
                </a:ext>
              </a:extLst>
            </p:cNvPr>
            <p:cNvGrpSpPr/>
            <p:nvPr/>
          </p:nvGrpSpPr>
          <p:grpSpPr>
            <a:xfrm>
              <a:off x="3098482" y="4964679"/>
              <a:ext cx="503191" cy="316660"/>
              <a:chOff x="2937982" y="735846"/>
              <a:chExt cx="503191" cy="31666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3A0C2B4-A30B-48B1-887A-BAEA2B6E6F6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18DE6134-F1F6-8DD8-35BE-A75AA86A1D6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EE91E8B-3F12-51C9-C7F7-BD233037BC13}"/>
                </a:ext>
              </a:extLst>
            </p:cNvPr>
            <p:cNvGrpSpPr/>
            <p:nvPr/>
          </p:nvGrpSpPr>
          <p:grpSpPr>
            <a:xfrm>
              <a:off x="3838855" y="4943672"/>
              <a:ext cx="503191" cy="316660"/>
              <a:chOff x="2937982" y="735846"/>
              <a:chExt cx="503191" cy="31666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50FB970-F998-DBAA-7747-855732C10298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70051B4-F3A1-D80E-3C3F-974E1B19DB2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571A76E-1267-24C0-52FB-25DF833A9F7D}"/>
                </a:ext>
              </a:extLst>
            </p:cNvPr>
            <p:cNvGrpSpPr/>
            <p:nvPr/>
          </p:nvGrpSpPr>
          <p:grpSpPr>
            <a:xfrm>
              <a:off x="3465069" y="5603536"/>
              <a:ext cx="503191" cy="316660"/>
              <a:chOff x="2937982" y="735846"/>
              <a:chExt cx="503191" cy="31666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74F23AB-D42F-A8A3-E4D6-956E069F0A0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27D5AAC-BE4F-54CC-24BE-1F11275A0DF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9169FB0-3E2F-6310-A85D-078B7FCDD2E1}"/>
                </a:ext>
              </a:extLst>
            </p:cNvPr>
            <p:cNvGrpSpPr/>
            <p:nvPr/>
          </p:nvGrpSpPr>
          <p:grpSpPr>
            <a:xfrm>
              <a:off x="3465067" y="6144269"/>
              <a:ext cx="503191" cy="316660"/>
              <a:chOff x="2937982" y="735846"/>
              <a:chExt cx="503191" cy="31666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43B0553-453F-CDB6-41BD-2789794600F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6CA33D4-7814-11B7-AD43-5C7307C6599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C1D954-F919-3AB8-1246-849E91E224D7}"/>
              </a:ext>
            </a:extLst>
          </p:cNvPr>
          <p:cNvCxnSpPr>
            <a:stCxn id="124" idx="3"/>
            <a:endCxn id="125" idx="0"/>
          </p:cNvCxnSpPr>
          <p:nvPr/>
        </p:nvCxnSpPr>
        <p:spPr>
          <a:xfrm flipV="1">
            <a:off x="2381589" y="4825078"/>
            <a:ext cx="263916" cy="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B3716B-D73D-E109-EECF-0C9FB5048D50}"/>
              </a:ext>
            </a:extLst>
          </p:cNvPr>
          <p:cNvCxnSpPr>
            <a:stCxn id="125" idx="4"/>
            <a:endCxn id="122" idx="1"/>
          </p:cNvCxnSpPr>
          <p:nvPr/>
        </p:nvCxnSpPr>
        <p:spPr>
          <a:xfrm>
            <a:off x="2962165" y="4825078"/>
            <a:ext cx="278330" cy="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157295C-3363-0832-90F8-66E40A4EF720}"/>
              </a:ext>
            </a:extLst>
          </p:cNvPr>
          <p:cNvCxnSpPr>
            <a:stCxn id="121" idx="4"/>
            <a:endCxn id="118" idx="1"/>
          </p:cNvCxnSpPr>
          <p:nvPr/>
        </p:nvCxnSpPr>
        <p:spPr>
          <a:xfrm flipV="1">
            <a:off x="3544912" y="4447650"/>
            <a:ext cx="313433" cy="38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BBEEC46-6FB3-585F-809A-AF6C9A6BD0E5}"/>
              </a:ext>
            </a:extLst>
          </p:cNvPr>
          <p:cNvCxnSpPr>
            <a:stCxn id="122" idx="3"/>
            <a:endCxn id="120" idx="1"/>
          </p:cNvCxnSpPr>
          <p:nvPr/>
        </p:nvCxnSpPr>
        <p:spPr>
          <a:xfrm>
            <a:off x="3532670" y="4831377"/>
            <a:ext cx="346682" cy="3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C13F155-F487-54F6-A53C-9478996DBF9A}"/>
              </a:ext>
            </a:extLst>
          </p:cNvPr>
          <p:cNvCxnSpPr>
            <a:stCxn id="118" idx="3"/>
            <a:endCxn id="116" idx="1"/>
          </p:cNvCxnSpPr>
          <p:nvPr/>
        </p:nvCxnSpPr>
        <p:spPr>
          <a:xfrm>
            <a:off x="4150520" y="4447650"/>
            <a:ext cx="367689" cy="3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E985CD8-9864-B88C-B148-DA23A89C5A06}"/>
              </a:ext>
            </a:extLst>
          </p:cNvPr>
          <p:cNvCxnSpPr>
            <a:stCxn id="119" idx="4"/>
            <a:endCxn id="116" idx="1"/>
          </p:cNvCxnSpPr>
          <p:nvPr/>
        </p:nvCxnSpPr>
        <p:spPr>
          <a:xfrm flipV="1">
            <a:off x="4183769" y="4821436"/>
            <a:ext cx="334440" cy="36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0124744-4E96-1728-CE32-555B7F873205}"/>
              </a:ext>
            </a:extLst>
          </p:cNvPr>
          <p:cNvCxnSpPr>
            <a:stCxn id="116" idx="3"/>
            <a:endCxn id="114" idx="1"/>
          </p:cNvCxnSpPr>
          <p:nvPr/>
        </p:nvCxnSpPr>
        <p:spPr>
          <a:xfrm>
            <a:off x="4810384" y="4821436"/>
            <a:ext cx="254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2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7F131F-F27D-8CF1-85FA-4C50CBF1B402}"/>
              </a:ext>
            </a:extLst>
          </p:cNvPr>
          <p:cNvGrpSpPr/>
          <p:nvPr/>
        </p:nvGrpSpPr>
        <p:grpSpPr>
          <a:xfrm>
            <a:off x="2603950" y="508000"/>
            <a:ext cx="817917" cy="383879"/>
            <a:chOff x="2937982" y="735846"/>
            <a:chExt cx="503191" cy="3166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E03D07-DC84-FEBF-50A3-B97B6614E434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071710F-F683-5783-88D2-55045996A855}"/>
                    </a:ext>
                  </a:extLst>
                </p:cNvPr>
                <p:cNvSpPr txBox="1"/>
                <p:nvPr/>
              </p:nvSpPr>
              <p:spPr>
                <a:xfrm>
                  <a:off x="2995860" y="740916"/>
                  <a:ext cx="292175" cy="209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l-GR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sz="1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1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l-GR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071710F-F683-5783-88D2-55045996A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860" y="740916"/>
                  <a:ext cx="292175" cy="209196"/>
                </a:xfrm>
                <a:prstGeom prst="rect">
                  <a:avLst/>
                </a:prstGeom>
                <a:blipFill>
                  <a:blip r:embed="rId2"/>
                  <a:stretch>
                    <a:fillRect l="-39474" t="-166667" r="-34211" b="-27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1FC80D-4CAE-B9B7-721C-23B94EA700DC}"/>
              </a:ext>
            </a:extLst>
          </p:cNvPr>
          <p:cNvGrpSpPr/>
          <p:nvPr/>
        </p:nvGrpSpPr>
        <p:grpSpPr>
          <a:xfrm>
            <a:off x="1352752" y="1203433"/>
            <a:ext cx="503191" cy="316660"/>
            <a:chOff x="2937982" y="735846"/>
            <a:chExt cx="503191" cy="31666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4950E7-86E1-8A02-CBA4-9667BEAEDF2B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087050-1404-258A-8C87-850ED4B9D9D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B4C0FC5-D3F5-EE13-1DB2-B9AC0D05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16563D-D4DE-F0DF-A672-1AA876D9FCC6}"/>
              </a:ext>
            </a:extLst>
          </p:cNvPr>
          <p:cNvGrpSpPr/>
          <p:nvPr/>
        </p:nvGrpSpPr>
        <p:grpSpPr>
          <a:xfrm>
            <a:off x="2594038" y="1221246"/>
            <a:ext cx="503191" cy="316660"/>
            <a:chOff x="2937982" y="735846"/>
            <a:chExt cx="503191" cy="31666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6C56AE-F8B4-170C-521D-02E28DBE49E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41D0A24-3592-DED1-E42C-1E4219FE5125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1CE05FF-117C-2DB5-78AE-F254249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1306B7-E52B-4492-8A4C-9A8169A80122}"/>
              </a:ext>
            </a:extLst>
          </p:cNvPr>
          <p:cNvGrpSpPr/>
          <p:nvPr/>
        </p:nvGrpSpPr>
        <p:grpSpPr>
          <a:xfrm>
            <a:off x="3925058" y="1203432"/>
            <a:ext cx="503191" cy="316660"/>
            <a:chOff x="2937982" y="735846"/>
            <a:chExt cx="503191" cy="31666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4A9841-5C74-33AA-1264-02C456315B1F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04B6207-1290-2756-7F27-975537D6AF92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CAAC7A3-587D-C2C5-8C77-8AC22D396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90DB12-8406-D038-F602-5B41851C2E8F}"/>
              </a:ext>
            </a:extLst>
          </p:cNvPr>
          <p:cNvGrpSpPr/>
          <p:nvPr/>
        </p:nvGrpSpPr>
        <p:grpSpPr>
          <a:xfrm>
            <a:off x="849561" y="1748294"/>
            <a:ext cx="503191" cy="316660"/>
            <a:chOff x="2937982" y="735846"/>
            <a:chExt cx="503191" cy="31666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3F2EA3-FF57-9493-E0D3-71CC566D8DE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8B431C2-496A-349C-0B95-A50195B87B3D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9E94F443-4C33-5232-0277-47FB5DF8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50B54F-BD90-0614-63FA-682FEEE23B8B}"/>
              </a:ext>
            </a:extLst>
          </p:cNvPr>
          <p:cNvGrpSpPr/>
          <p:nvPr/>
        </p:nvGrpSpPr>
        <p:grpSpPr>
          <a:xfrm>
            <a:off x="4428247" y="2231223"/>
            <a:ext cx="503191" cy="316660"/>
            <a:chOff x="2937982" y="735846"/>
            <a:chExt cx="503191" cy="316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C9064A-134C-026F-CDCB-CC4D37AFBF75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BA1E672-2DBD-55B9-F1DB-4CA6959A3CF0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4A9308E-1FEC-A87E-6CBB-EA3A07B5E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8240E7-61FF-37FE-B937-A282ACE37B81}"/>
              </a:ext>
            </a:extLst>
          </p:cNvPr>
          <p:cNvGrpSpPr/>
          <p:nvPr/>
        </p:nvGrpSpPr>
        <p:grpSpPr>
          <a:xfrm>
            <a:off x="1603438" y="1736993"/>
            <a:ext cx="503191" cy="316660"/>
            <a:chOff x="2937982" y="735846"/>
            <a:chExt cx="503191" cy="316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BC04BA-E409-61C0-1541-FF3D2E3E2810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1257C90-FD27-017D-491F-A896B996C7B0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239CFA8-E213-798A-7BB7-A96E1B8BD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0BEAF6-66FB-FBF1-54AC-99B2C020C43E}"/>
              </a:ext>
            </a:extLst>
          </p:cNvPr>
          <p:cNvGrpSpPr/>
          <p:nvPr/>
        </p:nvGrpSpPr>
        <p:grpSpPr>
          <a:xfrm>
            <a:off x="2270308" y="1759075"/>
            <a:ext cx="503191" cy="316660"/>
            <a:chOff x="2937982" y="735846"/>
            <a:chExt cx="503191" cy="31666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0FD432-0720-5DC0-763A-9E79203DE0D2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EA4CA4-6615-D4BC-391F-1FBD9DCF51EC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C87F0044-80FE-D472-7B8D-1B5E8D984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FB83D-D811-EC08-3E92-5900CCA14763}"/>
              </a:ext>
            </a:extLst>
          </p:cNvPr>
          <p:cNvGrpSpPr/>
          <p:nvPr/>
        </p:nvGrpSpPr>
        <p:grpSpPr>
          <a:xfrm>
            <a:off x="2626503" y="2196004"/>
            <a:ext cx="503191" cy="316660"/>
            <a:chOff x="2937982" y="735846"/>
            <a:chExt cx="503191" cy="3166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901B8F-0AF7-F022-C996-1AF002E534D7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8B9DE5A-374D-2A6F-786E-A65974590859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9E2C409-3A33-9F8B-71E7-AB83437F9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86F66-1ACA-5F51-5C77-22ADA009446A}"/>
              </a:ext>
            </a:extLst>
          </p:cNvPr>
          <p:cNvGrpSpPr/>
          <p:nvPr/>
        </p:nvGrpSpPr>
        <p:grpSpPr>
          <a:xfrm>
            <a:off x="3024185" y="1747774"/>
            <a:ext cx="503191" cy="316660"/>
            <a:chOff x="2937982" y="735846"/>
            <a:chExt cx="503191" cy="3166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B33205-F2FE-6961-406F-9B145731B852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964A186-54D8-81D4-6F16-623744FD2D32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08B676E-659A-E2E3-39A5-0E2D8E5A3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742882-56EB-5D47-66C5-17F1E54C8113}"/>
              </a:ext>
            </a:extLst>
          </p:cNvPr>
          <p:cNvGrpSpPr/>
          <p:nvPr/>
        </p:nvGrpSpPr>
        <p:grpSpPr>
          <a:xfrm>
            <a:off x="3674372" y="1735156"/>
            <a:ext cx="503191" cy="316660"/>
            <a:chOff x="2937982" y="735846"/>
            <a:chExt cx="503191" cy="31666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02E937-605B-CAC0-50C8-CD5EFACD6539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9928889-4311-40D2-E5F5-F735C23E8C20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E24B5215-308C-D4ED-F113-A012EE2CD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D9CDC7-3B9C-7C64-3DE9-0E8D76DC4958}"/>
              </a:ext>
            </a:extLst>
          </p:cNvPr>
          <p:cNvGrpSpPr/>
          <p:nvPr/>
        </p:nvGrpSpPr>
        <p:grpSpPr>
          <a:xfrm>
            <a:off x="3674372" y="2255579"/>
            <a:ext cx="503191" cy="316660"/>
            <a:chOff x="2937982" y="735846"/>
            <a:chExt cx="503191" cy="3166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4A7A2C-9F96-3DE6-01C1-AABD9697FEC1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CC1CB3-80F5-3DF1-447E-733B072E8B0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7D015FE-994D-475E-452C-72A39BACC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9AB6BA-042C-4304-8982-BCD0179EE623}"/>
              </a:ext>
            </a:extLst>
          </p:cNvPr>
          <p:cNvGrpSpPr/>
          <p:nvPr/>
        </p:nvGrpSpPr>
        <p:grpSpPr>
          <a:xfrm>
            <a:off x="4428249" y="1723855"/>
            <a:ext cx="503191" cy="316660"/>
            <a:chOff x="2937982" y="735846"/>
            <a:chExt cx="503191" cy="3166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B6BA4E-5E1F-7898-AECC-6DD2568AA4F8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9284A4-B42D-B1E6-BC99-27E550CDACF3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0546EB9-8F62-4FFA-CD49-256F47D30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2A569-94F6-0BF6-9F0A-DDEE8997DEE6}"/>
              </a:ext>
            </a:extLst>
          </p:cNvPr>
          <p:cNvCxnSpPr>
            <a:stCxn id="54" idx="4"/>
          </p:cNvCxnSpPr>
          <p:nvPr/>
        </p:nvCxnSpPr>
        <p:spPr>
          <a:xfrm flipH="1">
            <a:off x="1750434" y="891879"/>
            <a:ext cx="1262475" cy="32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90CD3-C252-C014-6A8D-860DB06DB70A}"/>
              </a:ext>
            </a:extLst>
          </p:cNvPr>
          <p:cNvCxnSpPr>
            <a:stCxn id="54" idx="4"/>
            <a:endCxn id="50" idx="0"/>
          </p:cNvCxnSpPr>
          <p:nvPr/>
        </p:nvCxnSpPr>
        <p:spPr>
          <a:xfrm flipH="1">
            <a:off x="2845634" y="891879"/>
            <a:ext cx="167275" cy="32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294DC6-9A3C-0C22-446F-A6069C0D6A65}"/>
              </a:ext>
            </a:extLst>
          </p:cNvPr>
          <p:cNvCxnSpPr>
            <a:stCxn id="54" idx="4"/>
            <a:endCxn id="48" idx="0"/>
          </p:cNvCxnSpPr>
          <p:nvPr/>
        </p:nvCxnSpPr>
        <p:spPr>
          <a:xfrm>
            <a:off x="3012909" y="891879"/>
            <a:ext cx="1163745" cy="31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53E9F-4F5A-314B-F416-E19873A6778A}"/>
              </a:ext>
            </a:extLst>
          </p:cNvPr>
          <p:cNvCxnSpPr>
            <a:stCxn id="52" idx="4"/>
            <a:endCxn id="46" idx="0"/>
          </p:cNvCxnSpPr>
          <p:nvPr/>
        </p:nvCxnSpPr>
        <p:spPr>
          <a:xfrm flipH="1">
            <a:off x="1101157" y="1520093"/>
            <a:ext cx="503191" cy="22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235BBA-0CFC-FDC5-CEFB-57E86A2E9E03}"/>
              </a:ext>
            </a:extLst>
          </p:cNvPr>
          <p:cNvCxnSpPr>
            <a:stCxn id="52" idx="4"/>
            <a:endCxn id="42" idx="0"/>
          </p:cNvCxnSpPr>
          <p:nvPr/>
        </p:nvCxnSpPr>
        <p:spPr>
          <a:xfrm>
            <a:off x="1604348" y="1520093"/>
            <a:ext cx="250686" cy="2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6CC03B-188C-C127-C4D2-0B45F8818073}"/>
              </a:ext>
            </a:extLst>
          </p:cNvPr>
          <p:cNvCxnSpPr>
            <a:stCxn id="50" idx="4"/>
            <a:endCxn id="40" idx="0"/>
          </p:cNvCxnSpPr>
          <p:nvPr/>
        </p:nvCxnSpPr>
        <p:spPr>
          <a:xfrm flipH="1">
            <a:off x="2521904" y="1537906"/>
            <a:ext cx="323730" cy="22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44D90-1043-305F-1AC3-37E636FC69ED}"/>
              </a:ext>
            </a:extLst>
          </p:cNvPr>
          <p:cNvCxnSpPr>
            <a:stCxn id="50" idx="4"/>
            <a:endCxn id="38" idx="0"/>
          </p:cNvCxnSpPr>
          <p:nvPr/>
        </p:nvCxnSpPr>
        <p:spPr>
          <a:xfrm>
            <a:off x="2845634" y="1537906"/>
            <a:ext cx="32465" cy="6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201BFA-4C81-AB4E-FD0D-B50220E57C21}"/>
              </a:ext>
            </a:extLst>
          </p:cNvPr>
          <p:cNvCxnSpPr>
            <a:stCxn id="50" idx="4"/>
            <a:endCxn id="36" idx="0"/>
          </p:cNvCxnSpPr>
          <p:nvPr/>
        </p:nvCxnSpPr>
        <p:spPr>
          <a:xfrm>
            <a:off x="2845634" y="1537906"/>
            <a:ext cx="430147" cy="20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4FD39E-A95F-B6AE-8A6B-B5395030BFE5}"/>
              </a:ext>
            </a:extLst>
          </p:cNvPr>
          <p:cNvCxnSpPr>
            <a:stCxn id="48" idx="4"/>
            <a:endCxn id="34" idx="0"/>
          </p:cNvCxnSpPr>
          <p:nvPr/>
        </p:nvCxnSpPr>
        <p:spPr>
          <a:xfrm flipH="1">
            <a:off x="3925968" y="1520092"/>
            <a:ext cx="250686" cy="2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B080C-DE9F-2084-0B33-B4B9BD7CFFC9}"/>
              </a:ext>
            </a:extLst>
          </p:cNvPr>
          <p:cNvCxnSpPr>
            <a:stCxn id="48" idx="4"/>
            <a:endCxn id="32" idx="0"/>
          </p:cNvCxnSpPr>
          <p:nvPr/>
        </p:nvCxnSpPr>
        <p:spPr>
          <a:xfrm flipH="1">
            <a:off x="3925968" y="1520092"/>
            <a:ext cx="250686" cy="7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E4848A-4DF4-BAB5-0423-D952DD5B4FE2}"/>
              </a:ext>
            </a:extLst>
          </p:cNvPr>
          <p:cNvCxnSpPr>
            <a:stCxn id="48" idx="4"/>
            <a:endCxn id="30" idx="0"/>
          </p:cNvCxnSpPr>
          <p:nvPr/>
        </p:nvCxnSpPr>
        <p:spPr>
          <a:xfrm>
            <a:off x="4176654" y="1520092"/>
            <a:ext cx="503191" cy="20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611FBE-DB81-0654-DE73-E2DBB6AA292A}"/>
              </a:ext>
            </a:extLst>
          </p:cNvPr>
          <p:cNvCxnSpPr>
            <a:stCxn id="48" idx="4"/>
            <a:endCxn id="44" idx="0"/>
          </p:cNvCxnSpPr>
          <p:nvPr/>
        </p:nvCxnSpPr>
        <p:spPr>
          <a:xfrm>
            <a:off x="4176654" y="1520092"/>
            <a:ext cx="503189" cy="71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3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46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2023-07-20T00:43:16Z</dcterms:created>
  <dcterms:modified xsi:type="dcterms:W3CDTF">2023-08-27T15:19:22Z</dcterms:modified>
</cp:coreProperties>
</file>