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0277A-2AD3-B0CC-B9C2-C27C5C99B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35C613-F7E6-D57F-AB33-E65F9FF78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6E3F8-A2E6-C416-020C-BE6C911EF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E77A-4479-DE4C-8026-F6D8D5F5852D}" type="datetimeFigureOut">
              <a:rPr lang="en-US" smtClean="0"/>
              <a:t>9/23/23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0737E-953F-160A-4ADB-79921F63D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37AD1-C460-0E6E-8FB1-FFF67B000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5FED-33AF-8A46-A2E6-909FF0B5A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44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3BD63-575A-80D3-C504-310EB63DC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945E62-C1AF-00DC-EBF1-52207AA06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4D399-99F7-E1A0-98A8-FE2E461E6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E77A-4479-DE4C-8026-F6D8D5F5852D}" type="datetimeFigureOut">
              <a:rPr lang="en-US" smtClean="0"/>
              <a:t>9/23/23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D173A-9E17-503A-E75F-E98C4631F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E2DC5-ADC2-0AC2-1FF4-26C84EB10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5FED-33AF-8A46-A2E6-909FF0B5A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2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073A61-E797-8DF4-B3D0-F46C51091D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52F22-96EE-8E7C-ED1B-F3EFB23DD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81641-00BD-3D7B-D03F-FB5114688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E77A-4479-DE4C-8026-F6D8D5F5852D}" type="datetimeFigureOut">
              <a:rPr lang="en-US" smtClean="0"/>
              <a:t>9/23/23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CA82A-07D0-680A-7381-7D7FEF7F7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8B7ED-2DC8-C0B5-05A3-01699D238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5FED-33AF-8A46-A2E6-909FF0B5A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48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CDFF5-B9EF-B559-8181-34DBE41EC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FE7DA-0AC4-3FE8-5989-F79223971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05F74-F3E1-14E7-74ED-A88120BD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E77A-4479-DE4C-8026-F6D8D5F5852D}" type="datetimeFigureOut">
              <a:rPr lang="en-US" smtClean="0"/>
              <a:t>9/23/23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C0EE9-19D8-0446-1442-FA233E6EC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704FE-3BA4-AE01-4330-745008C64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5FED-33AF-8A46-A2E6-909FF0B5A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76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27EE5-8541-3AE5-611C-38AE3CD55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0234E-C5A3-959A-8117-AD208450C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B3E79-1844-5199-9CF1-C3899B896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E77A-4479-DE4C-8026-F6D8D5F5852D}" type="datetimeFigureOut">
              <a:rPr lang="en-US" smtClean="0"/>
              <a:t>9/23/23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A1352-FB9C-8291-AF07-FEA20F7A9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92F99-2059-FA47-8A2E-162E74CF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5FED-33AF-8A46-A2E6-909FF0B5A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58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C9561-50AC-3462-6933-08A06C3DC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05EF5-1D33-F335-79CF-38EF0F357A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4A4C8-AAD5-3DD8-D022-072F70F6D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97E26-AC00-AB0F-712F-BC079F60A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E77A-4479-DE4C-8026-F6D8D5F5852D}" type="datetimeFigureOut">
              <a:rPr lang="en-US" smtClean="0"/>
              <a:t>9/23/23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3FF0E-2898-985B-1229-B723FE3D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DCF49-5316-1156-3349-FAE9DCB1D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5FED-33AF-8A46-A2E6-909FF0B5A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6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38F2-2847-06DB-6F46-0F55EB06E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FB476-2292-D51D-4484-6686F53A6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8A67E2-636D-D01F-A545-9FD683113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B9F04-0DFC-868B-4762-8AAD5BD0CE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46B464-72AD-2F34-59FA-04E493FD33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FA729D-16AE-7483-C4B1-149E8D4B8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E77A-4479-DE4C-8026-F6D8D5F5852D}" type="datetimeFigureOut">
              <a:rPr lang="en-US" smtClean="0"/>
              <a:t>9/23/23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45905A-91CB-910D-49D7-FBFB18F4B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100701-7F53-45E9-38B3-7D2049B2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5FED-33AF-8A46-A2E6-909FF0B5A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60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9155A-C9D7-A12F-14C8-A78A5D14E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6EF022-DF4D-C753-A535-9F5DF4D29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E77A-4479-DE4C-8026-F6D8D5F5852D}" type="datetimeFigureOut">
              <a:rPr lang="en-US" smtClean="0"/>
              <a:t>9/23/23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D2A2B-7ABD-79FC-8F72-6209E000A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8067E-CDB4-42E7-F609-EC31467AF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5FED-33AF-8A46-A2E6-909FF0B5A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61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E851CD-0F57-9C1E-7060-6CC709F21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E77A-4479-DE4C-8026-F6D8D5F5852D}" type="datetimeFigureOut">
              <a:rPr lang="en-US" smtClean="0"/>
              <a:t>9/23/23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0FCFA6-0237-0779-912B-A7B2D7436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028C7-BD3A-97AD-8917-80B4CA867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5FED-33AF-8A46-A2E6-909FF0B5A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70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BE9DB-5178-73DA-670B-D8ACB34F6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0C183-4D2E-76AF-25AD-9D7E0E458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06A03-7CEF-97A5-6A03-9B40DA72B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580D2-3851-34C1-C499-55E0793CA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E77A-4479-DE4C-8026-F6D8D5F5852D}" type="datetimeFigureOut">
              <a:rPr lang="en-US" smtClean="0"/>
              <a:t>9/23/23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D13B0-F543-F878-962B-599958082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2401F-DA91-3B3E-7F52-8030B87EC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5FED-33AF-8A46-A2E6-909FF0B5A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14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92AB4-BB2E-377F-F4B0-6056B1395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E910F4-B701-E4DE-638A-A9718487B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5CEE88-8BE3-CFD2-6A3A-F71FDD7B2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44944-02E5-AA7E-2418-D56E52060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E77A-4479-DE4C-8026-F6D8D5F5852D}" type="datetimeFigureOut">
              <a:rPr lang="en-US" smtClean="0"/>
              <a:t>9/23/23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92E4A-69A6-BAD9-20B8-DA3689047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53856-BCCB-BBB4-0A97-1DC8D74F1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5FED-33AF-8A46-A2E6-909FF0B5A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6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43ADCA-C0B0-FA4C-E21D-E0F705FB8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1D0C7-562D-BF3E-1373-1196FC640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DE15D-3665-055F-79B6-1FDBFDFADA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0E77A-4479-DE4C-8026-F6D8D5F5852D}" type="datetimeFigureOut">
              <a:rPr lang="en-US" smtClean="0"/>
              <a:t>9/23/23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952E8-CE06-70FE-73F0-3D27D2EEA3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42129-74D1-7D79-0339-E41F2BDB9E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B5FED-33AF-8A46-A2E6-909FF0B5A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28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8534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Gueorguiev, Dimitar</dc:creator>
  <cp:lastModifiedBy>Gueorguiev, Dimitar</cp:lastModifiedBy>
  <cp:revision>1</cp:revision>
  <dcterms:created xsi:type="dcterms:W3CDTF">2023-09-23T21:47:49Z</dcterms:created>
  <dcterms:modified xsi:type="dcterms:W3CDTF">2023-09-23T21:48:19Z</dcterms:modified>
</cp:coreProperties>
</file>