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51" d="100"/>
          <a:sy n="251" d="100"/>
        </p:scale>
        <p:origin x="-5576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36A3-4B20-0694-2EAA-1D5B2DBA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6706C-BF59-9C00-9317-0085CAAD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9C3F-3D4E-5A7E-C3B5-EAAA8217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94AA-77A5-123A-D847-AAB7132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6B15-6AFF-868C-D7D2-A2BDF31A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D44-3C1C-582C-44BD-DDBC176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570A-91F4-4ECC-9A56-2ADB5E31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8F4F-510A-2192-0506-DB8BA7E5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6074-5F24-0654-C81A-D402D787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336B-8FA9-87BE-1094-2BDED1F8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2EF6F-2FB7-C39A-FA35-A74B0C68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DBC24-2544-4CD5-1FA2-DC9B5A29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318A-0F0E-A9BC-F99E-8801E449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20AB-755E-8136-E460-33DCCEC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1CD5-D011-E04F-48F9-E28E171E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F016-7798-C340-659A-80BBFAD3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0362-F74F-7188-0D44-B8AB1403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B322-28A5-9CBC-0A60-6ED792DF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CF61-F622-53BA-9CBF-ED3C3C9A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4399-2262-016F-C4A0-E235AD53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4CDE-3F36-FF51-A0C3-A8958E18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96B3-4E09-59E8-33BA-2B440D58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6B77-94EA-41CA-CB30-233D9CBA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3907-387E-8E37-1F65-EC0C7D9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0C78-6D71-B593-6C85-6257A049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42BC-ECF2-70B4-C59C-D27113C7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374B-4F01-3DE6-1871-D65EC8A78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F53DA-52FB-B306-80BE-61A71C67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1EF7-7DEC-8FE2-9E58-B4068606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98D8-67FE-75A4-78F4-FF3275BC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345A2-B7E9-17D2-299B-14AFD677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D7A-A941-D538-E4C0-14B8070A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A470-16A3-2316-FEC8-885147AF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5450-437C-97F4-EA6E-96B78D145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A66D2-AFD3-ADDF-2A9F-E6BF91E91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7DCA2-ABD8-FFE5-E05B-4543E47B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DA808-7400-94AC-50EF-2880BE20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60B91-DAD1-8DA5-17DB-98FC6E29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BBF1C-3408-9062-448C-741F8BB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AB3B-E039-B0CF-AA6D-F2955F33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E4B-8E74-DE7D-9B40-35C9724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6007-639B-826F-008A-0276E05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BD48C-E6DB-323E-E979-2E362BD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7E7D-D517-09B7-5D65-1E14189A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9C44-690C-6ED0-FE91-94C3D0A6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70C2-DF22-D533-D754-99E3E1C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FB6-4806-1AD5-3FA5-C96E316F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20-3528-8F33-BA38-1F01A2E6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DDE8-D4D1-BA0C-3231-FAB4EF90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6EC6-1D36-831A-5487-62B076CC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C1A9-D769-0535-4C57-FA730F70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D98C-F055-7A4E-84D7-B161E65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0BD5-7D7D-534C-E9D5-E8E6C44C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6CF1A-5A29-31BC-1F43-EF25017BE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1824A-5EAB-E77B-AA03-40024266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8988-2D16-B500-62AE-23261DE9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29C1-D473-FE63-9BB6-CFF03DFD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6256-2DB1-8C3E-B4F8-93A46B4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117AB-FCDA-EC8A-2ADF-DC17EF67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E0D4-EEC0-6752-74C9-7FD11B38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7586-A7D9-D480-98DF-4FB5195AA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B424A-43F3-1743-AFA6-6FE82075926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2362-7220-147A-EE4E-A78E1CB1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3A56-1D14-CC2A-B3AF-661BC738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F0998-1E1F-1F4A-AF17-9E84F786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5622B6-2373-6438-9E73-B9FDC26960C7}"/>
              </a:ext>
            </a:extLst>
          </p:cNvPr>
          <p:cNvGrpSpPr/>
          <p:nvPr/>
        </p:nvGrpSpPr>
        <p:grpSpPr>
          <a:xfrm>
            <a:off x="5136669" y="2907136"/>
            <a:ext cx="987364" cy="608386"/>
            <a:chOff x="5136669" y="2907136"/>
            <a:chExt cx="987364" cy="6083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B4A47C-1C1C-ED2A-F94B-AA8052F74B20}"/>
                </a:ext>
              </a:extLst>
            </p:cNvPr>
            <p:cNvSpPr/>
            <p:nvPr/>
          </p:nvSpPr>
          <p:spPr>
            <a:xfrm>
              <a:off x="5136669" y="3253224"/>
              <a:ext cx="473594" cy="262298"/>
            </a:xfrm>
            <a:prstGeom prst="rect">
              <a:avLst/>
            </a:prstGeom>
            <a:solidFill>
              <a:schemeClr val="accent1">
                <a:alpha val="26709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A33D7D-F1FE-6F71-9822-83DCC19CC5A7}"/>
                    </a:ext>
                  </a:extLst>
                </p:cNvPr>
                <p:cNvSpPr txBox="1"/>
                <p:nvPr/>
              </p:nvSpPr>
              <p:spPr>
                <a:xfrm>
                  <a:off x="5217430" y="2907136"/>
                  <a:ext cx="3120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A33D7D-F1FE-6F71-9822-83DCC19C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430" y="2907136"/>
                  <a:ext cx="31207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9BB6A2-2AD7-BD8C-5851-EF184D850D57}"/>
                    </a:ext>
                  </a:extLst>
                </p:cNvPr>
                <p:cNvSpPr txBox="1"/>
                <p:nvPr/>
              </p:nvSpPr>
              <p:spPr>
                <a:xfrm>
                  <a:off x="5780285" y="3253224"/>
                  <a:ext cx="3437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9BB6A2-2AD7-BD8C-5851-EF184D850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285" y="3253224"/>
                  <a:ext cx="34374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9D69A4-FC0F-2746-1CA9-E25BE3A67414}"/>
                </a:ext>
              </a:extLst>
            </p:cNvPr>
            <p:cNvCxnSpPr/>
            <p:nvPr/>
          </p:nvCxnSpPr>
          <p:spPr>
            <a:xfrm flipV="1">
              <a:off x="5136669" y="3137968"/>
              <a:ext cx="0" cy="1152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C56244-054E-6D31-A8BF-E2EE926E3C9E}"/>
                </a:ext>
              </a:extLst>
            </p:cNvPr>
            <p:cNvCxnSpPr/>
            <p:nvPr/>
          </p:nvCxnSpPr>
          <p:spPr>
            <a:xfrm flipV="1">
              <a:off x="5610263" y="3138021"/>
              <a:ext cx="0" cy="1152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E7C5D9-1426-A341-A75A-72D913BB3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0263" y="3515522"/>
              <a:ext cx="1372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2EBD61-F716-E5E3-3E74-E1F028728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0263" y="3253224"/>
              <a:ext cx="1372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B228A-1C9F-0561-4443-DEC931BB112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69" y="3137968"/>
              <a:ext cx="473594" cy="0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B6FCF8A-49D6-62C4-8C35-5B81E79287EE}"/>
                </a:ext>
              </a:extLst>
            </p:cNvPr>
            <p:cNvCxnSpPr>
              <a:cxnSpLocks/>
            </p:cNvCxnSpPr>
            <p:nvPr/>
          </p:nvCxnSpPr>
          <p:spPr>
            <a:xfrm>
              <a:off x="5743305" y="3253224"/>
              <a:ext cx="4192" cy="262298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AF13C-5108-2019-B156-DA435B4D0F77}"/>
              </a:ext>
            </a:extLst>
          </p:cNvPr>
          <p:cNvGrpSpPr/>
          <p:nvPr/>
        </p:nvGrpSpPr>
        <p:grpSpPr>
          <a:xfrm>
            <a:off x="6666134" y="2006701"/>
            <a:ext cx="987364" cy="608386"/>
            <a:chOff x="5136669" y="2907136"/>
            <a:chExt cx="987364" cy="6083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D00C29-680D-A047-90BC-23592A7C8E12}"/>
                </a:ext>
              </a:extLst>
            </p:cNvPr>
            <p:cNvSpPr/>
            <p:nvPr/>
          </p:nvSpPr>
          <p:spPr>
            <a:xfrm>
              <a:off x="5136669" y="3253224"/>
              <a:ext cx="473594" cy="262298"/>
            </a:xfrm>
            <a:prstGeom prst="rect">
              <a:avLst/>
            </a:prstGeom>
            <a:solidFill>
              <a:schemeClr val="accent1">
                <a:alpha val="26709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9B8B651-BD47-450D-A007-E6428B765BDC}"/>
                    </a:ext>
                  </a:extLst>
                </p:cNvPr>
                <p:cNvSpPr txBox="1"/>
                <p:nvPr/>
              </p:nvSpPr>
              <p:spPr>
                <a:xfrm>
                  <a:off x="5217430" y="2907136"/>
                  <a:ext cx="3120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9B8B651-BD47-450D-A007-E6428B765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430" y="2907136"/>
                  <a:ext cx="312072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34F24B4-CAEF-8226-46FE-9D41E24FE4F2}"/>
                    </a:ext>
                  </a:extLst>
                </p:cNvPr>
                <p:cNvSpPr txBox="1"/>
                <p:nvPr/>
              </p:nvSpPr>
              <p:spPr>
                <a:xfrm>
                  <a:off x="5780285" y="3253224"/>
                  <a:ext cx="3437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34F24B4-CAEF-8226-46FE-9D41E24FE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285" y="3253224"/>
                  <a:ext cx="343748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9DA566-DA14-4EF3-6728-9EDB26D4E669}"/>
                </a:ext>
              </a:extLst>
            </p:cNvPr>
            <p:cNvCxnSpPr/>
            <p:nvPr/>
          </p:nvCxnSpPr>
          <p:spPr>
            <a:xfrm flipV="1">
              <a:off x="5136669" y="3137968"/>
              <a:ext cx="0" cy="1152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2E82BD-F561-7F4B-3F4E-297F002FF07F}"/>
                </a:ext>
              </a:extLst>
            </p:cNvPr>
            <p:cNvCxnSpPr/>
            <p:nvPr/>
          </p:nvCxnSpPr>
          <p:spPr>
            <a:xfrm flipV="1">
              <a:off x="5610263" y="3138021"/>
              <a:ext cx="0" cy="1152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5B0628-E140-9C1A-73DF-5FE7237DD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0263" y="3515522"/>
              <a:ext cx="1372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579645-C568-428D-78EC-3D543F90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0263" y="3253224"/>
              <a:ext cx="1372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D57715-252E-0AEE-A03F-BCCA6C4ECA46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69" y="3137968"/>
              <a:ext cx="473594" cy="0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394D8F-6C6B-B869-791F-85A7A607F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3305" y="3253224"/>
              <a:ext cx="4192" cy="262298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13081A-5909-3555-23CB-2154EBB071BA}"/>
              </a:ext>
            </a:extLst>
          </p:cNvPr>
          <p:cNvCxnSpPr>
            <a:cxnSpLocks/>
          </p:cNvCxnSpPr>
          <p:nvPr/>
        </p:nvCxnSpPr>
        <p:spPr>
          <a:xfrm>
            <a:off x="4426279" y="4218626"/>
            <a:ext cx="3839751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0D0627-50DF-61FD-DB3C-FC26FCC4DAC0}"/>
              </a:ext>
            </a:extLst>
          </p:cNvPr>
          <p:cNvCxnSpPr>
            <a:cxnSpLocks/>
          </p:cNvCxnSpPr>
          <p:nvPr/>
        </p:nvCxnSpPr>
        <p:spPr>
          <a:xfrm flipV="1">
            <a:off x="4426279" y="1592003"/>
            <a:ext cx="0" cy="262662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D7B21D-7F32-413F-9465-ECD3BEBE5BEC}"/>
              </a:ext>
            </a:extLst>
          </p:cNvPr>
          <p:cNvCxnSpPr>
            <a:cxnSpLocks/>
          </p:cNvCxnSpPr>
          <p:nvPr/>
        </p:nvCxnSpPr>
        <p:spPr>
          <a:xfrm>
            <a:off x="4426279" y="2483938"/>
            <a:ext cx="2476652" cy="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1E8E1B-741E-C88B-E65F-635990757902}"/>
              </a:ext>
            </a:extLst>
          </p:cNvPr>
          <p:cNvCxnSpPr>
            <a:cxnSpLocks/>
          </p:cNvCxnSpPr>
          <p:nvPr/>
        </p:nvCxnSpPr>
        <p:spPr>
          <a:xfrm flipV="1">
            <a:off x="6913468" y="2483938"/>
            <a:ext cx="0" cy="173620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B0E964-7D34-91B5-C219-9614E1EB12A8}"/>
              </a:ext>
            </a:extLst>
          </p:cNvPr>
          <p:cNvCxnSpPr>
            <a:cxnSpLocks/>
          </p:cNvCxnSpPr>
          <p:nvPr/>
        </p:nvCxnSpPr>
        <p:spPr>
          <a:xfrm>
            <a:off x="4426279" y="3384373"/>
            <a:ext cx="947187" cy="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4C225C-5E0D-10FF-EFCE-8AC300C9A5D5}"/>
              </a:ext>
            </a:extLst>
          </p:cNvPr>
          <p:cNvCxnSpPr>
            <a:cxnSpLocks/>
          </p:cNvCxnSpPr>
          <p:nvPr/>
        </p:nvCxnSpPr>
        <p:spPr>
          <a:xfrm flipV="1">
            <a:off x="5373466" y="3384373"/>
            <a:ext cx="0" cy="8357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F105A6EF-D3F6-C29D-1F2F-897D5CAF3874}"/>
              </a:ext>
            </a:extLst>
          </p:cNvPr>
          <p:cNvSpPr/>
          <p:nvPr/>
        </p:nvSpPr>
        <p:spPr>
          <a:xfrm>
            <a:off x="5136669" y="4078941"/>
            <a:ext cx="473594" cy="139686"/>
          </a:xfrm>
          <a:custGeom>
            <a:avLst/>
            <a:gdLst>
              <a:gd name="connsiteX0" fmla="*/ 0 w 480327"/>
              <a:gd name="connsiteY0" fmla="*/ 149435 h 149435"/>
              <a:gd name="connsiteX1" fmla="*/ 96066 w 480327"/>
              <a:gd name="connsiteY1" fmla="*/ 124529 h 149435"/>
              <a:gd name="connsiteX2" fmla="*/ 120971 w 480327"/>
              <a:gd name="connsiteY2" fmla="*/ 117413 h 149435"/>
              <a:gd name="connsiteX3" fmla="*/ 149435 w 480327"/>
              <a:gd name="connsiteY3" fmla="*/ 88950 h 149435"/>
              <a:gd name="connsiteX4" fmla="*/ 160109 w 480327"/>
              <a:gd name="connsiteY4" fmla="*/ 60486 h 149435"/>
              <a:gd name="connsiteX5" fmla="*/ 174341 w 480327"/>
              <a:gd name="connsiteY5" fmla="*/ 32022 h 149435"/>
              <a:gd name="connsiteX6" fmla="*/ 199247 w 480327"/>
              <a:gd name="connsiteY6" fmla="*/ 10674 h 149435"/>
              <a:gd name="connsiteX7" fmla="*/ 238385 w 480327"/>
              <a:gd name="connsiteY7" fmla="*/ 0 h 149435"/>
              <a:gd name="connsiteX8" fmla="*/ 281080 w 480327"/>
              <a:gd name="connsiteY8" fmla="*/ 3558 h 149435"/>
              <a:gd name="connsiteX9" fmla="*/ 305986 w 480327"/>
              <a:gd name="connsiteY9" fmla="*/ 35580 h 149435"/>
              <a:gd name="connsiteX10" fmla="*/ 316660 w 480327"/>
              <a:gd name="connsiteY10" fmla="*/ 67602 h 149435"/>
              <a:gd name="connsiteX11" fmla="*/ 330892 w 480327"/>
              <a:gd name="connsiteY11" fmla="*/ 92508 h 149435"/>
              <a:gd name="connsiteX12" fmla="*/ 345124 w 480327"/>
              <a:gd name="connsiteY12" fmla="*/ 103182 h 149435"/>
              <a:gd name="connsiteX13" fmla="*/ 377146 w 480327"/>
              <a:gd name="connsiteY13" fmla="*/ 117413 h 149435"/>
              <a:gd name="connsiteX14" fmla="*/ 394936 w 480327"/>
              <a:gd name="connsiteY14" fmla="*/ 120971 h 149435"/>
              <a:gd name="connsiteX15" fmla="*/ 419842 w 480327"/>
              <a:gd name="connsiteY15" fmla="*/ 128087 h 149435"/>
              <a:gd name="connsiteX16" fmla="*/ 448305 w 480327"/>
              <a:gd name="connsiteY16" fmla="*/ 131645 h 149435"/>
              <a:gd name="connsiteX17" fmla="*/ 480327 w 480327"/>
              <a:gd name="connsiteY17" fmla="*/ 138761 h 14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0327" h="149435">
                <a:moveTo>
                  <a:pt x="0" y="149435"/>
                </a:moveTo>
                <a:lnTo>
                  <a:pt x="96066" y="124529"/>
                </a:lnTo>
                <a:cubicBezTo>
                  <a:pt x="116228" y="119192"/>
                  <a:pt x="112076" y="123343"/>
                  <a:pt x="120971" y="117413"/>
                </a:cubicBezTo>
                <a:cubicBezTo>
                  <a:pt x="129866" y="111483"/>
                  <a:pt x="142912" y="98438"/>
                  <a:pt x="149435" y="88950"/>
                </a:cubicBezTo>
                <a:cubicBezTo>
                  <a:pt x="155958" y="79462"/>
                  <a:pt x="155958" y="69974"/>
                  <a:pt x="160109" y="60486"/>
                </a:cubicBezTo>
                <a:cubicBezTo>
                  <a:pt x="164260" y="50998"/>
                  <a:pt x="167818" y="40324"/>
                  <a:pt x="174341" y="32022"/>
                </a:cubicBezTo>
                <a:cubicBezTo>
                  <a:pt x="180864" y="23720"/>
                  <a:pt x="188573" y="16011"/>
                  <a:pt x="199247" y="10674"/>
                </a:cubicBezTo>
                <a:cubicBezTo>
                  <a:pt x="209921" y="5337"/>
                  <a:pt x="224746" y="1186"/>
                  <a:pt x="238385" y="0"/>
                </a:cubicBezTo>
                <a:lnTo>
                  <a:pt x="281080" y="3558"/>
                </a:lnTo>
                <a:cubicBezTo>
                  <a:pt x="292347" y="9488"/>
                  <a:pt x="300056" y="24906"/>
                  <a:pt x="305986" y="35580"/>
                </a:cubicBezTo>
                <a:cubicBezTo>
                  <a:pt x="311916" y="46254"/>
                  <a:pt x="312509" y="58114"/>
                  <a:pt x="316660" y="67602"/>
                </a:cubicBezTo>
                <a:cubicBezTo>
                  <a:pt x="320811" y="77090"/>
                  <a:pt x="330892" y="92508"/>
                  <a:pt x="330892" y="92508"/>
                </a:cubicBezTo>
                <a:cubicBezTo>
                  <a:pt x="335636" y="98438"/>
                  <a:pt x="337415" y="99031"/>
                  <a:pt x="345124" y="103182"/>
                </a:cubicBezTo>
                <a:cubicBezTo>
                  <a:pt x="352833" y="107333"/>
                  <a:pt x="377146" y="117413"/>
                  <a:pt x="377146" y="117413"/>
                </a:cubicBezTo>
                <a:cubicBezTo>
                  <a:pt x="385448" y="120378"/>
                  <a:pt x="387820" y="119192"/>
                  <a:pt x="394936" y="120971"/>
                </a:cubicBezTo>
                <a:cubicBezTo>
                  <a:pt x="402052" y="122750"/>
                  <a:pt x="410947" y="126308"/>
                  <a:pt x="419842" y="128087"/>
                </a:cubicBezTo>
                <a:cubicBezTo>
                  <a:pt x="428737" y="129866"/>
                  <a:pt x="438224" y="129866"/>
                  <a:pt x="448305" y="131645"/>
                </a:cubicBezTo>
                <a:cubicBezTo>
                  <a:pt x="458386" y="133424"/>
                  <a:pt x="469356" y="136092"/>
                  <a:pt x="480327" y="138761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E8B5E7D-25D4-E97E-8303-FB21DAD24228}"/>
              </a:ext>
            </a:extLst>
          </p:cNvPr>
          <p:cNvSpPr/>
          <p:nvPr/>
        </p:nvSpPr>
        <p:spPr>
          <a:xfrm>
            <a:off x="6673304" y="4073883"/>
            <a:ext cx="480327" cy="149435"/>
          </a:xfrm>
          <a:custGeom>
            <a:avLst/>
            <a:gdLst>
              <a:gd name="connsiteX0" fmla="*/ 0 w 480327"/>
              <a:gd name="connsiteY0" fmla="*/ 149435 h 149435"/>
              <a:gd name="connsiteX1" fmla="*/ 96066 w 480327"/>
              <a:gd name="connsiteY1" fmla="*/ 124529 h 149435"/>
              <a:gd name="connsiteX2" fmla="*/ 120971 w 480327"/>
              <a:gd name="connsiteY2" fmla="*/ 117413 h 149435"/>
              <a:gd name="connsiteX3" fmla="*/ 149435 w 480327"/>
              <a:gd name="connsiteY3" fmla="*/ 88950 h 149435"/>
              <a:gd name="connsiteX4" fmla="*/ 160109 w 480327"/>
              <a:gd name="connsiteY4" fmla="*/ 60486 h 149435"/>
              <a:gd name="connsiteX5" fmla="*/ 174341 w 480327"/>
              <a:gd name="connsiteY5" fmla="*/ 32022 h 149435"/>
              <a:gd name="connsiteX6" fmla="*/ 199247 w 480327"/>
              <a:gd name="connsiteY6" fmla="*/ 10674 h 149435"/>
              <a:gd name="connsiteX7" fmla="*/ 238385 w 480327"/>
              <a:gd name="connsiteY7" fmla="*/ 0 h 149435"/>
              <a:gd name="connsiteX8" fmla="*/ 281080 w 480327"/>
              <a:gd name="connsiteY8" fmla="*/ 3558 h 149435"/>
              <a:gd name="connsiteX9" fmla="*/ 305986 w 480327"/>
              <a:gd name="connsiteY9" fmla="*/ 35580 h 149435"/>
              <a:gd name="connsiteX10" fmla="*/ 316660 w 480327"/>
              <a:gd name="connsiteY10" fmla="*/ 67602 h 149435"/>
              <a:gd name="connsiteX11" fmla="*/ 330892 w 480327"/>
              <a:gd name="connsiteY11" fmla="*/ 92508 h 149435"/>
              <a:gd name="connsiteX12" fmla="*/ 345124 w 480327"/>
              <a:gd name="connsiteY12" fmla="*/ 103182 h 149435"/>
              <a:gd name="connsiteX13" fmla="*/ 377146 w 480327"/>
              <a:gd name="connsiteY13" fmla="*/ 117413 h 149435"/>
              <a:gd name="connsiteX14" fmla="*/ 394936 w 480327"/>
              <a:gd name="connsiteY14" fmla="*/ 120971 h 149435"/>
              <a:gd name="connsiteX15" fmla="*/ 419842 w 480327"/>
              <a:gd name="connsiteY15" fmla="*/ 128087 h 149435"/>
              <a:gd name="connsiteX16" fmla="*/ 448305 w 480327"/>
              <a:gd name="connsiteY16" fmla="*/ 131645 h 149435"/>
              <a:gd name="connsiteX17" fmla="*/ 480327 w 480327"/>
              <a:gd name="connsiteY17" fmla="*/ 138761 h 14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0327" h="149435">
                <a:moveTo>
                  <a:pt x="0" y="149435"/>
                </a:moveTo>
                <a:lnTo>
                  <a:pt x="96066" y="124529"/>
                </a:lnTo>
                <a:cubicBezTo>
                  <a:pt x="116228" y="119192"/>
                  <a:pt x="112076" y="123343"/>
                  <a:pt x="120971" y="117413"/>
                </a:cubicBezTo>
                <a:cubicBezTo>
                  <a:pt x="129866" y="111483"/>
                  <a:pt x="142912" y="98438"/>
                  <a:pt x="149435" y="88950"/>
                </a:cubicBezTo>
                <a:cubicBezTo>
                  <a:pt x="155958" y="79462"/>
                  <a:pt x="155958" y="69974"/>
                  <a:pt x="160109" y="60486"/>
                </a:cubicBezTo>
                <a:cubicBezTo>
                  <a:pt x="164260" y="50998"/>
                  <a:pt x="167818" y="40324"/>
                  <a:pt x="174341" y="32022"/>
                </a:cubicBezTo>
                <a:cubicBezTo>
                  <a:pt x="180864" y="23720"/>
                  <a:pt x="188573" y="16011"/>
                  <a:pt x="199247" y="10674"/>
                </a:cubicBezTo>
                <a:cubicBezTo>
                  <a:pt x="209921" y="5337"/>
                  <a:pt x="224746" y="1186"/>
                  <a:pt x="238385" y="0"/>
                </a:cubicBezTo>
                <a:lnTo>
                  <a:pt x="281080" y="3558"/>
                </a:lnTo>
                <a:cubicBezTo>
                  <a:pt x="292347" y="9488"/>
                  <a:pt x="300056" y="24906"/>
                  <a:pt x="305986" y="35580"/>
                </a:cubicBezTo>
                <a:cubicBezTo>
                  <a:pt x="311916" y="46254"/>
                  <a:pt x="312509" y="58114"/>
                  <a:pt x="316660" y="67602"/>
                </a:cubicBezTo>
                <a:cubicBezTo>
                  <a:pt x="320811" y="77090"/>
                  <a:pt x="330892" y="92508"/>
                  <a:pt x="330892" y="92508"/>
                </a:cubicBezTo>
                <a:cubicBezTo>
                  <a:pt x="335636" y="98438"/>
                  <a:pt x="337415" y="99031"/>
                  <a:pt x="345124" y="103182"/>
                </a:cubicBezTo>
                <a:cubicBezTo>
                  <a:pt x="352833" y="107333"/>
                  <a:pt x="377146" y="117413"/>
                  <a:pt x="377146" y="117413"/>
                </a:cubicBezTo>
                <a:cubicBezTo>
                  <a:pt x="385448" y="120378"/>
                  <a:pt x="387820" y="119192"/>
                  <a:pt x="394936" y="120971"/>
                </a:cubicBezTo>
                <a:cubicBezTo>
                  <a:pt x="402052" y="122750"/>
                  <a:pt x="410947" y="126308"/>
                  <a:pt x="419842" y="128087"/>
                </a:cubicBezTo>
                <a:cubicBezTo>
                  <a:pt x="428737" y="129866"/>
                  <a:pt x="438224" y="129866"/>
                  <a:pt x="448305" y="131645"/>
                </a:cubicBezTo>
                <a:cubicBezTo>
                  <a:pt x="458386" y="133424"/>
                  <a:pt x="469356" y="136092"/>
                  <a:pt x="480327" y="138761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3A28E17-FBD1-668A-7E76-9914A338FA6A}"/>
              </a:ext>
            </a:extLst>
          </p:cNvPr>
          <p:cNvSpPr/>
          <p:nvPr/>
        </p:nvSpPr>
        <p:spPr>
          <a:xfrm rot="5400000">
            <a:off x="4386909" y="2308594"/>
            <a:ext cx="409167" cy="319221"/>
          </a:xfrm>
          <a:custGeom>
            <a:avLst/>
            <a:gdLst>
              <a:gd name="connsiteX0" fmla="*/ 0 w 409167"/>
              <a:gd name="connsiteY0" fmla="*/ 319221 h 319221"/>
              <a:gd name="connsiteX1" fmla="*/ 85391 w 409167"/>
              <a:gd name="connsiteY1" fmla="*/ 301431 h 319221"/>
              <a:gd name="connsiteX2" fmla="*/ 113855 w 409167"/>
              <a:gd name="connsiteY2" fmla="*/ 272968 h 319221"/>
              <a:gd name="connsiteX3" fmla="*/ 135203 w 409167"/>
              <a:gd name="connsiteY3" fmla="*/ 233830 h 319221"/>
              <a:gd name="connsiteX4" fmla="*/ 145877 w 409167"/>
              <a:gd name="connsiteY4" fmla="*/ 198250 h 319221"/>
              <a:gd name="connsiteX5" fmla="*/ 149435 w 409167"/>
              <a:gd name="connsiteY5" fmla="*/ 176902 h 319221"/>
              <a:gd name="connsiteX6" fmla="*/ 156551 w 409167"/>
              <a:gd name="connsiteY6" fmla="*/ 123533 h 319221"/>
              <a:gd name="connsiteX7" fmla="*/ 163667 w 409167"/>
              <a:gd name="connsiteY7" fmla="*/ 77279 h 319221"/>
              <a:gd name="connsiteX8" fmla="*/ 170783 w 409167"/>
              <a:gd name="connsiteY8" fmla="*/ 52373 h 319221"/>
              <a:gd name="connsiteX9" fmla="*/ 185015 w 409167"/>
              <a:gd name="connsiteY9" fmla="*/ 13235 h 319221"/>
              <a:gd name="connsiteX10" fmla="*/ 217037 w 409167"/>
              <a:gd name="connsiteY10" fmla="*/ 2561 h 319221"/>
              <a:gd name="connsiteX11" fmla="*/ 252616 w 409167"/>
              <a:gd name="connsiteY11" fmla="*/ 2561 h 319221"/>
              <a:gd name="connsiteX12" fmla="*/ 281080 w 409167"/>
              <a:gd name="connsiteY12" fmla="*/ 31025 h 319221"/>
              <a:gd name="connsiteX13" fmla="*/ 284638 w 409167"/>
              <a:gd name="connsiteY13" fmla="*/ 73721 h 319221"/>
              <a:gd name="connsiteX14" fmla="*/ 291754 w 409167"/>
              <a:gd name="connsiteY14" fmla="*/ 155554 h 319221"/>
              <a:gd name="connsiteX15" fmla="*/ 295312 w 409167"/>
              <a:gd name="connsiteY15" fmla="*/ 194692 h 319221"/>
              <a:gd name="connsiteX16" fmla="*/ 298870 w 409167"/>
              <a:gd name="connsiteY16" fmla="*/ 226714 h 319221"/>
              <a:gd name="connsiteX17" fmla="*/ 313102 w 409167"/>
              <a:gd name="connsiteY17" fmla="*/ 255178 h 319221"/>
              <a:gd name="connsiteX18" fmla="*/ 330892 w 409167"/>
              <a:gd name="connsiteY18" fmla="*/ 283642 h 319221"/>
              <a:gd name="connsiteX19" fmla="*/ 345124 w 409167"/>
              <a:gd name="connsiteY19" fmla="*/ 297873 h 319221"/>
              <a:gd name="connsiteX20" fmla="*/ 355798 w 409167"/>
              <a:gd name="connsiteY20" fmla="*/ 301431 h 319221"/>
              <a:gd name="connsiteX21" fmla="*/ 380703 w 409167"/>
              <a:gd name="connsiteY21" fmla="*/ 312105 h 319221"/>
              <a:gd name="connsiteX22" fmla="*/ 409167 w 409167"/>
              <a:gd name="connsiteY22" fmla="*/ 315663 h 31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9167" h="319221">
                <a:moveTo>
                  <a:pt x="0" y="319221"/>
                </a:moveTo>
                <a:cubicBezTo>
                  <a:pt x="33207" y="314180"/>
                  <a:pt x="66415" y="309140"/>
                  <a:pt x="85391" y="301431"/>
                </a:cubicBezTo>
                <a:cubicBezTo>
                  <a:pt x="104367" y="293722"/>
                  <a:pt x="105553" y="284235"/>
                  <a:pt x="113855" y="272968"/>
                </a:cubicBezTo>
                <a:cubicBezTo>
                  <a:pt x="122157" y="261701"/>
                  <a:pt x="129866" y="246283"/>
                  <a:pt x="135203" y="233830"/>
                </a:cubicBezTo>
                <a:cubicBezTo>
                  <a:pt x="140540" y="221377"/>
                  <a:pt x="145877" y="198250"/>
                  <a:pt x="145877" y="198250"/>
                </a:cubicBezTo>
                <a:cubicBezTo>
                  <a:pt x="148249" y="188762"/>
                  <a:pt x="147656" y="189355"/>
                  <a:pt x="149435" y="176902"/>
                </a:cubicBezTo>
                <a:cubicBezTo>
                  <a:pt x="151214" y="164449"/>
                  <a:pt x="154179" y="140137"/>
                  <a:pt x="156551" y="123533"/>
                </a:cubicBezTo>
                <a:cubicBezTo>
                  <a:pt x="158923" y="106929"/>
                  <a:pt x="161295" y="89139"/>
                  <a:pt x="163667" y="77279"/>
                </a:cubicBezTo>
                <a:cubicBezTo>
                  <a:pt x="166039" y="65419"/>
                  <a:pt x="167225" y="63047"/>
                  <a:pt x="170783" y="52373"/>
                </a:cubicBezTo>
                <a:cubicBezTo>
                  <a:pt x="174341" y="41699"/>
                  <a:pt x="177306" y="21537"/>
                  <a:pt x="185015" y="13235"/>
                </a:cubicBezTo>
                <a:cubicBezTo>
                  <a:pt x="192724" y="4933"/>
                  <a:pt x="205770" y="4340"/>
                  <a:pt x="217037" y="2561"/>
                </a:cubicBezTo>
                <a:cubicBezTo>
                  <a:pt x="228304" y="782"/>
                  <a:pt x="241942" y="-2183"/>
                  <a:pt x="252616" y="2561"/>
                </a:cubicBezTo>
                <a:cubicBezTo>
                  <a:pt x="263290" y="7305"/>
                  <a:pt x="275743" y="19165"/>
                  <a:pt x="281080" y="31025"/>
                </a:cubicBezTo>
                <a:cubicBezTo>
                  <a:pt x="286417" y="42885"/>
                  <a:pt x="282859" y="52966"/>
                  <a:pt x="284638" y="73721"/>
                </a:cubicBezTo>
                <a:cubicBezTo>
                  <a:pt x="286417" y="94476"/>
                  <a:pt x="289975" y="135392"/>
                  <a:pt x="291754" y="155554"/>
                </a:cubicBezTo>
                <a:cubicBezTo>
                  <a:pt x="293533" y="175716"/>
                  <a:pt x="294126" y="182832"/>
                  <a:pt x="295312" y="194692"/>
                </a:cubicBezTo>
                <a:cubicBezTo>
                  <a:pt x="296498" y="206552"/>
                  <a:pt x="295905" y="216633"/>
                  <a:pt x="298870" y="226714"/>
                </a:cubicBezTo>
                <a:cubicBezTo>
                  <a:pt x="301835" y="236795"/>
                  <a:pt x="307765" y="245690"/>
                  <a:pt x="313102" y="255178"/>
                </a:cubicBezTo>
                <a:cubicBezTo>
                  <a:pt x="318439" y="264666"/>
                  <a:pt x="330892" y="283642"/>
                  <a:pt x="330892" y="283642"/>
                </a:cubicBezTo>
                <a:cubicBezTo>
                  <a:pt x="336229" y="290758"/>
                  <a:pt x="345124" y="297873"/>
                  <a:pt x="345124" y="297873"/>
                </a:cubicBezTo>
                <a:cubicBezTo>
                  <a:pt x="349275" y="300838"/>
                  <a:pt x="349868" y="299059"/>
                  <a:pt x="355798" y="301431"/>
                </a:cubicBezTo>
                <a:cubicBezTo>
                  <a:pt x="361728" y="303803"/>
                  <a:pt x="371808" y="309733"/>
                  <a:pt x="380703" y="312105"/>
                </a:cubicBezTo>
                <a:cubicBezTo>
                  <a:pt x="389598" y="314477"/>
                  <a:pt x="399382" y="315070"/>
                  <a:pt x="409167" y="315663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67328A5-3DE6-A3B7-9F75-4D9AB1012208}"/>
              </a:ext>
            </a:extLst>
          </p:cNvPr>
          <p:cNvSpPr/>
          <p:nvPr/>
        </p:nvSpPr>
        <p:spPr>
          <a:xfrm rot="5400000">
            <a:off x="4386909" y="3209029"/>
            <a:ext cx="409167" cy="319221"/>
          </a:xfrm>
          <a:custGeom>
            <a:avLst/>
            <a:gdLst>
              <a:gd name="connsiteX0" fmla="*/ 0 w 409167"/>
              <a:gd name="connsiteY0" fmla="*/ 319221 h 319221"/>
              <a:gd name="connsiteX1" fmla="*/ 85391 w 409167"/>
              <a:gd name="connsiteY1" fmla="*/ 301431 h 319221"/>
              <a:gd name="connsiteX2" fmla="*/ 113855 w 409167"/>
              <a:gd name="connsiteY2" fmla="*/ 272968 h 319221"/>
              <a:gd name="connsiteX3" fmla="*/ 135203 w 409167"/>
              <a:gd name="connsiteY3" fmla="*/ 233830 h 319221"/>
              <a:gd name="connsiteX4" fmla="*/ 145877 w 409167"/>
              <a:gd name="connsiteY4" fmla="*/ 198250 h 319221"/>
              <a:gd name="connsiteX5" fmla="*/ 149435 w 409167"/>
              <a:gd name="connsiteY5" fmla="*/ 176902 h 319221"/>
              <a:gd name="connsiteX6" fmla="*/ 156551 w 409167"/>
              <a:gd name="connsiteY6" fmla="*/ 123533 h 319221"/>
              <a:gd name="connsiteX7" fmla="*/ 163667 w 409167"/>
              <a:gd name="connsiteY7" fmla="*/ 77279 h 319221"/>
              <a:gd name="connsiteX8" fmla="*/ 170783 w 409167"/>
              <a:gd name="connsiteY8" fmla="*/ 52373 h 319221"/>
              <a:gd name="connsiteX9" fmla="*/ 185015 w 409167"/>
              <a:gd name="connsiteY9" fmla="*/ 13235 h 319221"/>
              <a:gd name="connsiteX10" fmla="*/ 217037 w 409167"/>
              <a:gd name="connsiteY10" fmla="*/ 2561 h 319221"/>
              <a:gd name="connsiteX11" fmla="*/ 252616 w 409167"/>
              <a:gd name="connsiteY11" fmla="*/ 2561 h 319221"/>
              <a:gd name="connsiteX12" fmla="*/ 281080 w 409167"/>
              <a:gd name="connsiteY12" fmla="*/ 31025 h 319221"/>
              <a:gd name="connsiteX13" fmla="*/ 284638 w 409167"/>
              <a:gd name="connsiteY13" fmla="*/ 73721 h 319221"/>
              <a:gd name="connsiteX14" fmla="*/ 291754 w 409167"/>
              <a:gd name="connsiteY14" fmla="*/ 155554 h 319221"/>
              <a:gd name="connsiteX15" fmla="*/ 295312 w 409167"/>
              <a:gd name="connsiteY15" fmla="*/ 194692 h 319221"/>
              <a:gd name="connsiteX16" fmla="*/ 298870 w 409167"/>
              <a:gd name="connsiteY16" fmla="*/ 226714 h 319221"/>
              <a:gd name="connsiteX17" fmla="*/ 313102 w 409167"/>
              <a:gd name="connsiteY17" fmla="*/ 255178 h 319221"/>
              <a:gd name="connsiteX18" fmla="*/ 330892 w 409167"/>
              <a:gd name="connsiteY18" fmla="*/ 283642 h 319221"/>
              <a:gd name="connsiteX19" fmla="*/ 345124 w 409167"/>
              <a:gd name="connsiteY19" fmla="*/ 297873 h 319221"/>
              <a:gd name="connsiteX20" fmla="*/ 355798 w 409167"/>
              <a:gd name="connsiteY20" fmla="*/ 301431 h 319221"/>
              <a:gd name="connsiteX21" fmla="*/ 380703 w 409167"/>
              <a:gd name="connsiteY21" fmla="*/ 312105 h 319221"/>
              <a:gd name="connsiteX22" fmla="*/ 409167 w 409167"/>
              <a:gd name="connsiteY22" fmla="*/ 315663 h 31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9167" h="319221">
                <a:moveTo>
                  <a:pt x="0" y="319221"/>
                </a:moveTo>
                <a:cubicBezTo>
                  <a:pt x="33207" y="314180"/>
                  <a:pt x="66415" y="309140"/>
                  <a:pt x="85391" y="301431"/>
                </a:cubicBezTo>
                <a:cubicBezTo>
                  <a:pt x="104367" y="293722"/>
                  <a:pt x="105553" y="284235"/>
                  <a:pt x="113855" y="272968"/>
                </a:cubicBezTo>
                <a:cubicBezTo>
                  <a:pt x="122157" y="261701"/>
                  <a:pt x="129866" y="246283"/>
                  <a:pt x="135203" y="233830"/>
                </a:cubicBezTo>
                <a:cubicBezTo>
                  <a:pt x="140540" y="221377"/>
                  <a:pt x="145877" y="198250"/>
                  <a:pt x="145877" y="198250"/>
                </a:cubicBezTo>
                <a:cubicBezTo>
                  <a:pt x="148249" y="188762"/>
                  <a:pt x="147656" y="189355"/>
                  <a:pt x="149435" y="176902"/>
                </a:cubicBezTo>
                <a:cubicBezTo>
                  <a:pt x="151214" y="164449"/>
                  <a:pt x="154179" y="140137"/>
                  <a:pt x="156551" y="123533"/>
                </a:cubicBezTo>
                <a:cubicBezTo>
                  <a:pt x="158923" y="106929"/>
                  <a:pt x="161295" y="89139"/>
                  <a:pt x="163667" y="77279"/>
                </a:cubicBezTo>
                <a:cubicBezTo>
                  <a:pt x="166039" y="65419"/>
                  <a:pt x="167225" y="63047"/>
                  <a:pt x="170783" y="52373"/>
                </a:cubicBezTo>
                <a:cubicBezTo>
                  <a:pt x="174341" y="41699"/>
                  <a:pt x="177306" y="21537"/>
                  <a:pt x="185015" y="13235"/>
                </a:cubicBezTo>
                <a:cubicBezTo>
                  <a:pt x="192724" y="4933"/>
                  <a:pt x="205770" y="4340"/>
                  <a:pt x="217037" y="2561"/>
                </a:cubicBezTo>
                <a:cubicBezTo>
                  <a:pt x="228304" y="782"/>
                  <a:pt x="241942" y="-2183"/>
                  <a:pt x="252616" y="2561"/>
                </a:cubicBezTo>
                <a:cubicBezTo>
                  <a:pt x="263290" y="7305"/>
                  <a:pt x="275743" y="19165"/>
                  <a:pt x="281080" y="31025"/>
                </a:cubicBezTo>
                <a:cubicBezTo>
                  <a:pt x="286417" y="42885"/>
                  <a:pt x="282859" y="52966"/>
                  <a:pt x="284638" y="73721"/>
                </a:cubicBezTo>
                <a:cubicBezTo>
                  <a:pt x="286417" y="94476"/>
                  <a:pt x="289975" y="135392"/>
                  <a:pt x="291754" y="155554"/>
                </a:cubicBezTo>
                <a:cubicBezTo>
                  <a:pt x="293533" y="175716"/>
                  <a:pt x="294126" y="182832"/>
                  <a:pt x="295312" y="194692"/>
                </a:cubicBezTo>
                <a:cubicBezTo>
                  <a:pt x="296498" y="206552"/>
                  <a:pt x="295905" y="216633"/>
                  <a:pt x="298870" y="226714"/>
                </a:cubicBezTo>
                <a:cubicBezTo>
                  <a:pt x="301835" y="236795"/>
                  <a:pt x="307765" y="245690"/>
                  <a:pt x="313102" y="255178"/>
                </a:cubicBezTo>
                <a:cubicBezTo>
                  <a:pt x="318439" y="264666"/>
                  <a:pt x="330892" y="283642"/>
                  <a:pt x="330892" y="283642"/>
                </a:cubicBezTo>
                <a:cubicBezTo>
                  <a:pt x="336229" y="290758"/>
                  <a:pt x="345124" y="297873"/>
                  <a:pt x="345124" y="297873"/>
                </a:cubicBezTo>
                <a:cubicBezTo>
                  <a:pt x="349275" y="300838"/>
                  <a:pt x="349868" y="299059"/>
                  <a:pt x="355798" y="301431"/>
                </a:cubicBezTo>
                <a:cubicBezTo>
                  <a:pt x="361728" y="303803"/>
                  <a:pt x="371808" y="309733"/>
                  <a:pt x="380703" y="312105"/>
                </a:cubicBezTo>
                <a:cubicBezTo>
                  <a:pt x="389598" y="314477"/>
                  <a:pt x="399382" y="315070"/>
                  <a:pt x="409167" y="315663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96106D-4A21-9E82-A5D5-9B9E58177578}"/>
                  </a:ext>
                </a:extLst>
              </p:cNvPr>
              <p:cNvSpPr txBox="1"/>
              <p:nvPr/>
            </p:nvSpPr>
            <p:spPr>
              <a:xfrm>
                <a:off x="5234135" y="4190701"/>
                <a:ext cx="2773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96106D-4A21-9E82-A5D5-9B9E581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35" y="4190701"/>
                <a:ext cx="277384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EBCCDA-98B6-D7E5-05E5-EC72CE169CE6}"/>
                  </a:ext>
                </a:extLst>
              </p:cNvPr>
              <p:cNvSpPr txBox="1"/>
              <p:nvPr/>
            </p:nvSpPr>
            <p:spPr>
              <a:xfrm>
                <a:off x="5384004" y="3816643"/>
                <a:ext cx="618824" cy="252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EBCCDA-98B6-D7E5-05E5-EC72CE16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004" y="3816643"/>
                <a:ext cx="618824" cy="2529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181CA9-DE4E-482B-0C03-76A428780576}"/>
                  </a:ext>
                </a:extLst>
              </p:cNvPr>
              <p:cNvSpPr txBox="1"/>
              <p:nvPr/>
            </p:nvSpPr>
            <p:spPr>
              <a:xfrm>
                <a:off x="6924949" y="3789462"/>
                <a:ext cx="616451" cy="251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181CA9-DE4E-482B-0C03-76A428780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49" y="3789462"/>
                <a:ext cx="616451" cy="251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492171-C8B1-E836-412A-6E1E9F79CB45}"/>
                  </a:ext>
                </a:extLst>
              </p:cNvPr>
              <p:cNvSpPr txBox="1"/>
              <p:nvPr/>
            </p:nvSpPr>
            <p:spPr>
              <a:xfrm>
                <a:off x="6781583" y="4190701"/>
                <a:ext cx="2773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492171-C8B1-E836-412A-6E1E9F79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83" y="4190701"/>
                <a:ext cx="277384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FE5D4B-FC35-C4F6-897F-9033547CDDB2}"/>
                  </a:ext>
                </a:extLst>
              </p:cNvPr>
              <p:cNvSpPr txBox="1"/>
              <p:nvPr/>
            </p:nvSpPr>
            <p:spPr>
              <a:xfrm>
                <a:off x="4493404" y="3047358"/>
                <a:ext cx="676917" cy="252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FE5D4B-FC35-C4F6-897F-9033547C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404" y="3047358"/>
                <a:ext cx="676917" cy="252954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FA304-6E1E-0898-C07C-5624A520D9B0}"/>
                  </a:ext>
                </a:extLst>
              </p:cNvPr>
              <p:cNvSpPr txBox="1"/>
              <p:nvPr/>
            </p:nvSpPr>
            <p:spPr>
              <a:xfrm>
                <a:off x="4571212" y="2161142"/>
                <a:ext cx="676917" cy="252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8FA304-6E1E-0898-C07C-5624A520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12" y="2161142"/>
                <a:ext cx="676917" cy="2529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E0CCB2-595B-A805-D6D7-7C5397C6ECA8}"/>
                  </a:ext>
                </a:extLst>
              </p:cNvPr>
              <p:cNvSpPr txBox="1"/>
              <p:nvPr/>
            </p:nvSpPr>
            <p:spPr>
              <a:xfrm>
                <a:off x="4422079" y="1499739"/>
                <a:ext cx="2946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E0CCB2-595B-A805-D6D7-7C5397C6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9" y="1499739"/>
                <a:ext cx="294631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352A7-43B5-C3A6-CA0C-58C5DD9A1945}"/>
                  </a:ext>
                </a:extLst>
              </p:cNvPr>
              <p:cNvSpPr txBox="1"/>
              <p:nvPr/>
            </p:nvSpPr>
            <p:spPr>
              <a:xfrm>
                <a:off x="7971399" y="3966549"/>
                <a:ext cx="25641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352A7-43B5-C3A6-CA0C-58C5DD9A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399" y="3966549"/>
                <a:ext cx="256416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80DB97-793B-C512-7E30-9848EFECCEE2}"/>
                  </a:ext>
                </a:extLst>
              </p:cNvPr>
              <p:cNvSpPr txBox="1"/>
              <p:nvPr/>
            </p:nvSpPr>
            <p:spPr>
              <a:xfrm>
                <a:off x="4214770" y="2369496"/>
                <a:ext cx="2727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80DB97-793B-C512-7E30-9848EFEC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70" y="2369496"/>
                <a:ext cx="272703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2BE5E8-365B-87AC-34A2-D36A57D93481}"/>
                  </a:ext>
                </a:extLst>
              </p:cNvPr>
              <p:cNvSpPr txBox="1"/>
              <p:nvPr/>
            </p:nvSpPr>
            <p:spPr>
              <a:xfrm>
                <a:off x="4203767" y="3239030"/>
                <a:ext cx="26930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2BE5E8-365B-87AC-34A2-D36A57D93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67" y="3239030"/>
                <a:ext cx="269304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22D074-2308-010D-0BC7-D90E920E9DA8}"/>
                  </a:ext>
                </a:extLst>
              </p:cNvPr>
              <p:cNvSpPr txBox="1"/>
              <p:nvPr/>
            </p:nvSpPr>
            <p:spPr>
              <a:xfrm>
                <a:off x="4243224" y="4200686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22D074-2308-010D-0BC7-D90E920E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24" y="4200686"/>
                <a:ext cx="272832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6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2025-03-07T06:33:03Z</dcterms:created>
  <dcterms:modified xsi:type="dcterms:W3CDTF">2025-03-07T07:25:16Z</dcterms:modified>
</cp:coreProperties>
</file>