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48FD-39BD-96D2-43D7-71678189B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3926C-5B12-1003-C764-4EF4AD98B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1466-26D3-69F7-455B-BD654C84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9D-B637-EE43-8F85-A68E4011924D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C872-21FC-F8A7-9C19-073E04EF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4D2A-256B-2E47-3B60-4575D5FA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474E-2764-E54B-BB45-082CFEB9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27DD-D510-4798-6F1D-0DF5D2D9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0E00B-E4EE-0913-E0AC-8420564B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EA97-811C-E0F4-272C-373A8CE0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9D-B637-EE43-8F85-A68E4011924D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80C9-8F6C-C3DE-751B-038CB4FD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9B48-D163-7FA3-A9E9-9C23499A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474E-2764-E54B-BB45-082CFEB9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3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6A90A-AF15-B76E-CB7D-D07BFF7BF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368EB-D260-2D70-832F-6D8FC771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10F23-B649-ED75-3C35-D01D3E87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9D-B637-EE43-8F85-A68E4011924D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D324-19D1-ACD7-23B0-5CB8E05C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C94A-8051-3F14-9767-51BA2FE8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474E-2764-E54B-BB45-082CFEB9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7816-6C0E-29B8-48B5-E73ADDF8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0E19-8B30-CFB0-691B-92CB47A7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B9F9-C24C-679C-4F2B-8B6AE469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9D-B637-EE43-8F85-A68E4011924D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BC270-5442-1547-24F9-B9F24164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E99C-70D0-4B5B-EB93-650036CB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474E-2764-E54B-BB45-082CFEB9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7A42-2138-5CF6-D034-A6DE7E0D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0F06B-4354-C62A-E363-B9134B3B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5160-435F-3224-AB72-D1B9D8F3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9D-B637-EE43-8F85-A68E4011924D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EEA44-2BC2-CAD6-9C4D-161E32B8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3A6F-DEBC-46F8-88B8-ACFE5913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474E-2764-E54B-BB45-082CFEB9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7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EF2E-36ED-A461-EAA6-C7F915A0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8311-3475-C836-A613-9D42D08E4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84508-F31E-6487-D604-0ADEA52C5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26550-E228-53C6-BB9F-19C4D388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9D-B637-EE43-8F85-A68E4011924D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67A3A-CA66-7383-B839-85A3A5F1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2CAA-C86C-9D47-2142-A439E579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474E-2764-E54B-BB45-082CFEB9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8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66D9-4126-E55C-B3F4-85237B81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48C46-15AD-A1C6-655C-4EF3E01D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FA484-A3EE-49C4-30B2-BD34134BE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2A16B-7973-0959-68BF-3D5790042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A897B-CFD7-C287-E502-BBDD65002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97D85-2A9C-00CC-9CA3-3124F258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9D-B637-EE43-8F85-A68E4011924D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EF925-8C01-67F8-507A-CA2FE220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39998-AE6F-6C6D-4C7A-932F22B6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474E-2764-E54B-BB45-082CFEB9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F303-41E7-212F-CFF9-ADE3A9B9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52EDD-CF28-96F7-CB46-555EBF5C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9D-B637-EE43-8F85-A68E4011924D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E1D0-1606-1AFE-2742-70A60AE2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2D7B-49E0-6BDE-5DDC-374099A3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474E-2764-E54B-BB45-082CFEB9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2EE99-E1DD-8B76-695F-12348CBE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9D-B637-EE43-8F85-A68E4011924D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3B99E-A9C6-3082-DA75-9A68FEA8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6798E-9663-109B-EB15-42A4502B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474E-2764-E54B-BB45-082CFEB9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20B8-144D-B184-FA3D-37B3066D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B68C-D29D-4459-3AD1-CA81EF9E1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F3AC3-81B6-E7BE-882C-324E83276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9D259-D8C9-2908-36E0-49197B6A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9D-B637-EE43-8F85-A68E4011924D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590D4-4E4D-91B0-2F70-7394797C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FEE7-0DA7-05C0-BDCA-08FD8F59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474E-2764-E54B-BB45-082CFEB9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C75B-35B4-739A-29C0-916739D2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C9804-A5C5-EFAD-F166-B010AC669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1621A-AFF3-2B2C-77A1-8482F9508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590FC-FB50-2A0B-FF32-2FFE709A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9D-B637-EE43-8F85-A68E4011924D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34E8C-0D00-EFB9-C17A-3F137BF9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CA6B-AA17-C2B6-954F-3D72507A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474E-2764-E54B-BB45-082CFEB9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6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CD060-D05C-77CD-F9F5-EA3126FD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B4319-7EA2-D109-3932-D2EA08DC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7FCF-90EB-406E-C6AC-1F876A676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8F49D-B637-EE43-8F85-A68E4011924D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B50B-ED4A-66A3-AE78-18A4EE7E4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6728A-2888-01C9-7490-6ED174550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B474E-2764-E54B-BB45-082CFEB9F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2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</cp:revision>
  <dcterms:created xsi:type="dcterms:W3CDTF">2025-02-28T04:10:25Z</dcterms:created>
  <dcterms:modified xsi:type="dcterms:W3CDTF">2025-02-28T04:11:03Z</dcterms:modified>
</cp:coreProperties>
</file>