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81" d="100"/>
          <a:sy n="181" d="100"/>
        </p:scale>
        <p:origin x="-2528" y="-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3D00E-264D-504F-8086-209281B495CD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00E9A-0793-CF4A-8855-B8DE385A3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72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00E9A-0793-CF4A-8855-B8DE385A3F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89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B45C7-A642-623A-397F-5C2D761AB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3AD6AF-B028-6DE9-54CA-119E5D3ED9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E4833-512D-F825-94A2-CD6376C86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D1FD-9689-9441-98CA-5DEF1AC36C18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38DE3-A590-9D31-662A-764637BFE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4B7E8-8D10-6BEF-75DE-0DF509247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411C5-1126-7E44-BEC4-1789EDD08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99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60552-DDEC-B164-90B6-1A2839408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BC27E0-BC23-44E7-1627-E5D18E966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09EA7-C578-CF7C-AF59-F50FAB558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D1FD-9689-9441-98CA-5DEF1AC36C18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26B96-BAC6-D313-7F3A-24D52303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8CAA-2C5D-9F4D-02A8-F1BBA13B5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411C5-1126-7E44-BEC4-1789EDD08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30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13D086-1315-F0B9-CFEF-DC6B090F4D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0ADF14-E4B8-E2D7-0F9A-0D3FA003A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15D9C-670C-86A8-4963-0B218DEF9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D1FD-9689-9441-98CA-5DEF1AC36C18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E45FA-521D-7DA2-82D2-CA27C4D93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CBACD-9C6C-10E5-C2E9-1CF70287A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411C5-1126-7E44-BEC4-1789EDD08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48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29ED9-B526-C3BF-73CF-6D90B724E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2BF68-FE1D-78D5-3584-1D24BDD57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4A9D1-FDD9-3A6C-CF9A-8A4CA224A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D1FD-9689-9441-98CA-5DEF1AC36C18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43966-6F25-9CC4-E491-5A629685E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53C61-1E45-4235-DF63-EA12FCC5C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411C5-1126-7E44-BEC4-1789EDD08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84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65101-6C80-5EE9-1B1C-D3574064D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676CE-24DE-084E-D11E-80A013F05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76B7B-773C-78FE-4BC1-6D44EC9FD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D1FD-9689-9441-98CA-5DEF1AC36C18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DBAFD-F034-ECE7-35D6-38FF76741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4C5F2-3FF6-AEFC-D22E-33695BEE4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411C5-1126-7E44-BEC4-1789EDD08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4C02B-CDE1-FE88-5C74-73243174C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A4E38-9CD9-6DC8-BE3C-2410098E5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952983-B738-2388-2F76-36DC84CB7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74257-A388-4E47-501A-3F0AE52E4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D1FD-9689-9441-98CA-5DEF1AC36C18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7C79B-C6B0-64C7-3449-0E4C45F4E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01755-6C45-5076-934D-854807636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411C5-1126-7E44-BEC4-1789EDD08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01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2D2D5-D39D-B24B-4493-951523C28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18297-8126-26D9-9A55-3A4B927B9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057B1-55B8-41DE-C280-E5E94373E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566179-48CC-24C1-022A-5307CBA0BA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EE7ACF-6C55-5F17-7C20-95D7BA9600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82500D-7DA3-2909-6E24-286CC788A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D1FD-9689-9441-98CA-5DEF1AC36C18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3146F9-5D38-12F9-76D8-BFD16A5E5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2934D1-BB43-775B-D5C9-C41234132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411C5-1126-7E44-BEC4-1789EDD08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9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AC41-E58D-BE7F-81A7-0069B3760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ACDF55-D020-3B7C-AEA2-64C7B3F1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D1FD-9689-9441-98CA-5DEF1AC36C18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22AF6B-EC2E-CE46-2F02-6875C5C1B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4CB93-CA94-DFBF-C047-7F39C358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411C5-1126-7E44-BEC4-1789EDD08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69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DE478E-322D-6359-6A9F-509B6DCF7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D1FD-9689-9441-98CA-5DEF1AC36C18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0F25B7-5CE3-B5B8-318E-53C122460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C32F4-6941-F30C-3FD1-861D366CE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411C5-1126-7E44-BEC4-1789EDD08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56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88B62-AFE2-2023-4284-F73074F2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FD0DB-071A-8756-3BA9-DD90B9B5D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10CE5B-360C-7AA5-A338-E45EC9034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4122E-E4E4-9220-38F7-87225DD58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D1FD-9689-9441-98CA-5DEF1AC36C18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293DD-0352-FC53-7CD8-68ACED8AD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36032-9365-3684-C9BD-6E7EF227F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411C5-1126-7E44-BEC4-1789EDD08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76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66FF9-7AD2-6E76-0F01-93280A543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C804B4-1A26-923E-C1FB-6A9B334A0C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31744-6652-254F-3BB9-359112622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C5775-3923-8E59-435C-38A7E6A35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4D1FD-9689-9441-98CA-5DEF1AC36C18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6D6B2-3B9E-C250-B8DC-68A1BA5BD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9C4C9-0F03-2502-41E2-CE6944213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411C5-1126-7E44-BEC4-1789EDD08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22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3A9F5B-3F5C-B184-79C5-5CACE558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7BF10-60DA-CB22-791B-9AA4D9CD9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7E2BD-19F1-D798-2CCD-104A0F22E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74D1FD-9689-9441-98CA-5DEF1AC36C18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EB616-4F2E-8309-CACE-7820E973C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24169-9BFD-E2E9-5FE3-65B253B455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6411C5-1126-7E44-BEC4-1789EDD08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0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ECED80F9-D9C5-1B4C-9A5D-EDB82414E498}"/>
              </a:ext>
            </a:extLst>
          </p:cNvPr>
          <p:cNvGrpSpPr/>
          <p:nvPr/>
        </p:nvGrpSpPr>
        <p:grpSpPr>
          <a:xfrm>
            <a:off x="3739138" y="2135253"/>
            <a:ext cx="4845804" cy="2073460"/>
            <a:chOff x="3739138" y="2135253"/>
            <a:chExt cx="4845804" cy="2073460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8F356A6-95C3-ADBA-DD60-EA22FE78DCE1}"/>
                </a:ext>
              </a:extLst>
            </p:cNvPr>
            <p:cNvCxnSpPr>
              <a:cxnSpLocks/>
            </p:cNvCxnSpPr>
            <p:nvPr/>
          </p:nvCxnSpPr>
          <p:spPr>
            <a:xfrm>
              <a:off x="4410075" y="2404997"/>
              <a:ext cx="1264215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189FE2B-D538-3505-7A4E-F078D42F2AE1}"/>
                </a:ext>
              </a:extLst>
            </p:cNvPr>
            <p:cNvCxnSpPr>
              <a:cxnSpLocks/>
            </p:cNvCxnSpPr>
            <p:nvPr/>
          </p:nvCxnSpPr>
          <p:spPr>
            <a:xfrm>
              <a:off x="4403725" y="2403475"/>
              <a:ext cx="1514475" cy="102552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B2BDC0D-DFC8-7C88-88F9-84D370B0AEC8}"/>
                </a:ext>
              </a:extLst>
            </p:cNvPr>
            <p:cNvCxnSpPr>
              <a:cxnSpLocks/>
            </p:cNvCxnSpPr>
            <p:nvPr/>
          </p:nvCxnSpPr>
          <p:spPr>
            <a:xfrm>
              <a:off x="5674290" y="2403475"/>
              <a:ext cx="1514475" cy="1025525"/>
            </a:xfrm>
            <a:prstGeom prst="straightConnector1">
              <a:avLst/>
            </a:prstGeom>
            <a:ln w="12700">
              <a:solidFill>
                <a:schemeClr val="accent1">
                  <a:alpha val="58735"/>
                </a:schemeClr>
              </a:solidFill>
              <a:prstDash val="das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EA97E63-126D-F115-33DB-14E77710F911}"/>
                </a:ext>
              </a:extLst>
            </p:cNvPr>
            <p:cNvCxnSpPr>
              <a:cxnSpLocks/>
            </p:cNvCxnSpPr>
            <p:nvPr/>
          </p:nvCxnSpPr>
          <p:spPr>
            <a:xfrm>
              <a:off x="5918200" y="3411472"/>
              <a:ext cx="1264215" cy="0"/>
            </a:xfrm>
            <a:prstGeom prst="straightConnector1">
              <a:avLst/>
            </a:prstGeom>
            <a:ln w="12700">
              <a:solidFill>
                <a:schemeClr val="accent1">
                  <a:alpha val="50000"/>
                </a:schemeClr>
              </a:solidFill>
              <a:prstDash val="das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7E14E1C-0C37-7A64-EDBA-5CCFC48A5BA4}"/>
                </a:ext>
              </a:extLst>
            </p:cNvPr>
            <p:cNvCxnSpPr/>
            <p:nvPr/>
          </p:nvCxnSpPr>
          <p:spPr>
            <a:xfrm>
              <a:off x="4410075" y="2403475"/>
              <a:ext cx="2749550" cy="100799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9797187-3886-6F4D-CEB7-CBCA50757D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5050" y="2403475"/>
              <a:ext cx="829240" cy="74295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3C1429E-7FA9-3857-9448-41E737C7E378}"/>
                </a:ext>
              </a:extLst>
            </p:cNvPr>
            <p:cNvCxnSpPr/>
            <p:nvPr/>
          </p:nvCxnSpPr>
          <p:spPr>
            <a:xfrm>
              <a:off x="4845050" y="3143250"/>
              <a:ext cx="1073150" cy="26822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A7DD6EA-55A6-DA1C-F50B-12E9669E666A}"/>
                </a:ext>
              </a:extLst>
            </p:cNvPr>
            <p:cNvCxnSpPr/>
            <p:nvPr/>
          </p:nvCxnSpPr>
          <p:spPr>
            <a:xfrm flipH="1" flipV="1">
              <a:off x="4406900" y="2403475"/>
              <a:ext cx="438150" cy="739775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AE821C9-E43F-86F5-739F-FA3C6F3EE7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1850" y="2677286"/>
              <a:ext cx="829240" cy="742950"/>
            </a:xfrm>
            <a:prstGeom prst="straightConnector1">
              <a:avLst/>
            </a:prstGeom>
            <a:ln w="12700">
              <a:solidFill>
                <a:srgbClr val="FF0000">
                  <a:alpha val="51000"/>
                </a:srgbClr>
              </a:solidFill>
              <a:prstDash val="das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4FF3E2E-E500-239E-23B1-6E103B4CFF2B}"/>
                </a:ext>
              </a:extLst>
            </p:cNvPr>
            <p:cNvCxnSpPr/>
            <p:nvPr/>
          </p:nvCxnSpPr>
          <p:spPr>
            <a:xfrm>
              <a:off x="5674290" y="2400300"/>
              <a:ext cx="1073150" cy="268222"/>
            </a:xfrm>
            <a:prstGeom prst="straightConnector1">
              <a:avLst/>
            </a:prstGeom>
            <a:ln w="12700">
              <a:solidFill>
                <a:srgbClr val="FF0000">
                  <a:alpha val="47000"/>
                </a:srgbClr>
              </a:solidFill>
              <a:prstDash val="das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AEA8F32-6901-D3C7-E002-74221C133A26}"/>
                </a:ext>
              </a:extLst>
            </p:cNvPr>
            <p:cNvCxnSpPr/>
            <p:nvPr/>
          </p:nvCxnSpPr>
          <p:spPr>
            <a:xfrm flipV="1">
              <a:off x="4845050" y="2668522"/>
              <a:ext cx="1902390" cy="47472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8F4E83D-EC78-0BC8-E102-257AADD5A598}"/>
                    </a:ext>
                  </a:extLst>
                </p:cNvPr>
                <p:cNvSpPr txBox="1"/>
                <p:nvPr/>
              </p:nvSpPr>
              <p:spPr>
                <a:xfrm>
                  <a:off x="4272954" y="2135253"/>
                  <a:ext cx="27424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9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9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8F4E83D-EC78-0BC8-E102-257AADD5A5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2954" y="2135253"/>
                  <a:ext cx="274242" cy="230832"/>
                </a:xfrm>
                <a:prstGeom prst="rect">
                  <a:avLst/>
                </a:prstGeom>
                <a:blipFill>
                  <a:blip r:embed="rId3"/>
                  <a:stretch>
                    <a:fillRect t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EF18D99-8A9E-ECCE-FDDE-BAF6465C02ED}"/>
                </a:ext>
              </a:extLst>
            </p:cNvPr>
            <p:cNvSpPr txBox="1"/>
            <p:nvPr/>
          </p:nvSpPr>
          <p:spPr>
            <a:xfrm>
              <a:off x="3739138" y="2343447"/>
              <a:ext cx="94850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Origin according to observer A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03601DF-FDDF-E655-F54D-4624E65F7860}"/>
                </a:ext>
              </a:extLst>
            </p:cNvPr>
            <p:cNvSpPr txBox="1"/>
            <p:nvPr/>
          </p:nvSpPr>
          <p:spPr>
            <a:xfrm>
              <a:off x="3849755" y="3027024"/>
              <a:ext cx="80711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Origin according to observer B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21AB143-AABA-B411-135C-5D2766EDFCE4}"/>
                </a:ext>
              </a:extLst>
            </p:cNvPr>
            <p:cNvSpPr/>
            <p:nvPr/>
          </p:nvSpPr>
          <p:spPr>
            <a:xfrm>
              <a:off x="4384067" y="2380614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A806F1D-916D-5DF9-AF0B-5F4C1398F3FD}"/>
                </a:ext>
              </a:extLst>
            </p:cNvPr>
            <p:cNvSpPr/>
            <p:nvPr/>
          </p:nvSpPr>
          <p:spPr>
            <a:xfrm>
              <a:off x="4820603" y="3115437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D73D58B-0CB6-A560-D812-43406A18EE61}"/>
                    </a:ext>
                  </a:extLst>
                </p:cNvPr>
                <p:cNvSpPr txBox="1"/>
                <p:nvPr/>
              </p:nvSpPr>
              <p:spPr>
                <a:xfrm>
                  <a:off x="5537169" y="2158038"/>
                  <a:ext cx="27424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9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9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D73D58B-0CB6-A560-D812-43406A18EE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7169" y="2158038"/>
                  <a:ext cx="274242" cy="2308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CB10B31A-F30D-0B6B-C02E-7433DB53220A}"/>
                    </a:ext>
                  </a:extLst>
                </p:cNvPr>
                <p:cNvSpPr txBox="1"/>
                <p:nvPr/>
              </p:nvSpPr>
              <p:spPr>
                <a:xfrm>
                  <a:off x="5814868" y="3390727"/>
                  <a:ext cx="273793" cy="2513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9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9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CB10B31A-F30D-0B6B-C02E-7433DB5322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4868" y="3390727"/>
                  <a:ext cx="273793" cy="25135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9177E7A4-1FBC-A01A-7540-C29981BFC486}"/>
                    </a:ext>
                  </a:extLst>
                </p:cNvPr>
                <p:cNvSpPr txBox="1"/>
                <p:nvPr/>
              </p:nvSpPr>
              <p:spPr>
                <a:xfrm>
                  <a:off x="6550307" y="2401995"/>
                  <a:ext cx="1493294" cy="2513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9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9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9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9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9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a14:m>
                  <a:r>
                    <a:rPr lang="en-US" sz="900" dirty="0"/>
                    <a:t> according to origin A</a:t>
                  </a:r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9177E7A4-1FBC-A01A-7540-C29981BFC4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0307" y="2401995"/>
                  <a:ext cx="1493294" cy="251351"/>
                </a:xfrm>
                <a:prstGeom prst="rect">
                  <a:avLst/>
                </a:prstGeom>
                <a:blipFill>
                  <a:blip r:embed="rId6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6A8041E-761A-715D-7688-10432BAFE417}"/>
                    </a:ext>
                  </a:extLst>
                </p:cNvPr>
                <p:cNvSpPr txBox="1"/>
                <p:nvPr/>
              </p:nvSpPr>
              <p:spPr>
                <a:xfrm>
                  <a:off x="7090046" y="3186413"/>
                  <a:ext cx="1494896" cy="2513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9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9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9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9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9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a14:m>
                  <a:r>
                    <a:rPr lang="en-US" sz="900" dirty="0"/>
                    <a:t> according to origin B</a:t>
                  </a:r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6A8041E-761A-715D-7688-10432BAFE4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0046" y="3186413"/>
                  <a:ext cx="1494896" cy="251351"/>
                </a:xfrm>
                <a:prstGeom prst="rect">
                  <a:avLst/>
                </a:prstGeom>
                <a:blipFill>
                  <a:blip r:embed="rId7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596AC16-3B10-D9FE-E46A-CEDBCBD30C2E}"/>
                </a:ext>
              </a:extLst>
            </p:cNvPr>
            <p:cNvCxnSpPr>
              <a:cxnSpLocks/>
            </p:cNvCxnSpPr>
            <p:nvPr/>
          </p:nvCxnSpPr>
          <p:spPr>
            <a:xfrm>
              <a:off x="4843462" y="3134042"/>
              <a:ext cx="2322513" cy="28619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80616D66-9EFC-1D05-51BA-059A853BB9FF}"/>
                    </a:ext>
                  </a:extLst>
                </p:cNvPr>
                <p:cNvSpPr txBox="1"/>
                <p:nvPr/>
              </p:nvSpPr>
              <p:spPr>
                <a:xfrm>
                  <a:off x="6210865" y="3818863"/>
                  <a:ext cx="1280735" cy="3898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9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9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sz="9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9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9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9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sz="9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en-US" sz="9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9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sz="900" b="0" i="1" dirty="0" smtClean="0">
                          <a:latin typeface="Cambria Math" panose="02040503050406030204" pitchFamily="18" charset="0"/>
                        </a:rPr>
                        <m:t>+(</m:t>
                      </m:r>
                      <m:acc>
                        <m:accPr>
                          <m:chr m:val="⃗"/>
                          <m:ctrlPr>
                            <a:rPr lang="en-US" sz="9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9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sz="9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9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9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sz="9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900" dirty="0"/>
                    <a:t> </a:t>
                  </a:r>
                </a:p>
                <a:p>
                  <a:r>
                    <a:rPr lang="en-US" sz="900" dirty="0"/>
                    <a:t>according to origin A</a:t>
                  </a:r>
                </a:p>
              </p:txBody>
            </p:sp>
          </mc:Choice>
          <mc:Fallback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80616D66-9EFC-1D05-51BA-059A853BB9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0865" y="3818863"/>
                  <a:ext cx="1280735" cy="389850"/>
                </a:xfrm>
                <a:prstGeom prst="rect">
                  <a:avLst/>
                </a:prstGeom>
                <a:blipFill>
                  <a:blip r:embed="rId8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98367E42-A0BC-854C-3F47-AC46601BB84E}"/>
                </a:ext>
              </a:extLst>
            </p:cNvPr>
            <p:cNvSpPr/>
            <p:nvPr/>
          </p:nvSpPr>
          <p:spPr>
            <a:xfrm>
              <a:off x="6304889" y="3327400"/>
              <a:ext cx="359436" cy="517525"/>
            </a:xfrm>
            <a:custGeom>
              <a:avLst/>
              <a:gdLst>
                <a:gd name="connsiteX0" fmla="*/ 359436 w 359436"/>
                <a:gd name="connsiteY0" fmla="*/ 517525 h 517525"/>
                <a:gd name="connsiteX1" fmla="*/ 54636 w 359436"/>
                <a:gd name="connsiteY1" fmla="*/ 409575 h 517525"/>
                <a:gd name="connsiteX2" fmla="*/ 661 w 359436"/>
                <a:gd name="connsiteY2" fmla="*/ 257175 h 517525"/>
                <a:gd name="connsiteX3" fmla="*/ 26061 w 359436"/>
                <a:gd name="connsiteY3" fmla="*/ 82550 h 517525"/>
                <a:gd name="connsiteX4" fmla="*/ 48286 w 359436"/>
                <a:gd name="connsiteY4" fmla="*/ 0 h 51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436" h="517525">
                  <a:moveTo>
                    <a:pt x="359436" y="517525"/>
                  </a:moveTo>
                  <a:cubicBezTo>
                    <a:pt x="236934" y="485246"/>
                    <a:pt x="114432" y="452967"/>
                    <a:pt x="54636" y="409575"/>
                  </a:cubicBezTo>
                  <a:cubicBezTo>
                    <a:pt x="-5160" y="366183"/>
                    <a:pt x="5423" y="311679"/>
                    <a:pt x="661" y="257175"/>
                  </a:cubicBezTo>
                  <a:cubicBezTo>
                    <a:pt x="-4101" y="202671"/>
                    <a:pt x="18124" y="125412"/>
                    <a:pt x="26061" y="82550"/>
                  </a:cubicBezTo>
                  <a:cubicBezTo>
                    <a:pt x="33998" y="39688"/>
                    <a:pt x="41142" y="19844"/>
                    <a:pt x="48286" y="0"/>
                  </a:cubicBezTo>
                </a:path>
              </a:pathLst>
            </a:custGeom>
            <a:noFill/>
            <a:ln w="6350">
              <a:tailEnd type="triangle" w="sm" len="sm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11A78CCD-9E31-CA9D-D4AA-8FD4FB877F3C}"/>
                    </a:ext>
                  </a:extLst>
                </p:cNvPr>
                <p:cNvSpPr txBox="1"/>
                <p:nvPr/>
              </p:nvSpPr>
              <p:spPr>
                <a:xfrm>
                  <a:off x="4272954" y="3750239"/>
                  <a:ext cx="1491434" cy="2513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9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9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sz="9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9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9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a14:m>
                  <a:r>
                    <a:rPr lang="en-US" sz="900" dirty="0"/>
                    <a:t> according to origin A</a:t>
                  </a:r>
                </a:p>
              </p:txBody>
            </p:sp>
          </mc:Choice>
          <mc:Fallback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11A78CCD-9E31-CA9D-D4AA-8FD4FB877F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2954" y="3750239"/>
                  <a:ext cx="1491434" cy="251351"/>
                </a:xfrm>
                <a:prstGeom prst="rect">
                  <a:avLst/>
                </a:prstGeom>
                <a:blipFill>
                  <a:blip r:embed="rId9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6A15AFCB-6BEC-9F77-1B7C-49BE831EF665}"/>
                </a:ext>
              </a:extLst>
            </p:cNvPr>
            <p:cNvSpPr/>
            <p:nvPr/>
          </p:nvSpPr>
          <p:spPr>
            <a:xfrm>
              <a:off x="4704591" y="3099547"/>
              <a:ext cx="728021" cy="665629"/>
            </a:xfrm>
            <a:custGeom>
              <a:avLst/>
              <a:gdLst>
                <a:gd name="connsiteX0" fmla="*/ 85924 w 728021"/>
                <a:gd name="connsiteY0" fmla="*/ 665629 h 665629"/>
                <a:gd name="connsiteX1" fmla="*/ 1880 w 728021"/>
                <a:gd name="connsiteY1" fmla="*/ 416859 h 665629"/>
                <a:gd name="connsiteX2" fmla="*/ 35497 w 728021"/>
                <a:gd name="connsiteY2" fmla="*/ 248771 h 665629"/>
                <a:gd name="connsiteX3" fmla="*/ 126265 w 728021"/>
                <a:gd name="connsiteY3" fmla="*/ 158003 h 665629"/>
                <a:gd name="connsiteX4" fmla="*/ 264097 w 728021"/>
                <a:gd name="connsiteY4" fmla="*/ 110938 h 665629"/>
                <a:gd name="connsiteX5" fmla="*/ 469165 w 728021"/>
                <a:gd name="connsiteY5" fmla="*/ 57150 h 665629"/>
                <a:gd name="connsiteX6" fmla="*/ 573380 w 728021"/>
                <a:gd name="connsiteY6" fmla="*/ 36979 h 665629"/>
                <a:gd name="connsiteX7" fmla="*/ 657424 w 728021"/>
                <a:gd name="connsiteY7" fmla="*/ 16809 h 665629"/>
                <a:gd name="connsiteX8" fmla="*/ 728021 w 728021"/>
                <a:gd name="connsiteY8" fmla="*/ 0 h 665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8021" h="665629">
                  <a:moveTo>
                    <a:pt x="85924" y="665629"/>
                  </a:moveTo>
                  <a:cubicBezTo>
                    <a:pt x="48104" y="575982"/>
                    <a:pt x="10284" y="486335"/>
                    <a:pt x="1880" y="416859"/>
                  </a:cubicBezTo>
                  <a:cubicBezTo>
                    <a:pt x="-6525" y="347383"/>
                    <a:pt x="14766" y="291914"/>
                    <a:pt x="35497" y="248771"/>
                  </a:cubicBezTo>
                  <a:cubicBezTo>
                    <a:pt x="56228" y="205628"/>
                    <a:pt x="88165" y="180975"/>
                    <a:pt x="126265" y="158003"/>
                  </a:cubicBezTo>
                  <a:cubicBezTo>
                    <a:pt x="164365" y="135031"/>
                    <a:pt x="206947" y="127747"/>
                    <a:pt x="264097" y="110938"/>
                  </a:cubicBezTo>
                  <a:cubicBezTo>
                    <a:pt x="321247" y="94129"/>
                    <a:pt x="417618" y="69476"/>
                    <a:pt x="469165" y="57150"/>
                  </a:cubicBezTo>
                  <a:cubicBezTo>
                    <a:pt x="520712" y="44824"/>
                    <a:pt x="542004" y="43702"/>
                    <a:pt x="573380" y="36979"/>
                  </a:cubicBezTo>
                  <a:cubicBezTo>
                    <a:pt x="604756" y="30256"/>
                    <a:pt x="657424" y="16809"/>
                    <a:pt x="657424" y="16809"/>
                  </a:cubicBezTo>
                  <a:lnTo>
                    <a:pt x="728021" y="0"/>
                  </a:lnTo>
                </a:path>
              </a:pathLst>
            </a:custGeom>
            <a:noFill/>
            <a:ln w="6350">
              <a:tailEnd type="triangle" w="sm" len="sm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Curved Connector 58">
              <a:extLst>
                <a:ext uri="{FF2B5EF4-FFF2-40B4-BE49-F238E27FC236}">
                  <a16:creationId xmlns:a16="http://schemas.microsoft.com/office/drawing/2014/main" id="{0057FBBB-1E71-3B93-C7D1-2185C9EEB35A}"/>
                </a:ext>
              </a:extLst>
            </p:cNvPr>
            <p:cNvCxnSpPr/>
            <p:nvPr/>
          </p:nvCxnSpPr>
          <p:spPr>
            <a:xfrm flipV="1">
              <a:off x="4403725" y="3115437"/>
              <a:ext cx="416878" cy="70976"/>
            </a:xfrm>
            <a:prstGeom prst="curvedConnector3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urved Connector 60">
              <a:extLst>
                <a:ext uri="{FF2B5EF4-FFF2-40B4-BE49-F238E27FC236}">
                  <a16:creationId xmlns:a16="http://schemas.microsoft.com/office/drawing/2014/main" id="{34C2B754-941E-A251-C493-235DDB8AAA7D}"/>
                </a:ext>
              </a:extLst>
            </p:cNvPr>
            <p:cNvCxnSpPr/>
            <p:nvPr/>
          </p:nvCxnSpPr>
          <p:spPr>
            <a:xfrm flipV="1">
              <a:off x="4175125" y="2388870"/>
              <a:ext cx="208942" cy="138800"/>
            </a:xfrm>
            <a:prstGeom prst="curvedConnector3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2869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1245</TotalTime>
  <Words>47</Words>
  <Application>Microsoft Macintosh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Gueorguiev, Dimitar</dc:creator>
  <cp:lastModifiedBy>Gueorguiev, Dimitar</cp:lastModifiedBy>
  <cp:revision>5</cp:revision>
  <dcterms:created xsi:type="dcterms:W3CDTF">2024-10-26T00:39:39Z</dcterms:created>
  <dcterms:modified xsi:type="dcterms:W3CDTF">2024-10-26T21:25:11Z</dcterms:modified>
</cp:coreProperties>
</file>