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A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61" d="100"/>
          <a:sy n="161" d="100"/>
        </p:scale>
        <p:origin x="-1440" y="-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5CC-2395-E37D-4FE1-9B0456F4F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FF862-BE97-4D7F-71F4-CD4F5F486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A4645-150D-0E99-0CE0-CEC7F00A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EA0E-DF56-034D-BB3F-2802D1C390A6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220A2-ABC6-ABEC-52B9-75D80DF1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1EB35-2D04-331A-8087-505221A0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2882-074C-A847-B828-63144EBB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8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798E-33EE-9A69-2F24-161F4C01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27B97-86DE-8465-311A-5FE994F4A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73352-2274-801E-8E01-A69A1879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EA0E-DF56-034D-BB3F-2802D1C390A6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9146D-EDFB-C97F-99EA-B8B355B8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A31BE-73B4-5090-F46A-8043377D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2882-074C-A847-B828-63144EBB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9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83B44-50DB-BEC8-8C57-E1FBF9F63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7C346-B6F7-39FD-5198-D1AB3C8F1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1066E-0B7D-F570-F798-3D623F0C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EA0E-DF56-034D-BB3F-2802D1C390A6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80728-801A-7A9A-D865-3058E3CE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0561A-E608-18D5-299A-9AB3B595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2882-074C-A847-B828-63144EBB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7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2E99-EE00-8625-A9BA-AE3221D7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74C27-DAC8-E73D-53D8-CB1C4D0F2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13876-F54D-FA88-9C90-F371E07B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EA0E-DF56-034D-BB3F-2802D1C390A6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D75D-CC10-D775-C564-F26FC68D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9C594-DD39-69EE-D7CF-6F63EBBD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2882-074C-A847-B828-63144EBB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1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5249-2BCD-37C7-9A6B-80B36F05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D6583-C6FF-6B1A-1BB2-ADF34FDDE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26F6-76A0-E25F-117E-B542A785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EA0E-DF56-034D-BB3F-2802D1C390A6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908C-16D7-E7FB-BE1A-559DA14D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14A9B-B6B6-7082-DE69-A9890F10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2882-074C-A847-B828-63144EBB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5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6FB1-CB13-2010-BE34-A996D7A0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4572-6760-CED6-D7A7-DFB1994CC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9E08C-95AD-5A74-7CE2-B384965A3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630B2-60A8-F51E-BB15-AC45DF3A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EA0E-DF56-034D-BB3F-2802D1C390A6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E02F3-A32A-B01C-5066-89B8C10F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69E27-7F10-D869-EDAA-44A4F8A4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2882-074C-A847-B828-63144EBB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2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B6A6-CF50-50F2-51E7-1ECCCFD2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7E5B-C526-1A37-EE97-8B3CE30BD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54C42-5A7F-F60D-15A0-2C68049E7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CE328-AA54-384D-5FC2-92D67E4E0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67513-64A3-D680-63EB-07DF12B9B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806E2-8289-E1D5-77A4-27166EC3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EA0E-DF56-034D-BB3F-2802D1C390A6}" type="datetimeFigureOut">
              <a:rPr lang="en-US" smtClean="0"/>
              <a:t>6/29/25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80166-5EAF-97D1-E281-567986FB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05EDF-EDC0-05BD-4B08-D1AF38F6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2882-074C-A847-B828-63144EBB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216C-3CF4-1BD6-D48B-8F29FDA8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C64FD-52E3-F70F-FE05-2AA33A35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EA0E-DF56-034D-BB3F-2802D1C390A6}" type="datetimeFigureOut">
              <a:rPr lang="en-US" smtClean="0"/>
              <a:t>6/29/25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A5C3F-0167-5C1F-CAC2-59357E16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EC64F-32E4-EB9B-680C-CA23E503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2882-074C-A847-B828-63144EBB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7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12826-1CB5-69D4-45B0-8E7AAC51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EA0E-DF56-034D-BB3F-2802D1C390A6}" type="datetimeFigureOut">
              <a:rPr lang="en-US" smtClean="0"/>
              <a:t>6/29/25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2ABE1-B706-A149-2F3B-85F41328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2B5DD-2464-8B83-8268-0F3BDECB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2882-074C-A847-B828-63144EBB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7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F469-B0E6-84AD-19DC-4BC151FA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04C66-4C06-E4A8-E421-F603AC1BB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64E24-9A16-E010-C72E-49A41C1F5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B9B7C-CBFA-321E-1CC3-310AE40C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EA0E-DF56-034D-BB3F-2802D1C390A6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CF95D-D9FD-F9C1-CDCA-2BBD8800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5313F-2400-D696-BD7C-A704E1F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2882-074C-A847-B828-63144EBB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4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996C-064A-530F-6D46-AF075E96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E5AD5-422C-FF8B-A43D-003E99210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DF78-2DF1-294A-6891-D636001F4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6B8D0-81BB-8725-A408-FB76240C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EA0E-DF56-034D-BB3F-2802D1C390A6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F47F4-F8B2-AC3D-0922-925FBEBD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7D52C-87DE-AD6D-87E7-EC7BB173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2882-074C-A847-B828-63144EBB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8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A269C-4F71-5840-816F-C5D12F91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FB6E8-2369-0F44-F4FB-FB79FF8F8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FC34D-8A83-93E2-3361-54A5AD531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D8EA0E-DF56-034D-BB3F-2802D1C390A6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4B993-8515-A95F-4232-153AEAA71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E13C-61FF-98BA-AF4C-05EAFE10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C2882-074C-A847-B828-63144EBB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E2AF1C05-82C0-18A6-A435-FF7ADDDB03AE}"/>
              </a:ext>
            </a:extLst>
          </p:cNvPr>
          <p:cNvGrpSpPr/>
          <p:nvPr/>
        </p:nvGrpSpPr>
        <p:grpSpPr>
          <a:xfrm>
            <a:off x="3266035" y="2388070"/>
            <a:ext cx="4258057" cy="3375102"/>
            <a:chOff x="3266035" y="2388070"/>
            <a:chExt cx="4258057" cy="33751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2E04ADB-741E-D68A-B8A9-2AB4A3CD9DBE}"/>
                </a:ext>
              </a:extLst>
            </p:cNvPr>
            <p:cNvSpPr/>
            <p:nvPr/>
          </p:nvSpPr>
          <p:spPr>
            <a:xfrm>
              <a:off x="5163015" y="2388070"/>
              <a:ext cx="405161" cy="384868"/>
            </a:xfrm>
            <a:prstGeom prst="ellipse">
              <a:avLst/>
            </a:prstGeom>
            <a:solidFill>
              <a:srgbClr val="06AEEB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23A33D-74A9-0B29-E139-BE360D39AC62}"/>
                </a:ext>
              </a:extLst>
            </p:cNvPr>
            <p:cNvSpPr txBox="1"/>
            <p:nvPr/>
          </p:nvSpPr>
          <p:spPr>
            <a:xfrm>
              <a:off x="5579329" y="2388070"/>
              <a:ext cx="19447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Is the minimum systolic blood pressure </a:t>
              </a:r>
            </a:p>
            <a:p>
              <a:r>
                <a:rPr lang="en-US" sz="800" dirty="0"/>
                <a:t>over the initial 24 hours higher than 91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D06480-6C28-D3E6-DD75-7F823C9D4ED6}"/>
                </a:ext>
              </a:extLst>
            </p:cNvPr>
            <p:cNvSpPr/>
            <p:nvPr/>
          </p:nvSpPr>
          <p:spPr>
            <a:xfrm>
              <a:off x="4586869" y="3287602"/>
              <a:ext cx="405161" cy="384868"/>
            </a:xfrm>
            <a:prstGeom prst="ellipse">
              <a:avLst/>
            </a:prstGeom>
            <a:solidFill>
              <a:srgbClr val="06AEEB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33168B-9DD0-63BF-833E-CAB95B7388F4}"/>
                </a:ext>
              </a:extLst>
            </p:cNvPr>
            <p:cNvSpPr/>
            <p:nvPr/>
          </p:nvSpPr>
          <p:spPr>
            <a:xfrm>
              <a:off x="5653668" y="3287602"/>
              <a:ext cx="416312" cy="405161"/>
            </a:xfrm>
            <a:prstGeom prst="rect">
              <a:avLst/>
            </a:prstGeom>
            <a:solidFill>
              <a:srgbClr val="00B0F0">
                <a:alpha val="51058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AB2C97-B968-A562-710D-B3C437031C5D}"/>
                </a:ext>
              </a:extLst>
            </p:cNvPr>
            <p:cNvSpPr/>
            <p:nvPr/>
          </p:nvSpPr>
          <p:spPr>
            <a:xfrm>
              <a:off x="4051610" y="4266900"/>
              <a:ext cx="405161" cy="384868"/>
            </a:xfrm>
            <a:prstGeom prst="ellipse">
              <a:avLst/>
            </a:prstGeom>
            <a:solidFill>
              <a:srgbClr val="06AEEB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CA1304-55B0-17FD-3AC8-54CF6CE90556}"/>
                </a:ext>
              </a:extLst>
            </p:cNvPr>
            <p:cNvSpPr/>
            <p:nvPr/>
          </p:nvSpPr>
          <p:spPr>
            <a:xfrm>
              <a:off x="5163017" y="4246607"/>
              <a:ext cx="416312" cy="405161"/>
            </a:xfrm>
            <a:prstGeom prst="rect">
              <a:avLst/>
            </a:prstGeom>
            <a:solidFill>
              <a:srgbClr val="00B0F0">
                <a:alpha val="51058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17F085-05F2-F079-3B98-80C78EA760C6}"/>
                </a:ext>
              </a:extLst>
            </p:cNvPr>
            <p:cNvSpPr/>
            <p:nvPr/>
          </p:nvSpPr>
          <p:spPr>
            <a:xfrm>
              <a:off x="3356519" y="5328275"/>
              <a:ext cx="416312" cy="405161"/>
            </a:xfrm>
            <a:prstGeom prst="rect">
              <a:avLst/>
            </a:prstGeom>
            <a:solidFill>
              <a:srgbClr val="00B0F0">
                <a:alpha val="51058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1E4EC4-FB4A-0494-0C82-E4089D3AF284}"/>
                </a:ext>
              </a:extLst>
            </p:cNvPr>
            <p:cNvSpPr/>
            <p:nvPr/>
          </p:nvSpPr>
          <p:spPr>
            <a:xfrm>
              <a:off x="4642626" y="5358011"/>
              <a:ext cx="416312" cy="405161"/>
            </a:xfrm>
            <a:prstGeom prst="rect">
              <a:avLst/>
            </a:prstGeom>
            <a:solidFill>
              <a:srgbClr val="00B0F0">
                <a:alpha val="51058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B33352-CB16-F743-1E0D-BD0CD0A4BB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0782" y="2729693"/>
              <a:ext cx="385519" cy="5579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1634892-4ABE-10D7-D5F1-3075D5A62BCE}"/>
                </a:ext>
              </a:extLst>
            </p:cNvPr>
            <p:cNvCxnSpPr>
              <a:cxnSpLocks/>
              <a:stCxn id="4" idx="5"/>
              <a:endCxn id="7" idx="0"/>
            </p:cNvCxnSpPr>
            <p:nvPr/>
          </p:nvCxnSpPr>
          <p:spPr>
            <a:xfrm>
              <a:off x="5508842" y="2716575"/>
              <a:ext cx="352982" cy="5710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10A93FB-6116-4D9B-8BA2-6C5EA3106349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4254191" y="3616107"/>
              <a:ext cx="392012" cy="6507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51549E-362E-D4AF-7C5D-009BE0552FF6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4925011" y="3633494"/>
              <a:ext cx="446162" cy="6131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6D4E93-99AE-0334-3175-BEDED8CA212C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3561650" y="4595405"/>
              <a:ext cx="549294" cy="7368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68C5A8-B7AB-7596-B3BC-FC3909DA16BE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388357" y="4595405"/>
              <a:ext cx="462425" cy="7626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5D156CA-93F9-8A25-6E43-32879E703A78}"/>
                    </a:ext>
                  </a:extLst>
                </p:cNvPr>
                <p:cNvSpPr txBox="1"/>
                <p:nvPr/>
              </p:nvSpPr>
              <p:spPr>
                <a:xfrm>
                  <a:off x="5718868" y="3374766"/>
                  <a:ext cx="28591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5D156CA-93F9-8A25-6E43-32879E703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8868" y="3374766"/>
                  <a:ext cx="285912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BD9CE0E-0FA8-86F6-9222-F2E86769B97F}"/>
                    </a:ext>
                  </a:extLst>
                </p:cNvPr>
                <p:cNvSpPr txBox="1"/>
                <p:nvPr/>
              </p:nvSpPr>
              <p:spPr>
                <a:xfrm>
                  <a:off x="5236301" y="4333525"/>
                  <a:ext cx="28373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BD9CE0E-0FA8-86F6-9222-F2E86769B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301" y="4333525"/>
                  <a:ext cx="283732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122B495-3FBF-E21E-9295-E69C7A745C72}"/>
                    </a:ext>
                  </a:extLst>
                </p:cNvPr>
                <p:cNvSpPr txBox="1"/>
                <p:nvPr/>
              </p:nvSpPr>
              <p:spPr>
                <a:xfrm>
                  <a:off x="4707826" y="5456199"/>
                  <a:ext cx="28373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122B495-3FBF-E21E-9295-E69C7A745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7826" y="5456199"/>
                  <a:ext cx="283732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FA3FD2E-B9BE-2AB9-2151-CF8053754021}"/>
                    </a:ext>
                  </a:extLst>
                </p:cNvPr>
                <p:cNvSpPr txBox="1"/>
                <p:nvPr/>
              </p:nvSpPr>
              <p:spPr>
                <a:xfrm>
                  <a:off x="3418694" y="5417440"/>
                  <a:ext cx="28591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FA3FD2E-B9BE-2AB9-2151-CF80537540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694" y="5417440"/>
                  <a:ext cx="285912" cy="2308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7ABA5AB-C46D-CD12-9381-A771BAB4FB06}"/>
                    </a:ext>
                  </a:extLst>
                </p:cNvPr>
                <p:cNvSpPr txBox="1"/>
                <p:nvPr/>
              </p:nvSpPr>
              <p:spPr>
                <a:xfrm>
                  <a:off x="3928830" y="3026449"/>
                  <a:ext cx="77899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Is age </a:t>
                  </a:r>
                  <a14:m>
                    <m:oMath xmlns:m="http://schemas.openxmlformats.org/officeDocument/2006/math">
                      <m:r>
                        <a:rPr lang="en-US" sz="800" i="1" dirty="0" smtClean="0">
                          <a:latin typeface="Cambria Math" panose="02040503050406030204" pitchFamily="18" charset="0"/>
                        </a:rPr>
                        <m:t>&gt; 62.5</m:t>
                      </m:r>
                    </m:oMath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7ABA5AB-C46D-CD12-9381-A771BAB4F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8830" y="3026449"/>
                  <a:ext cx="778996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9695C3-8EA5-E664-5940-2D58C08E8225}"/>
                </a:ext>
              </a:extLst>
            </p:cNvPr>
            <p:cNvSpPr txBox="1"/>
            <p:nvPr/>
          </p:nvSpPr>
          <p:spPr>
            <a:xfrm>
              <a:off x="3266035" y="4053041"/>
              <a:ext cx="10647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Is sinus tachycardia</a:t>
              </a:r>
            </a:p>
            <a:p>
              <a:r>
                <a:rPr lang="en-US" sz="800" dirty="0"/>
                <a:t> present?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62479F-894E-B2D0-35B5-EC4BF019258C}"/>
                </a:ext>
              </a:extLst>
            </p:cNvPr>
            <p:cNvSpPr txBox="1"/>
            <p:nvPr/>
          </p:nvSpPr>
          <p:spPr>
            <a:xfrm>
              <a:off x="3402687" y="4752213"/>
              <a:ext cx="3353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yes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F6849C6-617C-D303-1986-0DA16147361B}"/>
                </a:ext>
              </a:extLst>
            </p:cNvPr>
            <p:cNvSpPr txBox="1"/>
            <p:nvPr/>
          </p:nvSpPr>
          <p:spPr>
            <a:xfrm>
              <a:off x="4589663" y="4751137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no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0F6285-B228-6CAA-283A-002A5E023132}"/>
                </a:ext>
              </a:extLst>
            </p:cNvPr>
            <p:cNvSpPr txBox="1"/>
            <p:nvPr/>
          </p:nvSpPr>
          <p:spPr>
            <a:xfrm>
              <a:off x="5112761" y="3724606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no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CDE709-C821-D541-524A-23BC9978C997}"/>
                </a:ext>
              </a:extLst>
            </p:cNvPr>
            <p:cNvSpPr txBox="1"/>
            <p:nvPr/>
          </p:nvSpPr>
          <p:spPr>
            <a:xfrm>
              <a:off x="5669026" y="283968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no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8AE650-0224-2FB3-01DB-9EF649CC9F79}"/>
                </a:ext>
              </a:extLst>
            </p:cNvPr>
            <p:cNvSpPr txBox="1"/>
            <p:nvPr/>
          </p:nvSpPr>
          <p:spPr>
            <a:xfrm>
              <a:off x="4772164" y="2852568"/>
              <a:ext cx="3353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yes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2F5E2C-E10E-DDAF-F67E-8A6268349033}"/>
                </a:ext>
              </a:extLst>
            </p:cNvPr>
            <p:cNvSpPr txBox="1"/>
            <p:nvPr/>
          </p:nvSpPr>
          <p:spPr>
            <a:xfrm>
              <a:off x="4207100" y="3692423"/>
              <a:ext cx="3353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03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2</cp:revision>
  <dcterms:created xsi:type="dcterms:W3CDTF">2025-06-29T22:26:32Z</dcterms:created>
  <dcterms:modified xsi:type="dcterms:W3CDTF">2025-06-29T22:39:27Z</dcterms:modified>
</cp:coreProperties>
</file>