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 snapToObjects="1">
      <p:cViewPr>
        <p:scale>
          <a:sx n="248" d="100"/>
          <a:sy n="248" d="100"/>
        </p:scale>
        <p:origin x="-3552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DAE4-F9AF-0A41-A241-DF522225C9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B2D06-19D9-1F4D-A5B5-4DE1C96F1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4757-1C32-9B49-910D-9DCD62A08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E7522-2720-B245-8BF5-843DCF24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DBE2-4AB7-BB4B-BD04-2E1B973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956E-4C36-A944-A345-03F18DDA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87DBA-8DCE-5649-A289-4B20E07A5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C10B-81D9-304C-B6F2-5AA0AA51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8085-4D59-164C-B6A2-6CCE2959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23F55-6F06-0147-8F70-E2F3FBE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31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DAC2AA-C6C6-564E-A091-3CA27B02BC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E352-E865-F04A-9E5D-FC67FD146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DEB-F4D8-2A49-B04F-02C83BDB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4CF2E-E567-704E-A848-88A75A3F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67750-1828-C84F-8926-9A1942D7C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9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77B7E-AE96-5340-8BFF-A98885168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EA13B-4FC4-2A4B-8343-35964FAA2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3C579-01A1-DB47-837B-8A0B35D5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2B33-5B28-0340-86FE-DBA0029FD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7D736-EE26-8240-8B1C-B6FE9369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1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14EF7-7924-2143-9F74-B3B1AC82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33121-F8D6-D447-952A-CD9C8A34D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50B1-0CAF-CB45-B059-A408737F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753CE-F375-AC41-BC22-0826A9BC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0906C-E9DE-2B4D-9F79-F92AE923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15493-CA02-9446-978B-B20CA136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0C387-6DE3-3F4E-865B-BD01FB33E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C9AF5C-5FB1-324F-BE07-6674A174B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0C975-366C-B34F-AE4D-62B32C67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DDE0-82A8-A041-9257-CEF7C1A6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B2C4-E7FE-3C47-8D5D-DFE4B53F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1356-FFD4-1F46-AF38-B33C1648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CC69-9695-3843-9613-936FF3843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FE751-6411-E043-8BC7-E1D8E8921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8B288-01FD-BD45-A38B-7072C16C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EE0A6-904B-DE4D-89DD-BAD4BCFEA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48035-AAE4-714A-AB5E-DF03488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1402C-6402-4D4B-A32E-91DBE68D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1B9060-5285-6A42-A520-21104936E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5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705-BABE-3A44-BAB0-34E855C2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627C3-A35C-C041-AE83-567CD913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625FB-33CE-AB43-B898-344CA1FC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278C8-C592-3041-8FBD-ACC116E0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6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DEA9E-2AD4-0F44-A25A-95311897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EB82F-CC1F-F743-9F46-FEC82B35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CFBDB-00C4-0946-B13D-DB53E3D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3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C6572-D9BF-A74D-A0DB-C98E5AC4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136A-A9C3-6146-B5E1-792EB675D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BF56A-3516-9F42-8D6A-DB168CB2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C7B37-A7EB-6041-AB93-F1DBFA7D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75DD6-C322-9147-A7BB-A971F99F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8BBB5-3A57-C84B-A27C-2B552B41C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3AB1-941B-E047-9A75-735CBA9C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EAC38-6EA3-CA4C-A894-B9235540E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B19B2-D2DF-5241-8164-AA40251D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2A1757-184E-ED42-B66E-F69988A6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C7B3C-7925-2E4E-8F8C-2CD1A27A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7D61E-064A-4241-8118-88345DF2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39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D66B9F-6D56-0F4D-A854-09581F6E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6B7B2-671B-C74F-B856-DD29A5997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2FAD-D251-AF48-8684-E8E79986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3B0D5-5EA4-5047-8172-28DB8178C729}" type="datetimeFigureOut">
              <a:rPr lang="en-US" smtClean="0"/>
              <a:t>6/24/22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DE32-1CB1-054C-A2FB-0B7C717E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FB87-0397-6140-B52B-869B9AD8B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52124-1107-C142-BBF9-2D1F8E0E9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5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2" Type="http://schemas.openxmlformats.org/officeDocument/2006/relationships/image" Target="../media/image28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747CE78-20D4-5A44-893C-4835BAB019EC}"/>
              </a:ext>
            </a:extLst>
          </p:cNvPr>
          <p:cNvGrpSpPr/>
          <p:nvPr/>
        </p:nvGrpSpPr>
        <p:grpSpPr>
          <a:xfrm>
            <a:off x="1626697" y="1007237"/>
            <a:ext cx="3804469" cy="779522"/>
            <a:chOff x="1626697" y="1007237"/>
            <a:chExt cx="3804469" cy="77952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63E6B8F-13B8-5246-931F-6BAF6827A282}"/>
                </a:ext>
              </a:extLst>
            </p:cNvPr>
            <p:cNvSpPr/>
            <p:nvPr/>
          </p:nvSpPr>
          <p:spPr>
            <a:xfrm>
              <a:off x="2322786" y="1239520"/>
              <a:ext cx="569427" cy="5472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B066D631-2807-3041-8AD2-E0730449FBC6}"/>
                </a:ext>
              </a:extLst>
            </p:cNvPr>
            <p:cNvCxnSpPr>
              <a:stCxn id="4" idx="6"/>
              <a:endCxn id="4" idx="2"/>
            </p:cNvCxnSpPr>
            <p:nvPr/>
          </p:nvCxnSpPr>
          <p:spPr>
            <a:xfrm flipH="1">
              <a:off x="2322786" y="1513140"/>
              <a:ext cx="569427" cy="12700"/>
            </a:xfrm>
            <a:prstGeom prst="curvedConnector5">
              <a:avLst>
                <a:gd name="adj1" fmla="val -40146"/>
                <a:gd name="adj2" fmla="val 3954488"/>
                <a:gd name="adj3" fmla="val 1401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urved Connector 7">
              <a:extLst>
                <a:ext uri="{FF2B5EF4-FFF2-40B4-BE49-F238E27FC236}">
                  <a16:creationId xmlns:a16="http://schemas.microsoft.com/office/drawing/2014/main" id="{5A5468AB-43A4-0248-8250-D38199520751}"/>
                </a:ext>
              </a:extLst>
            </p:cNvPr>
            <p:cNvCxnSpPr>
              <a:cxnSpLocks/>
            </p:cNvCxnSpPr>
            <p:nvPr/>
          </p:nvCxnSpPr>
          <p:spPr>
            <a:xfrm>
              <a:off x="1695822" y="1252221"/>
              <a:ext cx="649189" cy="1467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/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324912-8861-1547-8C78-293FAA6392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8612" y="1382334"/>
                  <a:ext cx="297774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E3325D-34DD-2A4B-B273-7969D87382AB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2892213" y="1513139"/>
              <a:ext cx="81301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/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8D075F8-550B-8645-AD7D-242A99119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697" y="1007237"/>
                  <a:ext cx="344197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/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1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1100" b="0" i="1" dirty="0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sz="1100" b="0" i="1" dirty="0" smtClean="0">
                                        <a:latin typeface="Cambria Math" panose="02040503050406030204" pitchFamily="18" charset="0"/>
                                      </a:rPr>
                                      <m:t>,…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F5657-FD68-AB4D-8FC2-619A94E989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403" y="1355842"/>
                  <a:ext cx="1803763" cy="3456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12E4C1CC-3C88-E147-8F87-D97DFBA1DBFD}"/>
              </a:ext>
            </a:extLst>
          </p:cNvPr>
          <p:cNvSpPr/>
          <p:nvPr/>
        </p:nvSpPr>
        <p:spPr>
          <a:xfrm>
            <a:off x="1849348" y="2883230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3D70-B431-C649-BE9E-585B8D7307A8}"/>
              </a:ext>
            </a:extLst>
          </p:cNvPr>
          <p:cNvSpPr/>
          <p:nvPr/>
        </p:nvSpPr>
        <p:spPr>
          <a:xfrm>
            <a:off x="1849348" y="3549337"/>
            <a:ext cx="406259" cy="3826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/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noFill/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>
                  <a:noFill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4B58C8C-7771-5047-82C5-F465E90DE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348" y="5060009"/>
                <a:ext cx="406259" cy="3826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E21A9E0-9429-AB4D-B230-96E6B1EC26C0}"/>
              </a:ext>
            </a:extLst>
          </p:cNvPr>
          <p:cNvSpPr txBox="1"/>
          <p:nvPr/>
        </p:nvSpPr>
        <p:spPr>
          <a:xfrm rot="5400000">
            <a:off x="1885777" y="4311319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458F5FB8-568F-9948-9A37-7FB6F5A0F20E}"/>
              </a:ext>
            </a:extLst>
          </p:cNvPr>
          <p:cNvGrpSpPr/>
          <p:nvPr/>
        </p:nvGrpSpPr>
        <p:grpSpPr>
          <a:xfrm>
            <a:off x="2721649" y="2368963"/>
            <a:ext cx="7643226" cy="3370463"/>
            <a:chOff x="2721649" y="2368963"/>
            <a:chExt cx="7643226" cy="337046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A6EC751-A79F-A343-808A-5D06745C5A1C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80760B-CB22-1D41-A502-3DF6F0F674F2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D9CFB3-2CF5-D749-A69F-5C89218F76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6C878A-578D-8D4E-AE65-9A07063A5E87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326CD7D-7710-D843-833C-C477ED27D5F3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EEC1F58-CFC7-4E47-8512-505C36456A13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38B8541D-395E-2444-8494-55A311BB52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C11448-3238-FD41-A35C-928C96812198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083639-1C8C-6942-B8E2-442BEC5BA1BB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F6F3B3-5038-4B40-8F75-11E8D4BA1C8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08D2CD9B-8951-9440-863D-6DBEF8F494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E3EE8D-43EB-9740-B528-890628C8C884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10B9BAF-CF82-A542-A73D-D530BDE0E6C6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9C287F-8995-E548-8427-7969A4A9CA49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8BBC85A-8EBE-514E-9462-BBD6597B95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15977A-074B-A449-84F6-F3613B43AEE0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FCD9FA-E6DF-8741-9812-54A300533858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1D954D-18F1-C24B-BB1D-86FEC93D4A5C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6EEA0C9-961E-314E-B20A-6473FA67DA28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7656B52-78EF-4146-9DBC-6892FD8EB607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AAFDBD9-90B3-5649-8B53-36DA67563569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F51D717-5AE1-2048-8B10-9A774BA5259F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743130-5215-D243-9893-D9F73FFD0B98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A9B3CAD-C66F-2044-A698-58A722A0E00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C47262-B34D-2241-9D33-0A24E4A74964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FD7AD21-5903-8C4D-9F74-777773888D51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EB6F19-9E11-9346-B2EF-73332BB2DF28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0A6509-5C70-2C46-8828-2537F591B58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A8B461E-E67E-9B4D-9495-88F5DC19B0EA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15C89B9-B97C-3249-920A-6C94C06D2469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532888C-23C2-CE42-95B5-122AA02DC58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072F858-C23D-7B4E-BE7C-972A88B2819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D90603-C241-084F-9D93-D8F0E1C6A234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AB0854D-45A5-5F46-8D57-AE4EE7A4B2C6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955B6F-1D0E-1047-8C89-CFF278E9AABE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EA2D8E-2497-754F-A944-94C88A8B0B95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9194280-7DF5-2649-B1BF-131305012E6B}"/>
                </a:ext>
              </a:extLst>
            </p:cNvPr>
            <p:cNvCxnSpPr>
              <a:cxnSpLocks/>
              <a:stCxn id="21" idx="6"/>
              <a:endCxn id="26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8708871-1A0F-6F47-814F-B093C3B9C7DA}"/>
                </a:ext>
              </a:extLst>
            </p:cNvPr>
            <p:cNvCxnSpPr>
              <a:cxnSpLocks/>
              <a:stCxn id="21" idx="6"/>
              <a:endCxn id="27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C054A16-D07E-754E-993E-B3CA65BE926D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28A236-F77A-BB41-9869-E7548A6636A6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C9D1E47-1FF7-C241-83AF-23C0349012D9}"/>
                </a:ext>
              </a:extLst>
            </p:cNvPr>
            <p:cNvCxnSpPr>
              <a:cxnSpLocks/>
              <a:endCxn id="27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9399A78-A4A8-4D40-9F57-AE2320F26643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D66F3C4-E694-3B4B-B80E-E57D1D9371D0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8DFA084-0567-3F44-9033-D5ED3B686FE2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3EF40EC-F711-E644-B1B5-5F3161F3C0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B5A7269-F8A0-9546-8BA7-052589ACF209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7985931-1A1A-014B-B791-0BEBCE5B92C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308DB18-5248-4F40-8B3C-1438D83E29A8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428348C-1555-4647-B164-19D7F96F9C86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4C8879D-FE7E-E045-B4D1-6BCBD2D2F8CA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143670F-99E2-5B4B-BD6D-452358235226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B1B56FC-5E65-1345-B67F-494FD6C9A104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1E88E1-2F74-934D-A72A-AB5EF17D6902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ADD8EDA-143A-6049-B66A-ECB1042E95A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0A4FFC1-91FE-7240-8B6A-310E7038447B}"/>
                </a:ext>
              </a:extLst>
            </p:cNvPr>
            <p:cNvCxnSpPr>
              <a:cxnSpLocks/>
              <a:stCxn id="27" idx="6"/>
              <a:endCxn id="29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AA91126-7871-C140-BAC6-3C69B98A0D1B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E689FFD6-54BE-6D43-A660-EF527510107C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8FB2D1B-BADE-8244-8F5C-50090C2AC8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3C422E5-E085-5F4C-A60A-E1D0A3B770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23E3297-E7BF-7946-B5DC-A3D46DEE3D4C}"/>
                </a:ext>
              </a:extLst>
            </p:cNvPr>
            <p:cNvCxnSpPr>
              <a:cxnSpLocks/>
              <a:stCxn id="31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6D09F77-8235-CD4A-A1D2-3A3441FC2AC4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47A85CEA-C122-8F45-9D70-FCC6FF17C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6FB1E91-50F1-9F44-B85D-1911EB937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DA90F94-D4BB-6C44-ACBF-6EFE54D22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75691D-C38B-E04A-94BA-28E7828F7A09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EC31E42-4EC9-B543-8780-1B18E9504BD5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D43F0DDC-DC9B-2947-9D98-9A273621B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6B1E2C6-3169-8A4E-8281-E638D59DD52A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F17200A9-A482-B245-82C5-E4D03D8C2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2E8E7B4-1321-6347-98CD-82D2CB16C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524BDFBA-908B-994C-B636-FBCC211DCE12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8FDC1DE-044C-304F-AFFC-7C27182DC1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96DEA98-BD79-2E44-AE3D-72570299A5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CF577BE-A419-BC4A-904A-10DFF8DA40AA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281C583C-EAAF-9049-BD93-8E0044545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FBBCE1EA-300F-0446-A91E-3E453C6A3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AA7A5FCD-EB53-7547-812A-EE5637E11B27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2AEADB8-4354-BE49-973B-A6EB789CC3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92DECAB-481D-5040-B449-7FABFFF59376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8C2751E4-6E37-924B-9D83-0BC23D552FBB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/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E72AE5A6-76B9-3F4E-99A6-CCC7AE9AD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268" y="2918562"/>
                  <a:ext cx="659027" cy="261610"/>
                </a:xfrm>
                <a:prstGeom prst="rect">
                  <a:avLst/>
                </a:prstGeom>
                <a:blipFill>
                  <a:blip r:embed="rId10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/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4BC45F27-A33C-3540-B0B2-B437517E7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7932" y="3560579"/>
                  <a:ext cx="659027" cy="261610"/>
                </a:xfrm>
                <a:prstGeom prst="rect">
                  <a:avLst/>
                </a:prstGeom>
                <a:blipFill>
                  <a:blip r:embed="rId1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/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9173F6D-0A40-C84E-95EE-F58AEE7D14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649" y="5107404"/>
                  <a:ext cx="663067" cy="261610"/>
                </a:xfrm>
                <a:prstGeom prst="rect">
                  <a:avLst/>
                </a:prstGeom>
                <a:blipFill>
                  <a:blip r:embed="rId12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3916DA77-DD3E-2046-8359-C672A63FE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C5CD5CD9-D5D3-5545-94E5-780BDBF19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A932B893-7432-D347-A15E-B3D427818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878AF1F3-C9C7-414F-9882-661498674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FCEC92D-1221-864C-9904-E264D074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251B6FA-5815-EF41-B887-F0EBB829D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06BC74EA-DC91-A04D-890A-90C1A5198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8A5FDC7-DA36-E74B-9B7C-83E9D51F1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27CE79A-2364-AE46-81A7-CB3E702A9E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3FE3E283-D563-E54F-8FAB-2BB240925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22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6" name="Down Arrow 155">
              <a:extLst>
                <a:ext uri="{FF2B5EF4-FFF2-40B4-BE49-F238E27FC236}">
                  <a16:creationId xmlns:a16="http://schemas.microsoft.com/office/drawing/2014/main" id="{81949638-2812-F945-85B0-A9A0AA673458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Down Arrow 156">
              <a:extLst>
                <a:ext uri="{FF2B5EF4-FFF2-40B4-BE49-F238E27FC236}">
                  <a16:creationId xmlns:a16="http://schemas.microsoft.com/office/drawing/2014/main" id="{CC945F88-AA61-C04E-848E-456147754E8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Down Arrow 157">
              <a:extLst>
                <a:ext uri="{FF2B5EF4-FFF2-40B4-BE49-F238E27FC236}">
                  <a16:creationId xmlns:a16="http://schemas.microsoft.com/office/drawing/2014/main" id="{E87E8E84-F9AF-0648-B910-0FB5756F6C14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Down Arrow 158">
              <a:extLst>
                <a:ext uri="{FF2B5EF4-FFF2-40B4-BE49-F238E27FC236}">
                  <a16:creationId xmlns:a16="http://schemas.microsoft.com/office/drawing/2014/main" id="{46244A8C-5D0D-8F4D-985C-BC511592D0F1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Down Arrow 159">
              <a:extLst>
                <a:ext uri="{FF2B5EF4-FFF2-40B4-BE49-F238E27FC236}">
                  <a16:creationId xmlns:a16="http://schemas.microsoft.com/office/drawing/2014/main" id="{006CB4D1-B303-0647-B733-CB6F06315BE1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47E970FB-0493-8647-AC21-52A0876CEC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3"/>
                  <a:stretch>
                    <a:fillRect t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04BF4EA-DA0B-F647-A552-816E132BA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4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/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65C5E4B-6780-394F-83D1-B9BA05A871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509" y="2763228"/>
                  <a:ext cx="531428" cy="261610"/>
                </a:xfrm>
                <a:prstGeom prst="rect">
                  <a:avLst/>
                </a:prstGeom>
                <a:blipFill>
                  <a:blip r:embed="rId25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/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DB14C804-6B04-144E-B19D-48754D1BB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8302" y="2751261"/>
                  <a:ext cx="672300" cy="261610"/>
                </a:xfrm>
                <a:prstGeom prst="rect">
                  <a:avLst/>
                </a:prstGeom>
                <a:blipFill>
                  <a:blip r:embed="rId26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/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D5E491AF-3ECE-184E-950B-4953D0AE27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45007" y="2770673"/>
                  <a:ext cx="537648" cy="261610"/>
                </a:xfrm>
                <a:prstGeom prst="rect">
                  <a:avLst/>
                </a:prstGeom>
                <a:blipFill>
                  <a:blip r:embed="rId27"/>
                  <a:stretch>
                    <a:fillRect t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/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9774B89B-9C45-E544-87B7-AD8C5F328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811" y="2767836"/>
                  <a:ext cx="683585" cy="261610"/>
                </a:xfrm>
                <a:prstGeom prst="rect">
                  <a:avLst/>
                </a:prstGeom>
                <a:blipFill>
                  <a:blip r:embed="rId28"/>
                  <a:stretch>
                    <a:fillRect t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5622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F8BB03-63EA-4843-9922-12A767EE56D9}"/>
              </a:ext>
            </a:extLst>
          </p:cNvPr>
          <p:cNvGrpSpPr/>
          <p:nvPr/>
        </p:nvGrpSpPr>
        <p:grpSpPr>
          <a:xfrm>
            <a:off x="2903169" y="2113767"/>
            <a:ext cx="5642530" cy="2630466"/>
            <a:chOff x="2570335" y="2368963"/>
            <a:chExt cx="7794540" cy="33704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D7EBFF-429B-6B44-A254-3089033BCC12}"/>
                </a:ext>
              </a:extLst>
            </p:cNvPr>
            <p:cNvSpPr/>
            <p:nvPr/>
          </p:nvSpPr>
          <p:spPr>
            <a:xfrm>
              <a:off x="335470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4E6F8E0-52D1-8144-81FE-17CA6AC926DC}"/>
                </a:ext>
              </a:extLst>
            </p:cNvPr>
            <p:cNvSpPr/>
            <p:nvPr/>
          </p:nvSpPr>
          <p:spPr>
            <a:xfrm>
              <a:off x="335470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/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218026A7-814C-3846-A715-37909DC1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708" y="5060009"/>
                  <a:ext cx="406259" cy="382624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E3D0CD-AADD-4B48-8D96-B1C4454107C9}"/>
                </a:ext>
              </a:extLst>
            </p:cNvPr>
            <p:cNvSpPr txBox="1"/>
            <p:nvPr/>
          </p:nvSpPr>
          <p:spPr>
            <a:xfrm rot="5400000">
              <a:off x="339113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C496492-78D2-A244-A9B5-876616C9E6A8}"/>
                </a:ext>
              </a:extLst>
            </p:cNvPr>
            <p:cNvSpPr/>
            <p:nvPr/>
          </p:nvSpPr>
          <p:spPr>
            <a:xfrm>
              <a:off x="4898017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1CCC12-6A46-FF40-AEAF-3B14378607CA}"/>
                </a:ext>
              </a:extLst>
            </p:cNvPr>
            <p:cNvSpPr/>
            <p:nvPr/>
          </p:nvSpPr>
          <p:spPr>
            <a:xfrm>
              <a:off x="4898017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/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08373C3-767A-E648-964E-EC8E1C2E61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017" y="5060009"/>
                  <a:ext cx="406259" cy="38262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85B956A-8989-3B43-BD72-5EBEFD017EBC}"/>
                </a:ext>
              </a:extLst>
            </p:cNvPr>
            <p:cNvSpPr txBox="1"/>
            <p:nvPr/>
          </p:nvSpPr>
          <p:spPr>
            <a:xfrm rot="5400000">
              <a:off x="4934446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0247F1-47E9-9342-94A9-7A845DD144AD}"/>
                </a:ext>
              </a:extLst>
            </p:cNvPr>
            <p:cNvSpPr/>
            <p:nvPr/>
          </p:nvSpPr>
          <p:spPr>
            <a:xfrm>
              <a:off x="6524883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8F7F1F-A8FA-8642-98A3-086D57B24ED3}"/>
                </a:ext>
              </a:extLst>
            </p:cNvPr>
            <p:cNvSpPr/>
            <p:nvPr/>
          </p:nvSpPr>
          <p:spPr>
            <a:xfrm>
              <a:off x="6524883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/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F20E16B-378F-3C4C-A0E2-CA40083CBCA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4883" y="5060009"/>
                  <a:ext cx="406259" cy="3826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6A8D08A-4C20-FF4D-A454-EB05E8294011}"/>
                </a:ext>
              </a:extLst>
            </p:cNvPr>
            <p:cNvSpPr txBox="1"/>
            <p:nvPr/>
          </p:nvSpPr>
          <p:spPr>
            <a:xfrm rot="5400000">
              <a:off x="6561312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F9C0DA-288D-9142-B0A1-F3CA7AF68D7F}"/>
                </a:ext>
              </a:extLst>
            </p:cNvPr>
            <p:cNvSpPr/>
            <p:nvPr/>
          </p:nvSpPr>
          <p:spPr>
            <a:xfrm>
              <a:off x="8242062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F5237-650F-ED4E-8046-2643F16675B6}"/>
                </a:ext>
              </a:extLst>
            </p:cNvPr>
            <p:cNvSpPr/>
            <p:nvPr/>
          </p:nvSpPr>
          <p:spPr>
            <a:xfrm>
              <a:off x="8242062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/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BD8E00-4E1C-F641-A416-D0A2EFEEF7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2062" y="5060009"/>
                  <a:ext cx="406259" cy="3826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E4BF9F-77AB-BC40-B035-4D0BA47213EA}"/>
                </a:ext>
              </a:extLst>
            </p:cNvPr>
            <p:cNvSpPr txBox="1"/>
            <p:nvPr/>
          </p:nvSpPr>
          <p:spPr>
            <a:xfrm rot="5400000">
              <a:off x="8278491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B93F0C-72F7-BA48-B308-536564A9F0D6}"/>
                </a:ext>
              </a:extLst>
            </p:cNvPr>
            <p:cNvSpPr txBox="1"/>
            <p:nvPr/>
          </p:nvSpPr>
          <p:spPr>
            <a:xfrm>
              <a:off x="8966600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2ECA60-555C-1A4C-A2F3-045CF9FB8FD5}"/>
                </a:ext>
              </a:extLst>
            </p:cNvPr>
            <p:cNvSpPr txBox="1"/>
            <p:nvPr/>
          </p:nvSpPr>
          <p:spPr>
            <a:xfrm>
              <a:off x="8969748" y="345192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530F43C-6342-B548-8E35-29EB57FBC560}"/>
                </a:ext>
              </a:extLst>
            </p:cNvPr>
            <p:cNvSpPr txBox="1"/>
            <p:nvPr/>
          </p:nvSpPr>
          <p:spPr>
            <a:xfrm>
              <a:off x="8990389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97EB546-7AA5-2C46-84E8-20C344EA3E51}"/>
                </a:ext>
              </a:extLst>
            </p:cNvPr>
            <p:cNvSpPr txBox="1"/>
            <p:nvPr/>
          </p:nvSpPr>
          <p:spPr>
            <a:xfrm>
              <a:off x="7354808" y="2836166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E7426D-8E6B-944D-A2E1-83E55DB72442}"/>
                </a:ext>
              </a:extLst>
            </p:cNvPr>
            <p:cNvSpPr txBox="1"/>
            <p:nvPr/>
          </p:nvSpPr>
          <p:spPr>
            <a:xfrm>
              <a:off x="7354808" y="3460052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CE9D2A5-25FE-6940-BB25-ED0C17729864}"/>
                </a:ext>
              </a:extLst>
            </p:cNvPr>
            <p:cNvSpPr txBox="1"/>
            <p:nvPr/>
          </p:nvSpPr>
          <p:spPr>
            <a:xfrm>
              <a:off x="7366136" y="498513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082B62D-E2B3-8342-A660-F4A050926650}"/>
                </a:ext>
              </a:extLst>
            </p:cNvPr>
            <p:cNvCxnSpPr>
              <a:stCxn id="5" idx="6"/>
              <a:endCxn id="9" idx="2"/>
            </p:cNvCxnSpPr>
            <p:nvPr/>
          </p:nvCxnSpPr>
          <p:spPr>
            <a:xfrm>
              <a:off x="3760967" y="3074542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364EE44-94A2-2945-9617-EAC1A34CF51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0967" y="3074542"/>
              <a:ext cx="1137050" cy="66610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20537FB-25C0-6F40-B67C-C89B04CD6572}"/>
                </a:ext>
              </a:extLst>
            </p:cNvPr>
            <p:cNvCxnSpPr/>
            <p:nvPr/>
          </p:nvCxnSpPr>
          <p:spPr>
            <a:xfrm>
              <a:off x="3760967" y="3731231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13B7EF-81AA-CD48-8B67-5C1D4D102AC9}"/>
                </a:ext>
              </a:extLst>
            </p:cNvPr>
            <p:cNvCxnSpPr/>
            <p:nvPr/>
          </p:nvCxnSpPr>
          <p:spPr>
            <a:xfrm>
              <a:off x="3760967" y="5256458"/>
              <a:ext cx="1137050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0A6C5A1-EA1C-1446-A6A5-545D6C61C2F0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07628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79A988F-0194-824E-8F78-E6B38951A892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373040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291D99D-F275-1A41-9761-6BAA780AE461}"/>
                </a:ext>
              </a:extLst>
            </p:cNvPr>
            <p:cNvCxnSpPr>
              <a:cxnSpLocks/>
            </p:cNvCxnSpPr>
            <p:nvPr/>
          </p:nvCxnSpPr>
          <p:spPr>
            <a:xfrm>
              <a:off x="8648321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44D123-DEE3-2548-9204-21F667EE41A4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074542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86241E-69A1-F342-89C9-B33AF10DB9AC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CF65A7-1505-E449-AACC-8FE01BF3F68F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F2B7DD3-B20B-964E-BB7C-269DD5E5AEAC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740EFC-AEB3-3243-90A1-3916CDFAF595}"/>
                </a:ext>
              </a:extLst>
            </p:cNvPr>
            <p:cNvCxnSpPr>
              <a:cxnSpLocks/>
            </p:cNvCxnSpPr>
            <p:nvPr/>
          </p:nvCxnSpPr>
          <p:spPr>
            <a:xfrm>
              <a:off x="6931142" y="525132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9DF3A5-A6F1-3043-9547-45BF7E5B96D6}"/>
                </a:ext>
              </a:extLst>
            </p:cNvPr>
            <p:cNvCxnSpPr>
              <a:cxnSpLocks/>
            </p:cNvCxnSpPr>
            <p:nvPr/>
          </p:nvCxnSpPr>
          <p:spPr>
            <a:xfrm>
              <a:off x="7952584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9242A5-A8C6-CC42-A2CB-62F927E41E91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5294405" y="3074542"/>
              <a:ext cx="1230478" cy="66782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97B1D1A-A788-1E41-98A0-44D6D7872957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>
              <a:off x="3760967" y="3074542"/>
              <a:ext cx="1137050" cy="66610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31CD3C0-BE26-DC48-B4F8-2BAD1CC209D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3760967" y="3074542"/>
              <a:ext cx="1137050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F5923A-0E16-BE40-AA1B-E42929634D44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3766367" y="3074542"/>
              <a:ext cx="1131650" cy="216907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583259-84DE-AD44-BF24-77CD70AD85C3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763505" y="3740649"/>
              <a:ext cx="1134512" cy="15084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1356CB-78C2-7F4C-9106-FD7CEA18DD81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3763505" y="3730408"/>
              <a:ext cx="1134512" cy="152091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8963985-A6A7-0B43-BE4A-41B202613EAD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5307865" y="3073719"/>
              <a:ext cx="1217018" cy="66693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B7D134-E62E-7D4A-8B6A-413C4D97B4F9}"/>
                </a:ext>
              </a:extLst>
            </p:cNvPr>
            <p:cNvSpPr/>
            <p:nvPr/>
          </p:nvSpPr>
          <p:spPr>
            <a:xfrm>
              <a:off x="9839668" y="2883230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0693713-DE63-A046-B948-8D4687D21B1F}"/>
                </a:ext>
              </a:extLst>
            </p:cNvPr>
            <p:cNvSpPr/>
            <p:nvPr/>
          </p:nvSpPr>
          <p:spPr>
            <a:xfrm>
              <a:off x="9839668" y="3549337"/>
              <a:ext cx="406259" cy="3826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/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a:fld id="{825F15A7-03F4-43D7-82C5-3E23DA2F108C}" type="mathplaceholder">
                          <a:rPr lang="en-US" i="1" smtClean="0">
                            <a:noFill/>
                            <a:latin typeface="Cambria Math" panose="02040503050406030204" pitchFamily="18" charset="0"/>
                          </a:rPr>
                          <a:t>Type equation here.</a:t>
                        </a:fld>
                      </m:oMath>
                    </m:oMathPara>
                  </a14:m>
                  <a:endParaRPr lang="en-US" dirty="0">
                    <a:noFill/>
                  </a:endParaRPr>
                </a:p>
              </p:txBody>
            </p:sp>
          </mc:Choice>
          <mc:Fallback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85ED503D-4A55-B24E-9637-9C56A44E89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9668" y="5060009"/>
                  <a:ext cx="406259" cy="3826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C7555C-73F0-DD42-B0B8-D391079C9312}"/>
                </a:ext>
              </a:extLst>
            </p:cNvPr>
            <p:cNvSpPr txBox="1"/>
            <p:nvPr/>
          </p:nvSpPr>
          <p:spPr>
            <a:xfrm rot="5400000">
              <a:off x="9876097" y="431131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526A087-B7F2-8140-A498-5CC04DC13B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076256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1B7AFDD-6797-2042-8A46-D88DC6D408C2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731231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2E8D3CB-C67F-2345-B8E7-E060CA59F611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243618"/>
              <a:ext cx="289478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7C2D25D-927A-6D45-AB85-291B341A9AA6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5304276" y="3073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20501D5-E56F-9A47-8B25-FCB3956C6DA4}"/>
                </a:ext>
              </a:extLst>
            </p:cNvPr>
            <p:cNvCxnSpPr>
              <a:cxnSpLocks/>
            </p:cNvCxnSpPr>
            <p:nvPr/>
          </p:nvCxnSpPr>
          <p:spPr>
            <a:xfrm>
              <a:off x="5307865" y="3740710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2C3A7F6-09FE-B64E-BC0D-AB6C7AFAD240}"/>
                </a:ext>
              </a:extLst>
            </p:cNvPr>
            <p:cNvCxnSpPr>
              <a:cxnSpLocks/>
            </p:cNvCxnSpPr>
            <p:nvPr/>
          </p:nvCxnSpPr>
          <p:spPr>
            <a:xfrm>
              <a:off x="5303361" y="5237719"/>
              <a:ext cx="1220607" cy="8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86BB78-48E2-C34F-B5E8-F0945D631349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 flipV="1">
              <a:off x="5302201" y="3740649"/>
              <a:ext cx="1222682" cy="149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FD06C2F-E72E-4245-97C1-B2FFFB64256F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06396" y="3737642"/>
              <a:ext cx="1218487" cy="15136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76DA4A3-2700-DE4C-9938-30EF33EF8D57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5304276" y="3074542"/>
              <a:ext cx="1220607" cy="217677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2B454DB-646E-7347-8A67-7D2AA9E50582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5315149" y="3082848"/>
              <a:ext cx="1209734" cy="216847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70A04CC-8EF4-CA4B-8A98-ED952E340F6A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077192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2191577-4A5F-404C-A4CC-DA37F498F5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3654" y="359500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A3B7B95-0930-A540-AF12-05A2B48E3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1286" y="5034950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F792FE1-15E2-C643-A596-34E46C6CFD27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6931142" y="4818580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552C643-A315-CB49-B7E0-671599988F47}"/>
                </a:ext>
              </a:extLst>
            </p:cNvPr>
            <p:cNvCxnSpPr>
              <a:cxnSpLocks/>
              <a:stCxn id="13" idx="6"/>
            </p:cNvCxnSpPr>
            <p:nvPr/>
          </p:nvCxnSpPr>
          <p:spPr>
            <a:xfrm>
              <a:off x="6931142" y="30745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0C6304-4621-C748-A9E6-5E189372C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3535" y="3083112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5B389E-57CB-DA40-9E14-E7B56CFA83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7772" y="3078324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2799FE4-4B18-E440-9D1E-6B7484118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35352" y="3726163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972B900-C822-2F4D-90C4-7E2DA6A4F004}"/>
                </a:ext>
              </a:extLst>
            </p:cNvPr>
            <p:cNvCxnSpPr>
              <a:cxnSpLocks/>
            </p:cNvCxnSpPr>
            <p:nvPr/>
          </p:nvCxnSpPr>
          <p:spPr>
            <a:xfrm>
              <a:off x="7912725" y="3558110"/>
              <a:ext cx="337181" cy="17321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2E92394-F767-7642-BF97-38BADA4F545D}"/>
                </a:ext>
              </a:extLst>
            </p:cNvPr>
            <p:cNvCxnSpPr>
              <a:cxnSpLocks/>
            </p:cNvCxnSpPr>
            <p:nvPr/>
          </p:nvCxnSpPr>
          <p:spPr>
            <a:xfrm>
              <a:off x="6937952" y="3735838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C6FE4C6-4642-4641-A9FE-66F8EDF2F54C}"/>
                </a:ext>
              </a:extLst>
            </p:cNvPr>
            <p:cNvCxnSpPr>
              <a:cxnSpLocks/>
            </p:cNvCxnSpPr>
            <p:nvPr/>
          </p:nvCxnSpPr>
          <p:spPr>
            <a:xfrm>
              <a:off x="7924284" y="4985138"/>
              <a:ext cx="319484" cy="24453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6CC23BB-E292-DF4A-816A-50DFF4BCE91F}"/>
                </a:ext>
              </a:extLst>
            </p:cNvPr>
            <p:cNvCxnSpPr>
              <a:cxnSpLocks/>
            </p:cNvCxnSpPr>
            <p:nvPr/>
          </p:nvCxnSpPr>
          <p:spPr>
            <a:xfrm>
              <a:off x="7910239" y="4795507"/>
              <a:ext cx="330275" cy="42210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A02E8D-9DAC-5344-BF42-5BFEC8D64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591" y="4813429"/>
              <a:ext cx="312134" cy="43274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A1290A5-B2A6-F74F-A35A-186B4C0F3D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79" y="5032229"/>
              <a:ext cx="276898" cy="20338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96B4444-24A7-9B42-9686-F6E07C67F0A0}"/>
                </a:ext>
              </a:extLst>
            </p:cNvPr>
            <p:cNvCxnSpPr>
              <a:cxnSpLocks/>
            </p:cNvCxnSpPr>
            <p:nvPr/>
          </p:nvCxnSpPr>
          <p:spPr>
            <a:xfrm>
              <a:off x="8645636" y="3075108"/>
              <a:ext cx="302941" cy="16638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9966301-4074-C441-9605-896B8BD39018}"/>
                </a:ext>
              </a:extLst>
            </p:cNvPr>
            <p:cNvCxnSpPr>
              <a:cxnSpLocks/>
            </p:cNvCxnSpPr>
            <p:nvPr/>
          </p:nvCxnSpPr>
          <p:spPr>
            <a:xfrm>
              <a:off x="8645007" y="3083242"/>
              <a:ext cx="324907" cy="33932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B5329AB-BA7B-FD4E-80DD-A44A45A94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3392" y="3584267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D8C296E-7077-0B41-8F9D-367F562948F3}"/>
                </a:ext>
              </a:extLst>
            </p:cNvPr>
            <p:cNvCxnSpPr>
              <a:cxnSpLocks/>
            </p:cNvCxnSpPr>
            <p:nvPr/>
          </p:nvCxnSpPr>
          <p:spPr>
            <a:xfrm>
              <a:off x="8647674" y="3735283"/>
              <a:ext cx="307357" cy="302967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89CDE32-C93D-D247-BA12-1B52079C5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0861" y="3072774"/>
              <a:ext cx="308135" cy="13707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641C5AB-A4B4-AF49-BB5B-87424F374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078324"/>
              <a:ext cx="284814" cy="37707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CEACE88-42C8-2446-9DA6-711353A650E3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3558110"/>
              <a:ext cx="284814" cy="162066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47B1BF3-0FC2-6A42-9573-A490724C8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50190" y="3738611"/>
              <a:ext cx="284814" cy="37524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7C29AF0-FB64-074A-824E-47D7531240B2}"/>
                </a:ext>
              </a:extLst>
            </p:cNvPr>
            <p:cNvCxnSpPr>
              <a:cxnSpLocks/>
            </p:cNvCxnSpPr>
            <p:nvPr/>
          </p:nvCxnSpPr>
          <p:spPr>
            <a:xfrm>
              <a:off x="9540861" y="4848224"/>
              <a:ext cx="295981" cy="389495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9668FD9-53D5-4044-B709-A304BBFCB9B4}"/>
                </a:ext>
              </a:extLst>
            </p:cNvPr>
            <p:cNvCxnSpPr>
              <a:cxnSpLocks/>
            </p:cNvCxnSpPr>
            <p:nvPr/>
          </p:nvCxnSpPr>
          <p:spPr>
            <a:xfrm>
              <a:off x="9550190" y="5015459"/>
              <a:ext cx="284814" cy="22226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/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70D2AED-C646-AE4C-AB4B-C2C6F99448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4112" y="2912047"/>
                  <a:ext cx="659027" cy="261611"/>
                </a:xfrm>
                <a:prstGeom prst="rect">
                  <a:avLst/>
                </a:prstGeom>
                <a:blipFill>
                  <a:blip r:embed="rId7"/>
                  <a:stretch>
                    <a:fillRect r="-23684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/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E92D29AA-8D3E-3048-919E-C8DE254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0335" y="3547358"/>
                  <a:ext cx="659027" cy="261611"/>
                </a:xfrm>
                <a:prstGeom prst="rect">
                  <a:avLst/>
                </a:prstGeom>
                <a:blipFill>
                  <a:blip r:embed="rId8"/>
                  <a:stretch>
                    <a:fillRect r="-20513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/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C8FE1101-78E5-1946-AD50-75DF766417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8920" y="5102224"/>
                  <a:ext cx="663068" cy="261611"/>
                </a:xfrm>
                <a:prstGeom prst="rect">
                  <a:avLst/>
                </a:prstGeom>
                <a:blipFill>
                  <a:blip r:embed="rId9"/>
                  <a:stretch>
                    <a:fillRect r="-17949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/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DBC6A23E-C2C2-F346-A20C-6B1B29273B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603" y="5477816"/>
                  <a:ext cx="538994" cy="261610"/>
                </a:xfrm>
                <a:prstGeom prst="rect">
                  <a:avLst/>
                </a:prstGeom>
                <a:blipFill>
                  <a:blip r:embed="rId10"/>
                  <a:stretch>
                    <a:fillRect r="-1562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/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i="1"/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3F8507CC-F2AC-7248-BC49-CF4458014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5453796"/>
                  <a:ext cx="578043" cy="261610"/>
                </a:xfrm>
                <a:prstGeom prst="rect">
                  <a:avLst/>
                </a:prstGeom>
                <a:blipFill>
                  <a:blip r:embed="rId11"/>
                  <a:stretch>
                    <a:fillRect r="-1470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/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380D0F2-970F-5A4D-8FAA-DE70B9187C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7838" y="5467691"/>
                  <a:ext cx="579646" cy="261610"/>
                </a:xfrm>
                <a:prstGeom prst="rect">
                  <a:avLst/>
                </a:prstGeom>
                <a:blipFill>
                  <a:blip r:embed="rId12"/>
                  <a:stretch>
                    <a:fillRect r="-1470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/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B3B01098-CB1E-5446-B4C9-0359E2AE7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4102" y="5467691"/>
                  <a:ext cx="585866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/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100" i="1"/>
                            </m:ctrlPr>
                          </m:sSubPr>
                          <m:e>
                            <m:r>
                              <a:rPr lang="en-US" sz="1100" i="1"/>
                              <m:t>𝑡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60D445-CA19-724F-8AD6-589E984E2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725" y="5455782"/>
                  <a:ext cx="597150" cy="261610"/>
                </a:xfrm>
                <a:prstGeom prst="rect">
                  <a:avLst/>
                </a:prstGeom>
                <a:blipFill>
                  <a:blip r:embed="rId14"/>
                  <a:stretch>
                    <a:fillRect r="-1428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/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410E28C-7D3F-F046-B554-40A372F45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970" y="2368963"/>
                  <a:ext cx="491994" cy="261610"/>
                </a:xfrm>
                <a:prstGeom prst="rect">
                  <a:avLst/>
                </a:prstGeom>
                <a:blipFill>
                  <a:blip r:embed="rId15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/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9511DB-BEE1-6544-BAAC-DF13F080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912" y="2379713"/>
                  <a:ext cx="529376" cy="261610"/>
                </a:xfrm>
                <a:prstGeom prst="rect">
                  <a:avLst/>
                </a:prstGeom>
                <a:blipFill>
                  <a:blip r:embed="rId16"/>
                  <a:stretch>
                    <a:fillRect t="-17647" r="-3226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/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203CBAE2-87D5-4249-A2D2-F9AD02AC67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126" y="2383561"/>
                  <a:ext cx="532646" cy="261610"/>
                </a:xfrm>
                <a:prstGeom prst="rect">
                  <a:avLst/>
                </a:prstGeom>
                <a:blipFill>
                  <a:blip r:embed="rId17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/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AA3B3141-099B-5C40-A768-6BAED6939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6086" y="2385919"/>
                  <a:ext cx="538865" cy="261610"/>
                </a:xfrm>
                <a:prstGeom prst="rect">
                  <a:avLst/>
                </a:prstGeom>
                <a:blipFill>
                  <a:blip r:embed="rId18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/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0554543-A8B7-804A-A09F-81BD4610CE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4070" y="2393058"/>
                  <a:ext cx="569963" cy="261610"/>
                </a:xfrm>
                <a:prstGeom prst="rect">
                  <a:avLst/>
                </a:prstGeom>
                <a:blipFill>
                  <a:blip r:embed="rId19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Down Arrow 97">
              <a:extLst>
                <a:ext uri="{FF2B5EF4-FFF2-40B4-BE49-F238E27FC236}">
                  <a16:creationId xmlns:a16="http://schemas.microsoft.com/office/drawing/2014/main" id="{E5420541-9C07-B240-AC42-F2D760680F3B}"/>
                </a:ext>
              </a:extLst>
            </p:cNvPr>
            <p:cNvSpPr/>
            <p:nvPr/>
          </p:nvSpPr>
          <p:spPr>
            <a:xfrm>
              <a:off x="3509871" y="2653898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Down Arrow 98">
              <a:extLst>
                <a:ext uri="{FF2B5EF4-FFF2-40B4-BE49-F238E27FC236}">
                  <a16:creationId xmlns:a16="http://schemas.microsoft.com/office/drawing/2014/main" id="{79A73C70-8D36-5A4F-9957-8DBEA10488C8}"/>
                </a:ext>
              </a:extLst>
            </p:cNvPr>
            <p:cNvSpPr/>
            <p:nvPr/>
          </p:nvSpPr>
          <p:spPr>
            <a:xfrm>
              <a:off x="5059836" y="2664966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Down Arrow 99">
              <a:extLst>
                <a:ext uri="{FF2B5EF4-FFF2-40B4-BE49-F238E27FC236}">
                  <a16:creationId xmlns:a16="http://schemas.microsoft.com/office/drawing/2014/main" id="{35A88DAE-D515-644D-B0F8-DECBEBA4A2B0}"/>
                </a:ext>
              </a:extLst>
            </p:cNvPr>
            <p:cNvSpPr/>
            <p:nvPr/>
          </p:nvSpPr>
          <p:spPr>
            <a:xfrm>
              <a:off x="6686915" y="268237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own Arrow 100">
              <a:extLst>
                <a:ext uri="{FF2B5EF4-FFF2-40B4-BE49-F238E27FC236}">
                  <a16:creationId xmlns:a16="http://schemas.microsoft.com/office/drawing/2014/main" id="{A30082E9-CB2F-884B-B145-0BA77A0EB075}"/>
                </a:ext>
              </a:extLst>
            </p:cNvPr>
            <p:cNvSpPr/>
            <p:nvPr/>
          </p:nvSpPr>
          <p:spPr>
            <a:xfrm>
              <a:off x="8404094" y="2693411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Down Arrow 101">
              <a:extLst>
                <a:ext uri="{FF2B5EF4-FFF2-40B4-BE49-F238E27FC236}">
                  <a16:creationId xmlns:a16="http://schemas.microsoft.com/office/drawing/2014/main" id="{A786ACA8-02DA-D042-A5F0-2C8C51172C07}"/>
                </a:ext>
              </a:extLst>
            </p:cNvPr>
            <p:cNvSpPr/>
            <p:nvPr/>
          </p:nvSpPr>
          <p:spPr>
            <a:xfrm>
              <a:off x="9984107" y="2697719"/>
              <a:ext cx="82193" cy="12643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/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i="1"/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EC06C39-3895-A540-9D73-7CB2241B0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495" y="2787757"/>
                  <a:ext cx="490775" cy="261610"/>
                </a:xfrm>
                <a:prstGeom prst="rect">
                  <a:avLst/>
                </a:prstGeom>
                <a:blipFill>
                  <a:blip r:embed="rId20"/>
                  <a:stretch>
                    <a:fillRect t="-17647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/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DB7AB718-442E-1046-9BBD-23065AEA01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6576" y="2781243"/>
                  <a:ext cx="528158" cy="261610"/>
                </a:xfrm>
                <a:prstGeom prst="rect">
                  <a:avLst/>
                </a:prstGeom>
                <a:blipFill>
                  <a:blip r:embed="rId21"/>
                  <a:stretch>
                    <a:fillRect t="-18750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/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2DAF5FD-7530-674A-B03B-7F928C963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9767" y="2757359"/>
                  <a:ext cx="531428" cy="261611"/>
                </a:xfrm>
                <a:prstGeom prst="rect">
                  <a:avLst/>
                </a:prstGeom>
                <a:blipFill>
                  <a:blip r:embed="rId22"/>
                  <a:stretch>
                    <a:fillRect t="-17647" r="-322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/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374A23F-1EE7-D649-8A97-984F5916B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1036" y="2770821"/>
                  <a:ext cx="672300" cy="261611"/>
                </a:xfrm>
                <a:prstGeom prst="rect">
                  <a:avLst/>
                </a:prstGeom>
                <a:blipFill>
                  <a:blip r:embed="rId23"/>
                  <a:stretch>
                    <a:fillRect t="-17647" r="-7692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/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782BEF6E-2173-B241-916C-D5E046A828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5653" y="2770378"/>
                  <a:ext cx="537648" cy="261611"/>
                </a:xfrm>
                <a:prstGeom prst="rect">
                  <a:avLst/>
                </a:prstGeom>
                <a:blipFill>
                  <a:blip r:embed="rId24"/>
                  <a:stretch>
                    <a:fillRect t="-17647" r="-3125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/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100" i="1" smtClean="0"/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</m:acc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1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AE44F8A2-F318-4D40-945E-3C1B3E3FC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834" y="2766330"/>
                  <a:ext cx="683585" cy="261611"/>
                </a:xfrm>
                <a:prstGeom prst="rect">
                  <a:avLst/>
                </a:prstGeom>
                <a:blipFill>
                  <a:blip r:embed="rId25"/>
                  <a:stretch>
                    <a:fillRect t="-18750" r="-10256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25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437F13C-73F5-8349-BA1E-680E0190E859}"/>
              </a:ext>
            </a:extLst>
          </p:cNvPr>
          <p:cNvGrpSpPr/>
          <p:nvPr/>
        </p:nvGrpSpPr>
        <p:grpSpPr>
          <a:xfrm>
            <a:off x="2771185" y="2342508"/>
            <a:ext cx="4078572" cy="1703798"/>
            <a:chOff x="2771185" y="2342508"/>
            <a:chExt cx="4078572" cy="170379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02A607-768B-E645-8569-A2D75655997B}"/>
                </a:ext>
              </a:extLst>
            </p:cNvPr>
            <p:cNvSpPr/>
            <p:nvPr/>
          </p:nvSpPr>
          <p:spPr>
            <a:xfrm>
              <a:off x="4428162" y="234250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D483BC4-40B2-4B44-975C-E96BCEABE1C6}"/>
                </a:ext>
              </a:extLst>
            </p:cNvPr>
            <p:cNvSpPr/>
            <p:nvPr/>
          </p:nvSpPr>
          <p:spPr>
            <a:xfrm>
              <a:off x="4458985" y="3347663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66BD61A-1F37-684B-84B0-70F18CFDF4B6}"/>
                </a:ext>
              </a:extLst>
            </p:cNvPr>
            <p:cNvSpPr/>
            <p:nvPr/>
          </p:nvSpPr>
          <p:spPr>
            <a:xfrm>
              <a:off x="5525784" y="2828818"/>
              <a:ext cx="703780" cy="69864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95002-4F96-934A-AAD3-AEC619261813}"/>
                </a:ext>
              </a:extLst>
            </p:cNvPr>
            <p:cNvCxnSpPr>
              <a:stCxn id="2" idx="0"/>
              <a:endCxn id="2" idx="4"/>
            </p:cNvCxnSpPr>
            <p:nvPr/>
          </p:nvCxnSpPr>
          <p:spPr>
            <a:xfrm>
              <a:off x="4780052" y="2342508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E58CB0-35FF-F347-A25C-C5AC7F37D54A}"/>
                </a:ext>
              </a:extLst>
            </p:cNvPr>
            <p:cNvCxnSpPr/>
            <p:nvPr/>
          </p:nvCxnSpPr>
          <p:spPr>
            <a:xfrm>
              <a:off x="4810875" y="3347663"/>
              <a:ext cx="0" cy="698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D20787B-0B4B-B64B-A933-70DF2999C279}"/>
                </a:ext>
              </a:extLst>
            </p:cNvPr>
            <p:cNvCxnSpPr/>
            <p:nvPr/>
          </p:nvCxnSpPr>
          <p:spPr>
            <a:xfrm>
              <a:off x="5877674" y="2837380"/>
              <a:ext cx="0" cy="69864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9C17FA-3919-D744-9445-569142089C7A}"/>
                </a:ext>
              </a:extLst>
            </p:cNvPr>
            <p:cNvCxnSpPr>
              <a:cxnSpLocks/>
              <a:stCxn id="2" idx="6"/>
              <a:endCxn id="4" idx="1"/>
            </p:cNvCxnSpPr>
            <p:nvPr/>
          </p:nvCxnSpPr>
          <p:spPr>
            <a:xfrm>
              <a:off x="5131942" y="2691830"/>
              <a:ext cx="496908" cy="239302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78AFB75-17A5-6243-BDB7-41F281E31ADA}"/>
                </a:ext>
              </a:extLst>
            </p:cNvPr>
            <p:cNvCxnSpPr>
              <a:stCxn id="3" idx="6"/>
              <a:endCxn id="4" idx="3"/>
            </p:cNvCxnSpPr>
            <p:nvPr/>
          </p:nvCxnSpPr>
          <p:spPr>
            <a:xfrm flipV="1">
              <a:off x="5162765" y="3425147"/>
              <a:ext cx="466085" cy="2718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5F2D29-2350-E74C-A25B-49401132118F}"/>
                </a:ext>
              </a:extLst>
            </p:cNvPr>
            <p:cNvCxnSpPr>
              <a:stCxn id="2" idx="2"/>
            </p:cNvCxnSpPr>
            <p:nvPr/>
          </p:nvCxnSpPr>
          <p:spPr>
            <a:xfrm flipH="1">
              <a:off x="3719245" y="2691830"/>
              <a:ext cx="708917" cy="49487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698C550-E26E-4345-9A28-34CACBE756D4}"/>
                </a:ext>
              </a:extLst>
            </p:cNvPr>
            <p:cNvCxnSpPr>
              <a:stCxn id="3" idx="2"/>
            </p:cNvCxnSpPr>
            <p:nvPr/>
          </p:nvCxnSpPr>
          <p:spPr>
            <a:xfrm flipH="1" flipV="1">
              <a:off x="3719245" y="3186701"/>
              <a:ext cx="739740" cy="51028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18AA03-AC28-1143-97C4-19DCCC2A728F}"/>
                </a:ext>
              </a:extLst>
            </p:cNvPr>
            <p:cNvCxnSpPr/>
            <p:nvPr/>
          </p:nvCxnSpPr>
          <p:spPr>
            <a:xfrm>
              <a:off x="3298004" y="3186701"/>
              <a:ext cx="421241" cy="0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4AC9723-EB2A-CF41-8647-DC50D871BAB9}"/>
                </a:ext>
              </a:extLst>
            </p:cNvPr>
            <p:cNvCxnSpPr>
              <a:stCxn id="4" idx="6"/>
            </p:cNvCxnSpPr>
            <p:nvPr/>
          </p:nvCxnSpPr>
          <p:spPr>
            <a:xfrm flipV="1">
              <a:off x="6229564" y="3178139"/>
              <a:ext cx="392130" cy="1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/>
                <p:nvPr/>
              </p:nvSpPr>
              <p:spPr>
                <a:xfrm>
                  <a:off x="4354240" y="2546851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D34425D-6B45-C344-83C8-47413F0641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4240" y="2546851"/>
                  <a:ext cx="541687" cy="2616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/>
                <p:nvPr/>
              </p:nvSpPr>
              <p:spPr>
                <a:xfrm>
                  <a:off x="4704744" y="2546280"/>
                  <a:ext cx="5302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BE1A522-8571-5B4E-B9B4-77F83FFED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4744" y="2546280"/>
                  <a:ext cx="530209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/>
                <p:nvPr/>
              </p:nvSpPr>
              <p:spPr>
                <a:xfrm>
                  <a:off x="4372254" y="3550767"/>
                  <a:ext cx="541687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5E05908-17F6-4647-AFA0-E506627437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254" y="3550767"/>
                  <a:ext cx="541687" cy="261610"/>
                </a:xfrm>
                <a:prstGeom prst="rect">
                  <a:avLst/>
                </a:prstGeom>
                <a:blipFill>
                  <a:blip r:embed="rId4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/>
                <p:nvPr/>
              </p:nvSpPr>
              <p:spPr>
                <a:xfrm>
                  <a:off x="4735567" y="3546297"/>
                  <a:ext cx="53347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100" i="1"/>
                            </m:ctrlPr>
                          </m:d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B9E99C5-26D2-3F47-AF2E-589CB47BC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567" y="3546297"/>
                  <a:ext cx="533479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/>
                <p:nvPr/>
              </p:nvSpPr>
              <p:spPr>
                <a:xfrm>
                  <a:off x="3915965" y="3045624"/>
                  <a:ext cx="1640642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1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 - activation function</a:t>
                  </a: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426165-0FAF-3B4B-9E6D-1C4330CF35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965" y="3045624"/>
                  <a:ext cx="1640642" cy="261610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/>
                <p:nvPr/>
              </p:nvSpPr>
              <p:spPr>
                <a:xfrm>
                  <a:off x="5561690" y="2895223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15D448C-A942-4848-A14D-2A95DEAC0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690" y="2895223"/>
                  <a:ext cx="295274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/>
                <p:nvPr/>
              </p:nvSpPr>
              <p:spPr>
                <a:xfrm>
                  <a:off x="5577317" y="3186701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D0E56A9-10DB-FD43-98EA-DAA55C12D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317" y="3186701"/>
                  <a:ext cx="295274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/>
                <p:nvPr/>
              </p:nvSpPr>
              <p:spPr>
                <a:xfrm>
                  <a:off x="5963026" y="3026028"/>
                  <a:ext cx="32252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773E249-547D-0243-90AA-48FCA5FF9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026" y="3026028"/>
                  <a:ext cx="322524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/>
                <p:nvPr/>
              </p:nvSpPr>
              <p:spPr>
                <a:xfrm>
                  <a:off x="6554483" y="3026028"/>
                  <a:ext cx="295274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E9037A-AEA8-0246-B19F-760B92AB3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4483" y="3026028"/>
                  <a:ext cx="295274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/>
                <p:nvPr/>
              </p:nvSpPr>
              <p:spPr>
                <a:xfrm>
                  <a:off x="2771185" y="2910286"/>
                  <a:ext cx="964238" cy="266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/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en-US" sz="1100" dirty="0"/>
                    <a:t>+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1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56EDEE9C-773A-7B47-A6F7-F37CB3D02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1185" y="2910286"/>
                  <a:ext cx="964238" cy="266996"/>
                </a:xfrm>
                <a:prstGeom prst="rect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09803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225</Words>
  <Application>Microsoft Macintosh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10</cp:revision>
  <dcterms:created xsi:type="dcterms:W3CDTF">2022-06-25T03:47:41Z</dcterms:created>
  <dcterms:modified xsi:type="dcterms:W3CDTF">2022-06-26T22:49:48Z</dcterms:modified>
</cp:coreProperties>
</file>