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351" d="100"/>
          <a:sy n="351" d="100"/>
        </p:scale>
        <p:origin x="-968" y="-5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EBDD7-2AAA-4146-B884-0372D2E1ED83}" type="datetimeFigureOut">
              <a:rPr lang="en-US" smtClean="0"/>
              <a:t>7/9/22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B9F9F-20DC-964E-9CCF-43C4D428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5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9F9F-20DC-964E-9CCF-43C4D4286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8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DAE4-F9AF-0A41-A241-DF522225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2D06-19D9-1F4D-A5B5-4DE1C96F1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4757-1C32-9B49-910D-9DCD62A0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7522-2720-B245-8BF5-843DCF24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DBE2-4AB7-BB4B-BD04-2E1B973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56E-4C36-A944-A345-03F18DDA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87DBA-8DCE-5649-A289-4B20E07A5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C10B-81D9-304C-B6F2-5AA0AA51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8085-4D59-164C-B6A2-6CCE2959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3F55-6F06-0147-8F70-E2F3FBE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AC2AA-C6C6-564E-A091-3CA27B02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E352-E865-F04A-9E5D-FC67FD14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8DEB-F4D8-2A49-B04F-02C83BDB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CF2E-E567-704E-A848-88A75A3F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7750-1828-C84F-8926-9A1942D7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7B7E-AE96-5340-8BFF-A9888516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A13B-4FC4-2A4B-8343-35964FAA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C579-01A1-DB47-837B-8A0B35D5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2B33-5B28-0340-86FE-DBA0029F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D736-EE26-8240-8B1C-B6FE9369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EF7-7924-2143-9F74-B3B1AC82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3121-F8D6-D447-952A-CD9C8A34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50B1-0CAF-CB45-B059-A408737F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53CE-F375-AC41-BC22-0826A9B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906C-E9DE-2B4D-9F79-F92AE923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5493-CA02-9446-978B-B20CA136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C387-6DE3-3F4E-865B-BD01FB33E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AF5C-5FB1-324F-BE07-6674A174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C975-366C-B34F-AE4D-62B32C67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DDE0-82A8-A041-9257-CEF7C1A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B2C4-E7FE-3C47-8D5D-DFE4B53F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356-FFD4-1F46-AF38-B33C1648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CC69-9695-3843-9613-936FF384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FE751-6411-E043-8BC7-E1D8E892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8B288-01FD-BD45-A38B-7072C16C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EE0A6-904B-DE4D-89DD-BAD4BCFE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48035-AAE4-714A-AB5E-DF03488D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402C-6402-4D4B-A32E-91DBE68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B9060-5285-6A42-A520-2110493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705-BABE-3A44-BAB0-34E855C2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27C3-A35C-C041-AE83-567CD913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25FB-33CE-AB43-B898-344CA1FC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278C8-C592-3041-8FBD-ACC116E0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DEA9E-2AD4-0F44-A25A-9531189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EB82F-CC1F-F743-9F46-FEC82B3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FBDB-00C4-0946-B13D-DB53E3D2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572-D9BF-A74D-A0DB-C98E5AC4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136A-A9C3-6146-B5E1-792EB675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F56A-3516-9F42-8D6A-DB168CB2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7B37-A7EB-6041-AB93-F1DBFA7D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5DD6-C322-9147-A7BB-A971F99F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BBB5-3A57-C84B-A27C-2B552B41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3AB1-941B-E047-9A75-735CBA9C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AC38-6EA3-CA4C-A894-B9235540E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B19B2-D2DF-5241-8164-AA40251D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A1757-184E-ED42-B66E-F69988A6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B3C-7925-2E4E-8F8C-2CD1A27A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D61E-064A-4241-8118-88345DF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66B9F-6D56-0F4D-A854-09581F6E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B7B2-671B-C74F-B856-DD29A599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2FAD-D251-AF48-8684-E8E799867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DE32-1CB1-054C-A2FB-0B7C717E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FB87-0397-6140-B52B-869B9AD8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26" Type="http://schemas.openxmlformats.org/officeDocument/2006/relationships/image" Target="../media/image146.png"/><Relationship Id="rId3" Type="http://schemas.openxmlformats.org/officeDocument/2006/relationships/image" Target="../media/image123.png"/><Relationship Id="rId21" Type="http://schemas.openxmlformats.org/officeDocument/2006/relationships/image" Target="../media/image141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5" Type="http://schemas.openxmlformats.org/officeDocument/2006/relationships/image" Target="../media/image14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6.png"/><Relationship Id="rId20" Type="http://schemas.openxmlformats.org/officeDocument/2006/relationships/image" Target="../media/image140.png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24" Type="http://schemas.openxmlformats.org/officeDocument/2006/relationships/image" Target="../media/image144.png"/><Relationship Id="rId32" Type="http://schemas.openxmlformats.org/officeDocument/2006/relationships/image" Target="../media/image152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23" Type="http://schemas.openxmlformats.org/officeDocument/2006/relationships/image" Target="../media/image143.png"/><Relationship Id="rId28" Type="http://schemas.openxmlformats.org/officeDocument/2006/relationships/image" Target="../media/image148.png"/><Relationship Id="rId10" Type="http://schemas.openxmlformats.org/officeDocument/2006/relationships/image" Target="../media/image130.png"/><Relationship Id="rId19" Type="http://schemas.openxmlformats.org/officeDocument/2006/relationships/image" Target="../media/image139.png"/><Relationship Id="rId31" Type="http://schemas.openxmlformats.org/officeDocument/2006/relationships/image" Target="../media/image151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Relationship Id="rId22" Type="http://schemas.openxmlformats.org/officeDocument/2006/relationships/image" Target="../media/image142.png"/><Relationship Id="rId27" Type="http://schemas.openxmlformats.org/officeDocument/2006/relationships/image" Target="../media/image147.png"/><Relationship Id="rId30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2" Type="http://schemas.openxmlformats.org/officeDocument/2006/relationships/image" Target="../media/image123.png"/><Relationship Id="rId16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747CE78-20D4-5A44-893C-4835BAB019EC}"/>
              </a:ext>
            </a:extLst>
          </p:cNvPr>
          <p:cNvGrpSpPr/>
          <p:nvPr/>
        </p:nvGrpSpPr>
        <p:grpSpPr>
          <a:xfrm>
            <a:off x="1626697" y="1007237"/>
            <a:ext cx="3804469" cy="779522"/>
            <a:chOff x="1626697" y="1007237"/>
            <a:chExt cx="3804469" cy="7795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3E6B8F-13B8-5246-931F-6BAF6827A282}"/>
                </a:ext>
              </a:extLst>
            </p:cNvPr>
            <p:cNvSpPr/>
            <p:nvPr/>
          </p:nvSpPr>
          <p:spPr>
            <a:xfrm>
              <a:off x="2322786" y="1239520"/>
              <a:ext cx="569427" cy="547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B066D631-2807-3041-8AD2-E0730449FBC6}"/>
                </a:ext>
              </a:extLst>
            </p:cNvPr>
            <p:cNvCxnSpPr>
              <a:stCxn id="4" idx="6"/>
              <a:endCxn id="4" idx="2"/>
            </p:cNvCxnSpPr>
            <p:nvPr/>
          </p:nvCxnSpPr>
          <p:spPr>
            <a:xfrm flipH="1">
              <a:off x="2322786" y="1513140"/>
              <a:ext cx="569427" cy="12700"/>
            </a:xfrm>
            <a:prstGeom prst="curvedConnector5">
              <a:avLst>
                <a:gd name="adj1" fmla="val -40146"/>
                <a:gd name="adj2" fmla="val 3954488"/>
                <a:gd name="adj3" fmla="val 1401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5A5468AB-43A4-0248-8250-D3819952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695822" y="1252221"/>
              <a:ext cx="649189" cy="1467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/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E3325D-34DD-2A4B-B273-7969D87382AB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2892213" y="1513139"/>
              <a:ext cx="8130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/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/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2E4C1CC-3C88-E147-8F87-D97DFBA1DBFD}"/>
              </a:ext>
            </a:extLst>
          </p:cNvPr>
          <p:cNvSpPr/>
          <p:nvPr/>
        </p:nvSpPr>
        <p:spPr>
          <a:xfrm>
            <a:off x="1849348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723D70-B431-C649-BE9E-585B8D7307A8}"/>
              </a:ext>
            </a:extLst>
          </p:cNvPr>
          <p:cNvSpPr/>
          <p:nvPr/>
        </p:nvSpPr>
        <p:spPr>
          <a:xfrm>
            <a:off x="1849348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/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E21A9E0-9429-AB4D-B230-96E6B1EC26C0}"/>
              </a:ext>
            </a:extLst>
          </p:cNvPr>
          <p:cNvSpPr txBox="1"/>
          <p:nvPr/>
        </p:nvSpPr>
        <p:spPr>
          <a:xfrm rot="5400000">
            <a:off x="1885777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58F5FB8-568F-9948-9A37-7FB6F5A0F20E}"/>
              </a:ext>
            </a:extLst>
          </p:cNvPr>
          <p:cNvGrpSpPr/>
          <p:nvPr/>
        </p:nvGrpSpPr>
        <p:grpSpPr>
          <a:xfrm>
            <a:off x="2721649" y="2368963"/>
            <a:ext cx="7643226" cy="3370463"/>
            <a:chOff x="2721649" y="2368963"/>
            <a:chExt cx="7643226" cy="337046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6EC751-A79F-A343-808A-5D06745C5A1C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80760B-CB22-1D41-A502-3DF6F0F674F2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6C878A-578D-8D4E-AE65-9A07063A5E87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26CD7D-7710-D843-833C-C477ED27D5F3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EEC1F58-CFC7-4E47-8512-505C36456A13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C11448-3238-FD41-A35C-928C96812198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083639-1C8C-6942-B8E2-442BEC5BA1BB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F6F3B3-5038-4B40-8F75-11E8D4BA1C8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E3EE8D-43EB-9740-B528-890628C8C884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0B9BAF-CF82-A542-A73D-D530BDE0E6C6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9C287F-8995-E548-8427-7969A4A9CA49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15977A-074B-A449-84F6-F3613B43AEE0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FCD9FA-E6DF-8741-9812-54A300533858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D954D-18F1-C24B-BB1D-86FEC93D4A5C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EEA0C9-961E-314E-B20A-6473FA67DA28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656B52-78EF-4146-9DBC-6892FD8EB607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AFDBD9-90B3-5649-8B53-36DA67563569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51D717-5AE1-2048-8B10-9A774BA5259F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743130-5215-D243-9893-D9F73FFD0B98}"/>
                </a:ext>
              </a:extLst>
            </p:cNvPr>
            <p:cNvCxnSpPr>
              <a:stCxn id="21" idx="6"/>
              <a:endCxn id="25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9B3CAD-C66F-2044-A698-58A722A0E00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C47262-B34D-2241-9D33-0A24E4A74964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D7AD21-5903-8C4D-9F74-777773888D51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EB6F19-9E11-9346-B2EF-73332BB2DF28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0A6509-5C70-2C46-8828-2537F591B58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A8B461E-E67E-9B4D-9495-88F5DC1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15C89B9-B97C-3249-920A-6C94C06D2469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532888C-23C2-CE42-95B5-122AA02DC58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072F858-C23D-7B4E-BE7C-972A88B2819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D90603-C241-084F-9D93-D8F0E1C6A23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AB0854D-45A5-5F46-8D57-AE4EE7A4B2C6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955B6F-1D0E-1047-8C89-CFF278E9AABE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EA2D8E-2497-754F-A944-94C88A8B0B95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194280-7DF5-2649-B1BF-131305012E6B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708871-1A0F-6F47-814F-B093C3B9C7DA}"/>
                </a:ext>
              </a:extLst>
            </p:cNvPr>
            <p:cNvCxnSpPr>
              <a:cxnSpLocks/>
              <a:stCxn id="21" idx="6"/>
              <a:endCxn id="27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C054A16-D07E-754E-993E-B3CA65BE926D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28A236-F77A-BB41-9869-E7548A6636A6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C9D1E47-1FF7-C241-83AF-23C0349012D9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9399A78-A4A8-4D40-9F57-AE2320F26643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D66F3C4-E694-3B4B-B80E-E57D1D9371D0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8DFA084-0567-3F44-9033-D5ED3B686FE2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B5A7269-F8A0-9546-8BA7-052589ACF209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7985931-1A1A-014B-B791-0BEBCE5B92C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308DB18-5248-4F40-8B3C-1438D83E29A8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428348C-1555-4647-B164-19D7F96F9C8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4C8879D-FE7E-E045-B4D1-6BCBD2D2F8C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43670F-99E2-5B4B-BD6D-452358235226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B1B56FC-5E65-1345-B67F-494FD6C9A104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1E88E1-2F74-934D-A72A-AB5EF17D6902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DD8EDA-143A-6049-B66A-ECB1042E95AA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0A4FFC1-91FE-7240-8B6A-310E7038447B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AA91126-7871-C140-BAC6-3C69B98A0D1B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689FFD6-54BE-6D43-A660-EF527510107C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FB2D1B-BADE-8244-8F5C-50090C2AC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C422E5-E085-5F4C-A60A-E1D0A3B77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23E3297-E7BF-7946-B5DC-A3D46DEE3D4C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6D09F77-8235-CD4A-A1D2-3A3441FC2AC4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A85CEA-C122-8F45-9D70-FCC6FF17C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6FB1E91-50F1-9F44-B85D-1911EB937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A90F94-D4BB-6C44-ACBF-6EFE54D22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75691D-C38B-E04A-94BA-28E7828F7A09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C31E42-4EC9-B543-8780-1B18E9504BD5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43F0DDC-DC9B-2947-9D98-9A273621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6B1E2C6-3169-8A4E-8281-E638D59DD52A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7200A9-A482-B245-82C5-E4D03D8C2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2E8E7B4-1321-6347-98CD-82D2CB16C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24BDFBA-908B-994C-B636-FBCC211DCE12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8FDC1DE-044C-304F-AFFC-7C27182DC1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96DEA98-BD79-2E44-AE3D-72570299A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CF577BE-A419-BC4A-904A-10DFF8DA40AA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81C583C-EAAF-9049-BD93-8E0044545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BBCE1EA-300F-0446-A91E-3E453C6A3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A7A5FCD-EB53-7547-812A-EE5637E11B27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2AEADB8-4354-BE49-973B-A6EB789CC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92DECAB-481D-5040-B449-7FABFFF59376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C2751E4-6E37-924B-9D83-0BC23D552FBB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/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/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blipFill>
                  <a:blip r:embed="rId1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/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22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Down Arrow 155">
              <a:extLst>
                <a:ext uri="{FF2B5EF4-FFF2-40B4-BE49-F238E27FC236}">
                  <a16:creationId xmlns:a16="http://schemas.microsoft.com/office/drawing/2014/main" id="{81949638-2812-F945-85B0-A9A0AA673458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Down Arrow 156">
              <a:extLst>
                <a:ext uri="{FF2B5EF4-FFF2-40B4-BE49-F238E27FC236}">
                  <a16:creationId xmlns:a16="http://schemas.microsoft.com/office/drawing/2014/main" id="{CC945F88-AA61-C04E-848E-456147754E8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Down Arrow 157">
              <a:extLst>
                <a:ext uri="{FF2B5EF4-FFF2-40B4-BE49-F238E27FC236}">
                  <a16:creationId xmlns:a16="http://schemas.microsoft.com/office/drawing/2014/main" id="{E87E8E84-F9AF-0648-B910-0FB5756F6C14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Down Arrow 158">
              <a:extLst>
                <a:ext uri="{FF2B5EF4-FFF2-40B4-BE49-F238E27FC236}">
                  <a16:creationId xmlns:a16="http://schemas.microsoft.com/office/drawing/2014/main" id="{46244A8C-5D0D-8F4D-985C-BC511592D0F1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Down Arrow 159">
              <a:extLst>
                <a:ext uri="{FF2B5EF4-FFF2-40B4-BE49-F238E27FC236}">
                  <a16:creationId xmlns:a16="http://schemas.microsoft.com/office/drawing/2014/main" id="{006CB4D1-B303-0647-B733-CB6F06315BE1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3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4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/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blipFill>
                  <a:blip r:embed="rId2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/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blipFill>
                  <a:blip r:embed="rId2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/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blipFill>
                  <a:blip r:embed="rId27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/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blipFill>
                  <a:blip r:embed="rId28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622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F8BB03-63EA-4843-9922-12A767EE56D9}"/>
              </a:ext>
            </a:extLst>
          </p:cNvPr>
          <p:cNvGrpSpPr/>
          <p:nvPr/>
        </p:nvGrpSpPr>
        <p:grpSpPr>
          <a:xfrm>
            <a:off x="2903169" y="2113767"/>
            <a:ext cx="5642530" cy="2630466"/>
            <a:chOff x="2570335" y="2368963"/>
            <a:chExt cx="7794540" cy="3370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D7EBFF-429B-6B44-A254-3089033BCC12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E6F8E0-52D1-8144-81FE-17CA6AC926DC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E3D0CD-AADD-4B48-8D96-B1C4454107C9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496492-78D2-A244-A9B5-876616C9E6A8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1CCC12-6A46-FF40-AEAF-3B14378607CA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5B956A-8989-3B43-BD72-5EBEFD017EBC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0247F1-47E9-9342-94A9-7A845DD144AD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8F7F1F-A8FA-8642-98A3-086D57B24ED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A8D08A-4C20-FF4D-A454-EB05E8294011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F9C0DA-288D-9142-B0A1-F3CA7AF68D7F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0F5237-650F-ED4E-8046-2643F16675B6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E4BF9F-77AB-BC40-B035-4D0BA47213EA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B93F0C-72F7-BA48-B308-536564A9F0D6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ECA60-555C-1A4C-A2F3-045CF9FB8FD5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30F43C-6342-B548-8E35-29EB57FBC560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7EB546-7AA5-2C46-84E8-20C344EA3E51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E7426D-8E6B-944D-A2E1-83E55DB72442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E9D2A5-25FE-6940-BB25-ED0C17729864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82B62D-E2B3-8342-A660-F4A050926650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64EE44-94A2-2945-9617-EAC1A34CF51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0537FB-25C0-6F40-B67C-C89B04CD6572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13B7EF-81AA-CD48-8B67-5C1D4D102AC9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A6C5A1-EA1C-1446-A6A5-545D6C61C2F0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9A988F-0194-824E-8F78-E6B38951A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91D99D-F275-1A41-9761-6BAA780AE46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44D123-DEE3-2548-9204-21F667EE41A4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86241E-69A1-F342-89C9-B33AF10DB9AC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CF65A7-1505-E449-AACC-8FE01BF3F68F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2B7DD3-B20B-964E-BB7C-269DD5E5AEAC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740EFC-AEB3-3243-90A1-3916CDFAF59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9DF3A5-A6F1-3043-9547-45BF7E5B96D6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9242A5-A8C6-CC42-A2CB-62F927E41E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7B1D1A-A788-1E41-98A0-44D6D7872957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CD3C0-BE26-DC48-B4F8-2BAD1CC209D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F5923A-0E16-BE40-AA1B-E42929634D4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583259-84DE-AD44-BF24-77CD70AD85C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1356CB-78C2-7F4C-9106-FD7CEA18DD81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963985-A6A7-0B43-BE4A-41B202613EA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B7D134-E62E-7D4A-8B6A-413C4D97B4F9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693713-DE63-A046-B948-8D4687D21B1F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C7555C-73F0-DD42-B0B8-D391079C9312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26A087-B7F2-8140-A498-5CC04DC13B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B7AFDD-6797-2042-8A46-D88DC6D408C2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2E8D3CB-C67F-2345-B8E7-E060CA59F611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C2D25D-927A-6D45-AB85-291B341A9AA6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0501D5-E56F-9A47-8B25-FCB3956C6DA4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2C3A7F6-09FE-B64E-BC0D-AB6C7AFAD240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86BB78-48E2-C34F-B5E8-F0945D631349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D06C2F-E72E-4245-97C1-B2FFFB64256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6DA4A3-2700-DE4C-9938-30EF33EF8D57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B454DB-646E-7347-8A67-7D2AA9E5058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70A04CC-8EF4-CA4B-8A98-ED952E340F6A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191577-4A5F-404C-A4CC-DA37F498F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3B7B95-0930-A540-AF12-05A2B48E3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F792FE1-15E2-C643-A596-34E46C6CFD27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52C643-A315-CB49-B7E0-671599988F47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0C6304-4621-C748-A9E6-5E189372C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5B389E-57CB-DA40-9E14-E7B56CFA8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799FE4-4B18-E440-9D1E-6B7484118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972B900-C822-2F4D-90C4-7E2DA6A4F004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2E92394-F767-7642-BF97-38BADA4F545D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C6FE4C6-4642-4641-A9FE-66F8EDF2F54C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6CC23BB-E292-DF4A-816A-50DFF4BCE91F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A02E8D-9DAC-5344-BF42-5BFEC8D64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A1290A5-B2A6-F74F-A35A-186B4C0F3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6B4444-24A7-9B42-9686-F6E07C67F0A0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9966301-4074-C441-9605-896B8BD39018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5329AB-BA7B-FD4E-80DD-A44A45A94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8C296E-7077-0B41-8F9D-367F562948F3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9CDE32-C93D-D247-BA12-1B52079C5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641C5AB-A4B4-AF49-BB5B-87424F374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EACE88-42C8-2446-9DA6-711353A650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47B1BF3-0FC2-6A42-9573-A490724C8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C29AF0-FB64-074A-824E-47D7531240B2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9668FD9-53D5-4044-B709-A304BBFCB9B4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/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blipFill>
                  <a:blip r:embed="rId7"/>
                  <a:stretch>
                    <a:fillRect r="-23684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/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blipFill>
                  <a:blip r:embed="rId8"/>
                  <a:stretch>
                    <a:fillRect r="-20513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/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blipFill>
                  <a:blip r:embed="rId9"/>
                  <a:stretch>
                    <a:fillRect r="-17949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0"/>
                  <a:stretch>
                    <a:fillRect r="-1562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1"/>
                  <a:stretch>
                    <a:fillRect r="-1470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1470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428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1428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17647" r="-322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17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E5420541-9C07-B240-AC42-F2D760680F3B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79A73C70-8D36-5A4F-9957-8DBEA10488C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Down Arrow 99">
              <a:extLst>
                <a:ext uri="{FF2B5EF4-FFF2-40B4-BE49-F238E27FC236}">
                  <a16:creationId xmlns:a16="http://schemas.microsoft.com/office/drawing/2014/main" id="{35A88DAE-D515-644D-B0F8-DECBEBA4A2B0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own Arrow 100">
              <a:extLst>
                <a:ext uri="{FF2B5EF4-FFF2-40B4-BE49-F238E27FC236}">
                  <a16:creationId xmlns:a16="http://schemas.microsoft.com/office/drawing/2014/main" id="{A30082E9-CB2F-884B-B145-0BA77A0EB075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own Arrow 101">
              <a:extLst>
                <a:ext uri="{FF2B5EF4-FFF2-40B4-BE49-F238E27FC236}">
                  <a16:creationId xmlns:a16="http://schemas.microsoft.com/office/drawing/2014/main" id="{A786ACA8-02DA-D042-A5F0-2C8C51172C07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/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blipFill>
                  <a:blip r:embed="rId22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/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blipFill>
                  <a:blip r:embed="rId23"/>
                  <a:stretch>
                    <a:fillRect t="-17647" r="-769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/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blipFill>
                  <a:blip r:embed="rId24"/>
                  <a:stretch>
                    <a:fillRect t="-17647" r="-312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/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blipFill>
                  <a:blip r:embed="rId25"/>
                  <a:stretch>
                    <a:fillRect t="-18750" r="-1025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25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18BDD11F-6595-2C4E-BE04-F87FF07366C0}"/>
              </a:ext>
            </a:extLst>
          </p:cNvPr>
          <p:cNvGrpSpPr/>
          <p:nvPr/>
        </p:nvGrpSpPr>
        <p:grpSpPr>
          <a:xfrm>
            <a:off x="1878557" y="1902824"/>
            <a:ext cx="4078572" cy="2145192"/>
            <a:chOff x="1878557" y="1902824"/>
            <a:chExt cx="4078572" cy="21451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C02A607-768B-E645-8569-A2D75655997B}"/>
                </a:ext>
              </a:extLst>
            </p:cNvPr>
            <p:cNvSpPr/>
            <p:nvPr/>
          </p:nvSpPr>
          <p:spPr>
            <a:xfrm>
              <a:off x="3535534" y="234421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483BC4-40B2-4B44-975C-E96BCEABE1C6}"/>
                </a:ext>
              </a:extLst>
            </p:cNvPr>
            <p:cNvSpPr/>
            <p:nvPr/>
          </p:nvSpPr>
          <p:spPr>
            <a:xfrm>
              <a:off x="3566357" y="3349373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6BD61A-1F37-684B-84B0-70F18CFDF4B6}"/>
                </a:ext>
              </a:extLst>
            </p:cNvPr>
            <p:cNvSpPr/>
            <p:nvPr/>
          </p:nvSpPr>
          <p:spPr>
            <a:xfrm>
              <a:off x="4633156" y="283052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495002-4F96-934A-AAD3-AEC619261813}"/>
                </a:ext>
              </a:extLst>
            </p:cNvPr>
            <p:cNvCxnSpPr>
              <a:stCxn id="2" idx="0"/>
              <a:endCxn id="2" idx="4"/>
            </p:cNvCxnSpPr>
            <p:nvPr/>
          </p:nvCxnSpPr>
          <p:spPr>
            <a:xfrm>
              <a:off x="3887424" y="2344218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E58CB0-35FF-F347-A25C-C5AC7F37D54A}"/>
                </a:ext>
              </a:extLst>
            </p:cNvPr>
            <p:cNvCxnSpPr/>
            <p:nvPr/>
          </p:nvCxnSpPr>
          <p:spPr>
            <a:xfrm>
              <a:off x="3918247" y="3349373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20787B-0B4B-B64B-A933-70DF2999C279}"/>
                </a:ext>
              </a:extLst>
            </p:cNvPr>
            <p:cNvCxnSpPr/>
            <p:nvPr/>
          </p:nvCxnSpPr>
          <p:spPr>
            <a:xfrm>
              <a:off x="4985046" y="2839090"/>
              <a:ext cx="0" cy="698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9C17FA-3919-D744-9445-569142089C7A}"/>
                </a:ext>
              </a:extLst>
            </p:cNvPr>
            <p:cNvCxnSpPr>
              <a:cxnSpLocks/>
              <a:stCxn id="2" idx="6"/>
              <a:endCxn id="4" idx="1"/>
            </p:cNvCxnSpPr>
            <p:nvPr/>
          </p:nvCxnSpPr>
          <p:spPr>
            <a:xfrm>
              <a:off x="4239314" y="2693540"/>
              <a:ext cx="496908" cy="23930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8AFB75-17A5-6243-BDB7-41F281E31ADA}"/>
                </a:ext>
              </a:extLst>
            </p:cNvPr>
            <p:cNvCxnSpPr>
              <a:stCxn id="3" idx="6"/>
              <a:endCxn id="4" idx="3"/>
            </p:cNvCxnSpPr>
            <p:nvPr/>
          </p:nvCxnSpPr>
          <p:spPr>
            <a:xfrm flipV="1">
              <a:off x="4270137" y="3426857"/>
              <a:ext cx="466085" cy="27183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5F2D29-2350-E74C-A25B-49401132118F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2826617" y="2693540"/>
              <a:ext cx="708917" cy="49487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98C550-E26E-4345-9A28-34CACBE756D4}"/>
                </a:ext>
              </a:extLst>
            </p:cNvPr>
            <p:cNvCxnSpPr>
              <a:stCxn id="3" idx="2"/>
            </p:cNvCxnSpPr>
            <p:nvPr/>
          </p:nvCxnSpPr>
          <p:spPr>
            <a:xfrm flipH="1" flipV="1">
              <a:off x="2826617" y="3188411"/>
              <a:ext cx="739740" cy="51028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18AA03-AC28-1143-97C4-19DCCC2A728F}"/>
                </a:ext>
              </a:extLst>
            </p:cNvPr>
            <p:cNvCxnSpPr/>
            <p:nvPr/>
          </p:nvCxnSpPr>
          <p:spPr>
            <a:xfrm>
              <a:off x="2405376" y="3188411"/>
              <a:ext cx="421241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AC9723-EB2A-CF41-8647-DC50D871BAB9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5336936" y="3179849"/>
              <a:ext cx="392130" cy="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/>
                <p:nvPr/>
              </p:nvSpPr>
              <p:spPr>
                <a:xfrm>
                  <a:off x="3461612" y="2548561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12" y="2548561"/>
                  <a:ext cx="541687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/>
                <p:nvPr/>
              </p:nvSpPr>
              <p:spPr>
                <a:xfrm>
                  <a:off x="3812116" y="2547990"/>
                  <a:ext cx="5302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116" y="2547990"/>
                  <a:ext cx="530209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/>
                <p:nvPr/>
              </p:nvSpPr>
              <p:spPr>
                <a:xfrm>
                  <a:off x="3479626" y="3552477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9626" y="3552477"/>
                  <a:ext cx="541687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/>
                <p:nvPr/>
              </p:nvSpPr>
              <p:spPr>
                <a:xfrm>
                  <a:off x="3842939" y="3548007"/>
                  <a:ext cx="5334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39" y="3548007"/>
                  <a:ext cx="533479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/>
                <p:nvPr/>
              </p:nvSpPr>
              <p:spPr>
                <a:xfrm>
                  <a:off x="3023337" y="3047334"/>
                  <a:ext cx="16406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 - activation function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337" y="3047334"/>
                  <a:ext cx="1640642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/>
                <p:nvPr/>
              </p:nvSpPr>
              <p:spPr>
                <a:xfrm>
                  <a:off x="4669062" y="2896933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062" y="2896933"/>
                  <a:ext cx="295274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/>
                <p:nvPr/>
              </p:nvSpPr>
              <p:spPr>
                <a:xfrm>
                  <a:off x="4684689" y="3188411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689" y="3188411"/>
                  <a:ext cx="295274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/>
                <p:nvPr/>
              </p:nvSpPr>
              <p:spPr>
                <a:xfrm>
                  <a:off x="5070398" y="3027738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398" y="3027738"/>
                  <a:ext cx="322524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/>
                <p:nvPr/>
              </p:nvSpPr>
              <p:spPr>
                <a:xfrm>
                  <a:off x="5661855" y="3027738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855" y="3027738"/>
                  <a:ext cx="295274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/>
                <p:nvPr/>
              </p:nvSpPr>
              <p:spPr>
                <a:xfrm>
                  <a:off x="1878557" y="2911996"/>
                  <a:ext cx="964238" cy="266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8557" y="2911996"/>
                  <a:ext cx="964238" cy="266996"/>
                </a:xfrm>
                <a:prstGeom prst="rect">
                  <a:avLst/>
                </a:prstGeom>
                <a:blipFill>
                  <a:blip r:embed="rId1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F6FD3FA-7F1C-0143-B512-D3FEBC53B051}"/>
                </a:ext>
              </a:extLst>
            </p:cNvPr>
            <p:cNvCxnSpPr/>
            <p:nvPr/>
          </p:nvCxnSpPr>
          <p:spPr>
            <a:xfrm flipH="1">
              <a:off x="3023337" y="2213569"/>
              <a:ext cx="195662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E97942-0EC3-E540-9EEC-F1AD0F5C86B3}"/>
                </a:ext>
              </a:extLst>
            </p:cNvPr>
            <p:cNvSpPr txBox="1"/>
            <p:nvPr/>
          </p:nvSpPr>
          <p:spPr>
            <a:xfrm>
              <a:off x="3356711" y="1902824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48CF90-BD37-A346-AC76-68DFD9E447D5}"/>
              </a:ext>
            </a:extLst>
          </p:cNvPr>
          <p:cNvGrpSpPr/>
          <p:nvPr/>
        </p:nvGrpSpPr>
        <p:grpSpPr>
          <a:xfrm>
            <a:off x="6953794" y="2470800"/>
            <a:ext cx="3757965" cy="1319981"/>
            <a:chOff x="6953794" y="2470800"/>
            <a:chExt cx="3757965" cy="13199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2F11431-2311-CC42-B2B6-E1237193C8A6}"/>
                </a:ext>
              </a:extLst>
            </p:cNvPr>
            <p:cNvSpPr/>
            <p:nvPr/>
          </p:nvSpPr>
          <p:spPr>
            <a:xfrm>
              <a:off x="9734324" y="2825549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331F875-E6C1-3244-A276-1C2173FD6AB4}"/>
                </a:ext>
              </a:extLst>
            </p:cNvPr>
            <p:cNvSpPr/>
            <p:nvPr/>
          </p:nvSpPr>
          <p:spPr>
            <a:xfrm>
              <a:off x="8259650" y="2820716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5E5F9A-AE86-384F-9F1C-70AC2C8CF9AA}"/>
                    </a:ext>
                  </a:extLst>
                </p:cNvPr>
                <p:cNvSpPr txBox="1"/>
                <p:nvPr/>
              </p:nvSpPr>
              <p:spPr>
                <a:xfrm>
                  <a:off x="9781488" y="3024893"/>
                  <a:ext cx="3449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5E5F9A-AE86-384F-9F1C-70AC2C8CF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488" y="3024893"/>
                  <a:ext cx="344966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DB0662-B478-1D4E-8AEE-8C77CA978189}"/>
                    </a:ext>
                  </a:extLst>
                </p:cNvPr>
                <p:cNvSpPr txBox="1"/>
                <p:nvPr/>
              </p:nvSpPr>
              <p:spPr>
                <a:xfrm>
                  <a:off x="10062095" y="3024893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DB0662-B478-1D4E-8AEE-8C77CA978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2095" y="3024893"/>
                  <a:ext cx="297774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C811830-7DF1-FA44-AD58-562BF711A32D}"/>
                </a:ext>
              </a:extLst>
            </p:cNvPr>
            <p:cNvCxnSpPr>
              <a:stCxn id="40" idx="0"/>
              <a:endCxn id="40" idx="4"/>
            </p:cNvCxnSpPr>
            <p:nvPr/>
          </p:nvCxnSpPr>
          <p:spPr>
            <a:xfrm>
              <a:off x="10086214" y="2825549"/>
              <a:ext cx="0" cy="698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84A33E-FD18-B346-888A-3A5495F94E80}"/>
                    </a:ext>
                  </a:extLst>
                </p:cNvPr>
                <p:cNvSpPr txBox="1"/>
                <p:nvPr/>
              </p:nvSpPr>
              <p:spPr>
                <a:xfrm>
                  <a:off x="8622991" y="3024403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84A33E-FD18-B346-888A-3A5495F94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991" y="3024403"/>
                  <a:ext cx="284052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6AFEB5-0AF9-A14B-A41B-460B695A0825}"/>
                </a:ext>
              </a:extLst>
            </p:cNvPr>
            <p:cNvCxnSpPr/>
            <p:nvPr/>
          </p:nvCxnSpPr>
          <p:spPr>
            <a:xfrm>
              <a:off x="8611540" y="2815191"/>
              <a:ext cx="0" cy="698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4F9FB1-8233-DA48-B60F-2119012B7C66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 flipV="1">
              <a:off x="8259650" y="3170038"/>
              <a:ext cx="351890" cy="48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1E9A70F-586F-F242-A59F-0585AE9297B9}"/>
                    </a:ext>
                  </a:extLst>
                </p:cNvPr>
                <p:cNvSpPr txBox="1"/>
                <p:nvPr/>
              </p:nvSpPr>
              <p:spPr>
                <a:xfrm>
                  <a:off x="8290266" y="2893598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1E9A70F-586F-F242-A59F-0585AE929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266" y="2893598"/>
                  <a:ext cx="297774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2CBA4-CE7A-2E47-9B9C-3AB919BECCE5}"/>
                    </a:ext>
                  </a:extLst>
                </p:cNvPr>
                <p:cNvSpPr txBox="1"/>
                <p:nvPr/>
              </p:nvSpPr>
              <p:spPr>
                <a:xfrm>
                  <a:off x="8300903" y="3154423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2CBA4-CE7A-2E47-9B9C-3AB919BEC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903" y="3154423"/>
                  <a:ext cx="297774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ED65826-B63D-7444-A417-AD56F9A59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16612" y="2645150"/>
              <a:ext cx="344080" cy="2837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A3A907-CCF8-3940-9071-0B5C61C57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6612" y="3409348"/>
              <a:ext cx="333421" cy="2322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9BA838-9A44-5646-B29E-19B4EC7DF755}"/>
                    </a:ext>
                  </a:extLst>
                </p:cNvPr>
                <p:cNvSpPr txBox="1"/>
                <p:nvPr/>
              </p:nvSpPr>
              <p:spPr>
                <a:xfrm>
                  <a:off x="7133629" y="2650386"/>
                  <a:ext cx="6974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9BA838-9A44-5646-B29E-19B4EC7DF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629" y="2650386"/>
                  <a:ext cx="697435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F015726-849E-BD40-A3E4-B7774941FA93}"/>
                    </a:ext>
                  </a:extLst>
                </p:cNvPr>
                <p:cNvSpPr txBox="1"/>
                <p:nvPr/>
              </p:nvSpPr>
              <p:spPr>
                <a:xfrm>
                  <a:off x="7149256" y="3376702"/>
                  <a:ext cx="70102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F015726-849E-BD40-A3E4-B7774941F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9256" y="3376702"/>
                  <a:ext cx="70102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894413-48A3-0F4D-AA6C-58DA45A4E76A}"/>
                    </a:ext>
                  </a:extLst>
                </p:cNvPr>
                <p:cNvSpPr txBox="1"/>
                <p:nvPr/>
              </p:nvSpPr>
              <p:spPr>
                <a:xfrm>
                  <a:off x="7789264" y="2470800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894413-48A3-0F4D-AA6C-58DA45A4E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264" y="2470800"/>
                  <a:ext cx="297774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9C21D1-F64A-A248-A567-2F258D00072A}"/>
                    </a:ext>
                  </a:extLst>
                </p:cNvPr>
                <p:cNvSpPr txBox="1"/>
                <p:nvPr/>
              </p:nvSpPr>
              <p:spPr>
                <a:xfrm>
                  <a:off x="7784560" y="3529171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9C21D1-F64A-A248-A567-2F258D00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60" y="3529171"/>
                  <a:ext cx="297774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121398-2BB5-A940-95F4-82E0365657F6}"/>
                </a:ext>
              </a:extLst>
            </p:cNvPr>
            <p:cNvCxnSpPr>
              <a:stCxn id="41" idx="6"/>
              <a:endCxn id="40" idx="2"/>
            </p:cNvCxnSpPr>
            <p:nvPr/>
          </p:nvCxnSpPr>
          <p:spPr>
            <a:xfrm>
              <a:off x="8963430" y="3170038"/>
              <a:ext cx="770894" cy="48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E370AAE-29E4-3642-9211-19AF83C3C306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10438104" y="3172454"/>
              <a:ext cx="273655" cy="24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0F840BD-CF9B-C042-A58F-53AE44F3E3D6}"/>
                </a:ext>
              </a:extLst>
            </p:cNvPr>
            <p:cNvCxnSpPr/>
            <p:nvPr/>
          </p:nvCxnSpPr>
          <p:spPr>
            <a:xfrm flipH="1">
              <a:off x="6953794" y="3154423"/>
              <a:ext cx="1097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B35898-83D0-264E-914C-8CF3F8B03CDF}"/>
                </a:ext>
              </a:extLst>
            </p:cNvPr>
            <p:cNvSpPr txBox="1"/>
            <p:nvPr/>
          </p:nvSpPr>
          <p:spPr>
            <a:xfrm>
              <a:off x="6987758" y="2919011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80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FF2EFD9-5631-3B44-BB68-B53937DDCD97}"/>
              </a:ext>
            </a:extLst>
          </p:cNvPr>
          <p:cNvGrpSpPr/>
          <p:nvPr/>
        </p:nvGrpSpPr>
        <p:grpSpPr>
          <a:xfrm>
            <a:off x="2652345" y="1714171"/>
            <a:ext cx="4363774" cy="2924650"/>
            <a:chOff x="2652345" y="1714171"/>
            <a:chExt cx="4363774" cy="292465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6C05258-32BD-D741-B76E-55CCFCC65FD5}"/>
                </a:ext>
              </a:extLst>
            </p:cNvPr>
            <p:cNvSpPr/>
            <p:nvPr/>
          </p:nvSpPr>
          <p:spPr>
            <a:xfrm>
              <a:off x="3965825" y="3298004"/>
              <a:ext cx="1402422" cy="6472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/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7E801B-0FE6-D844-9B8B-1FF3C7050B98}"/>
                </a:ext>
              </a:extLst>
            </p:cNvPr>
            <p:cNvCxnSpPr/>
            <p:nvPr/>
          </p:nvCxnSpPr>
          <p:spPr>
            <a:xfrm>
              <a:off x="5019869" y="3335694"/>
              <a:ext cx="0" cy="5691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/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218697-5933-F342-930C-03D082B919C9}"/>
                </a:ext>
              </a:extLst>
            </p:cNvPr>
            <p:cNvSpPr/>
            <p:nvPr/>
          </p:nvSpPr>
          <p:spPr>
            <a:xfrm>
              <a:off x="6096000" y="2603241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AFBDC8-D1A8-664E-AA34-B32D4742536C}"/>
                </a:ext>
              </a:extLst>
            </p:cNvPr>
            <p:cNvSpPr/>
            <p:nvPr/>
          </p:nvSpPr>
          <p:spPr>
            <a:xfrm>
              <a:off x="6106449" y="3118390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696FFD-62AC-4B49-A847-A154DCB4E1D1}"/>
                </a:ext>
              </a:extLst>
            </p:cNvPr>
            <p:cNvSpPr/>
            <p:nvPr/>
          </p:nvSpPr>
          <p:spPr>
            <a:xfrm>
              <a:off x="6096000" y="4010608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0F402C-3B7D-0445-AD54-8862BC9F17E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5307382" y="2909861"/>
              <a:ext cx="840770" cy="58559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6F4B7B-5255-AD49-A3CA-DC26112BCFD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376759" y="3298004"/>
              <a:ext cx="729690" cy="30009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65AADEE-95F0-2344-A2BA-4BA696187DA8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5315331" y="3753833"/>
              <a:ext cx="780669" cy="436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/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/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/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/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CB452D-30DC-974A-99CE-15BBCC8F7C6E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6274059" y="2603241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D792D1-4FE8-CC43-9238-83AC29862C39}"/>
                </a:ext>
              </a:extLst>
            </p:cNvPr>
            <p:cNvCxnSpPr/>
            <p:nvPr/>
          </p:nvCxnSpPr>
          <p:spPr>
            <a:xfrm>
              <a:off x="6286840" y="3123583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95D0E4-DB58-7548-AC56-BF80016706DA}"/>
                </a:ext>
              </a:extLst>
            </p:cNvPr>
            <p:cNvCxnSpPr/>
            <p:nvPr/>
          </p:nvCxnSpPr>
          <p:spPr>
            <a:xfrm>
              <a:off x="6284508" y="4010608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/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/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2B71E5-7F13-4246-88A0-65AF83F7377F}"/>
                </a:ext>
              </a:extLst>
            </p:cNvPr>
            <p:cNvSpPr txBox="1"/>
            <p:nvPr/>
          </p:nvSpPr>
          <p:spPr>
            <a:xfrm rot="5400000">
              <a:off x="6136401" y="3625543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175F64-E297-9F4D-9386-3CAD1D52AC88}"/>
                </a:ext>
              </a:extLst>
            </p:cNvPr>
            <p:cNvSpPr txBox="1"/>
            <p:nvPr/>
          </p:nvSpPr>
          <p:spPr>
            <a:xfrm rot="5400000">
              <a:off x="5745557" y="3520392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3A3D0A-F757-864D-AABC-9304F0309D51}"/>
                </a:ext>
              </a:extLst>
            </p:cNvPr>
            <p:cNvSpPr/>
            <p:nvPr/>
          </p:nvSpPr>
          <p:spPr>
            <a:xfrm>
              <a:off x="3293706" y="3057091"/>
              <a:ext cx="135294" cy="158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/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782C81-7D54-4545-B168-D7AC5CE81360}"/>
                </a:ext>
              </a:extLst>
            </p:cNvPr>
            <p:cNvCxnSpPr>
              <a:stCxn id="33" idx="5"/>
            </p:cNvCxnSpPr>
            <p:nvPr/>
          </p:nvCxnSpPr>
          <p:spPr>
            <a:xfrm>
              <a:off x="3409187" y="3192482"/>
              <a:ext cx="594498" cy="30297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/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/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hidden unit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/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/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Backpropagated error to the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sz="1100" dirty="0"/>
                    <a:t>-</a:t>
                  </a:r>
                  <a:r>
                    <a:rPr lang="en-US" sz="1100" dirty="0" err="1"/>
                    <a:t>th</a:t>
                  </a:r>
                  <a:r>
                    <a:rPr lang="en-US" sz="1100" dirty="0"/>
                    <a:t> hidden unit</a:t>
                  </a: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blipFill>
                  <a:blip r:embed="rId1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DEDCE9-BFF8-0344-A9FA-AA58F2807D30}"/>
                </a:ext>
              </a:extLst>
            </p:cNvPr>
            <p:cNvSpPr txBox="1"/>
            <p:nvPr/>
          </p:nvSpPr>
          <p:spPr>
            <a:xfrm>
              <a:off x="5872857" y="2140071"/>
              <a:ext cx="11432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backpropagated </a:t>
              </a:r>
            </a:p>
            <a:p>
              <a:r>
                <a:rPr lang="en-US" sz="1100" dirty="0"/>
                <a:t>error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/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nary>
                          <m:naryPr>
                            <m:chr m:val="∑"/>
                            <m:limLoc m:val="subSup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blipFill>
                  <a:blip r:embed="rId15"/>
                  <a:stretch>
                    <a:fillRect t="-127778" b="-186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0878E95-D968-8C46-89EB-885D56BC3EAF}"/>
                </a:ext>
              </a:extLst>
            </p:cNvPr>
            <p:cNvCxnSpPr/>
            <p:nvPr/>
          </p:nvCxnSpPr>
          <p:spPr>
            <a:xfrm flipH="1">
              <a:off x="3582849" y="4637314"/>
              <a:ext cx="2476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/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backpropagation to 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blipFill>
                  <a:blip r:embed="rId1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275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61A941A3-EE86-BE48-B2C2-06B86438909A}"/>
              </a:ext>
            </a:extLst>
          </p:cNvPr>
          <p:cNvGrpSpPr/>
          <p:nvPr/>
        </p:nvGrpSpPr>
        <p:grpSpPr>
          <a:xfrm>
            <a:off x="1882595" y="2344664"/>
            <a:ext cx="5568290" cy="3105353"/>
            <a:chOff x="1882595" y="2344664"/>
            <a:chExt cx="5568290" cy="310535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95BE58C-12F6-FE48-95D3-F2DA760C94F6}"/>
                </a:ext>
              </a:extLst>
            </p:cNvPr>
            <p:cNvSpPr/>
            <p:nvPr/>
          </p:nvSpPr>
          <p:spPr>
            <a:xfrm>
              <a:off x="3160723" y="2651431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255AA8-E2A1-4541-843D-4D77DD23D7B2}"/>
                </a:ext>
              </a:extLst>
            </p:cNvPr>
            <p:cNvSpPr/>
            <p:nvPr/>
          </p:nvSpPr>
          <p:spPr>
            <a:xfrm>
              <a:off x="3160721" y="3725950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A28F5F-2252-FB40-A808-E9CBCDF56C14}"/>
                </a:ext>
              </a:extLst>
            </p:cNvPr>
            <p:cNvSpPr/>
            <p:nvPr/>
          </p:nvSpPr>
          <p:spPr>
            <a:xfrm>
              <a:off x="3160721" y="4837418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DBDACA-AAA9-D14F-B093-10A1FB2ED115}"/>
                </a:ext>
              </a:extLst>
            </p:cNvPr>
            <p:cNvSpPr txBox="1"/>
            <p:nvPr/>
          </p:nvSpPr>
          <p:spPr>
            <a:xfrm rot="5400000">
              <a:off x="3221592" y="438373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7D0ECC-CCC1-A347-A927-0B7BD8C5BD39}"/>
                    </a:ext>
                  </a:extLst>
                </p:cNvPr>
                <p:cNvSpPr txBox="1"/>
                <p:nvPr/>
              </p:nvSpPr>
              <p:spPr>
                <a:xfrm>
                  <a:off x="3102490" y="2706020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7D0ECC-CCC1-A347-A927-0B7BD8C5B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90" y="2706020"/>
                  <a:ext cx="331821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5AD02E6-DAED-BF46-965E-2D50F6B1F20E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3353062" y="2651431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8582653-890C-304D-8BD9-2483F38FE9DC}"/>
                    </a:ext>
                  </a:extLst>
                </p:cNvPr>
                <p:cNvSpPr txBox="1"/>
                <p:nvPr/>
              </p:nvSpPr>
              <p:spPr>
                <a:xfrm>
                  <a:off x="3318299" y="2702109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8582653-890C-304D-8BD9-2483F38FE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9" y="2702109"/>
                  <a:ext cx="285335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ED1470-2C05-D142-82A8-EF25F9BEA335}"/>
                </a:ext>
              </a:extLst>
            </p:cNvPr>
            <p:cNvCxnSpPr/>
            <p:nvPr/>
          </p:nvCxnSpPr>
          <p:spPr>
            <a:xfrm>
              <a:off x="3353060" y="3725950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D8D76E-20C7-7D4C-8668-BDEA745BE0ED}"/>
                </a:ext>
              </a:extLst>
            </p:cNvPr>
            <p:cNvCxnSpPr/>
            <p:nvPr/>
          </p:nvCxnSpPr>
          <p:spPr>
            <a:xfrm>
              <a:off x="3353060" y="4837418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C287C3-EBA9-CF42-BC16-3EA499AFFB81}"/>
                    </a:ext>
                  </a:extLst>
                </p:cNvPr>
                <p:cNvSpPr txBox="1"/>
                <p:nvPr/>
              </p:nvSpPr>
              <p:spPr>
                <a:xfrm>
                  <a:off x="3102488" y="3776628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C287C3-EBA9-CF42-BC16-3EA499AFFB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88" y="3776628"/>
                  <a:ext cx="331821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E6A31D9-0D37-A048-8242-71FF467A34A9}"/>
                    </a:ext>
                  </a:extLst>
                </p:cNvPr>
                <p:cNvSpPr txBox="1"/>
                <p:nvPr/>
              </p:nvSpPr>
              <p:spPr>
                <a:xfrm>
                  <a:off x="3318296" y="3776628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E6A31D9-0D37-A048-8242-71FF467A3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6" y="3776628"/>
                  <a:ext cx="285335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BE082F-34D9-1742-920C-FB7E0F74E3F3}"/>
                    </a:ext>
                  </a:extLst>
                </p:cNvPr>
                <p:cNvSpPr txBox="1"/>
                <p:nvPr/>
              </p:nvSpPr>
              <p:spPr>
                <a:xfrm>
                  <a:off x="3102488" y="4906047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BE082F-34D9-1742-920C-FB7E0F74E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88" y="4906047"/>
                  <a:ext cx="331821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3FBB38-EBF3-494E-8682-B8CB881C2075}"/>
                    </a:ext>
                  </a:extLst>
                </p:cNvPr>
                <p:cNvSpPr txBox="1"/>
                <p:nvPr/>
              </p:nvSpPr>
              <p:spPr>
                <a:xfrm>
                  <a:off x="3318296" y="4906047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3FBB38-EBF3-494E-8682-B8CB881C2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6" y="4906047"/>
                  <a:ext cx="285335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5D9A29-7AC6-7649-9F91-A37AE71568D8}"/>
                </a:ext>
              </a:extLst>
            </p:cNvPr>
            <p:cNvSpPr/>
            <p:nvPr/>
          </p:nvSpPr>
          <p:spPr>
            <a:xfrm>
              <a:off x="4110036" y="2444661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215D91-BB70-6841-A6EB-24B0F54C9CA7}"/>
                    </a:ext>
                  </a:extLst>
                </p:cNvPr>
                <p:cNvSpPr txBox="1"/>
                <p:nvPr/>
              </p:nvSpPr>
              <p:spPr>
                <a:xfrm>
                  <a:off x="4066570" y="2661242"/>
                  <a:ext cx="89755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215D91-BB70-6841-A6EB-24B0F54C9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2661242"/>
                  <a:ext cx="897553" cy="34567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D6F514C-71CC-0340-B254-F907784F0836}"/>
                    </a:ext>
                  </a:extLst>
                </p:cNvPr>
                <p:cNvSpPr txBox="1"/>
                <p:nvPr/>
              </p:nvSpPr>
              <p:spPr>
                <a:xfrm>
                  <a:off x="5007589" y="2649224"/>
                  <a:ext cx="1196802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D6F514C-71CC-0340-B254-F907784F0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2649224"/>
                  <a:ext cx="1196802" cy="383438"/>
                </a:xfrm>
                <a:prstGeom prst="rect">
                  <a:avLst/>
                </a:prstGeom>
                <a:blipFill>
                  <a:blip r:embed="rId9"/>
                  <a:stretch>
                    <a:fillRect l="-10526" t="-58065" b="-1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0EEB5F-AF1D-6846-B5D7-89C51DCA20ED}"/>
                </a:ext>
              </a:extLst>
            </p:cNvPr>
            <p:cNvCxnSpPr/>
            <p:nvPr/>
          </p:nvCxnSpPr>
          <p:spPr>
            <a:xfrm>
              <a:off x="5007589" y="2444661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26E424-8733-A34C-8881-992F49CAC825}"/>
                </a:ext>
              </a:extLst>
            </p:cNvPr>
            <p:cNvSpPr/>
            <p:nvPr/>
          </p:nvSpPr>
          <p:spPr>
            <a:xfrm>
              <a:off x="4110036" y="3501936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20BA05-3B41-F549-ABCC-B6CC46FC1252}"/>
                    </a:ext>
                  </a:extLst>
                </p:cNvPr>
                <p:cNvSpPr txBox="1"/>
                <p:nvPr/>
              </p:nvSpPr>
              <p:spPr>
                <a:xfrm>
                  <a:off x="4066570" y="3718517"/>
                  <a:ext cx="936089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20BA05-3B41-F549-ABCC-B6CC46FC1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3718517"/>
                  <a:ext cx="936089" cy="34567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958DE7-DEFB-864E-A7D5-B293DFB2536E}"/>
                    </a:ext>
                  </a:extLst>
                </p:cNvPr>
                <p:cNvSpPr txBox="1"/>
                <p:nvPr/>
              </p:nvSpPr>
              <p:spPr>
                <a:xfrm>
                  <a:off x="5007589" y="3706499"/>
                  <a:ext cx="1235338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958DE7-DEFB-864E-A7D5-B293DFB25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3706499"/>
                  <a:ext cx="1235338" cy="383438"/>
                </a:xfrm>
                <a:prstGeom prst="rect">
                  <a:avLst/>
                </a:prstGeom>
                <a:blipFill>
                  <a:blip r:embed="rId11"/>
                  <a:stretch>
                    <a:fillRect l="-9184" t="-56250" b="-10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7EDB2D-0B5E-D44D-9C17-BCF1EC9CD759}"/>
                </a:ext>
              </a:extLst>
            </p:cNvPr>
            <p:cNvCxnSpPr/>
            <p:nvPr/>
          </p:nvCxnSpPr>
          <p:spPr>
            <a:xfrm>
              <a:off x="5007589" y="3501936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19B4C6A-F2D4-5843-BBC5-FBE44CCB2822}"/>
                </a:ext>
              </a:extLst>
            </p:cNvPr>
            <p:cNvSpPr/>
            <p:nvPr/>
          </p:nvSpPr>
          <p:spPr>
            <a:xfrm>
              <a:off x="4110036" y="4673511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8609B-49AE-7C42-AA80-D1F9ECC0F5DB}"/>
                    </a:ext>
                  </a:extLst>
                </p:cNvPr>
                <p:cNvSpPr txBox="1"/>
                <p:nvPr/>
              </p:nvSpPr>
              <p:spPr>
                <a:xfrm>
                  <a:off x="4066570" y="4890092"/>
                  <a:ext cx="936089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8609B-49AE-7C42-AA80-D1F9ECC0F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4890092"/>
                  <a:ext cx="936089" cy="3456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7AD868-41D4-DD4A-8D6F-C80AF46E7C83}"/>
                    </a:ext>
                  </a:extLst>
                </p:cNvPr>
                <p:cNvSpPr txBox="1"/>
                <p:nvPr/>
              </p:nvSpPr>
              <p:spPr>
                <a:xfrm>
                  <a:off x="5007589" y="4878074"/>
                  <a:ext cx="1238672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7AD868-41D4-DD4A-8D6F-C80AF46E7C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4878074"/>
                  <a:ext cx="1238672" cy="383438"/>
                </a:xfrm>
                <a:prstGeom prst="rect">
                  <a:avLst/>
                </a:prstGeom>
                <a:blipFill>
                  <a:blip r:embed="rId13"/>
                  <a:stretch>
                    <a:fillRect l="-10101" t="-61290" b="-1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EE4785-2066-AA49-8C5B-F03DE38F585B}"/>
                </a:ext>
              </a:extLst>
            </p:cNvPr>
            <p:cNvCxnSpPr/>
            <p:nvPr/>
          </p:nvCxnSpPr>
          <p:spPr>
            <a:xfrm>
              <a:off x="5007589" y="4673511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38B4DA-F4A7-8841-8B52-0AF459ED4613}"/>
                </a:ext>
              </a:extLst>
            </p:cNvPr>
            <p:cNvSpPr txBox="1"/>
            <p:nvPr/>
          </p:nvSpPr>
          <p:spPr>
            <a:xfrm rot="5400000">
              <a:off x="4855131" y="4367587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165AEC-AA25-E746-B0C1-DFFC0C76C11A}"/>
                </a:ext>
              </a:extLst>
            </p:cNvPr>
            <p:cNvCxnSpPr>
              <a:cxnSpLocks/>
            </p:cNvCxnSpPr>
            <p:nvPr/>
          </p:nvCxnSpPr>
          <p:spPr>
            <a:xfrm>
              <a:off x="3533680" y="283641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A2CAFD-D925-DE4D-909F-CAB38DF6DDBC}"/>
                </a:ext>
              </a:extLst>
            </p:cNvPr>
            <p:cNvCxnSpPr>
              <a:cxnSpLocks/>
            </p:cNvCxnSpPr>
            <p:nvPr/>
          </p:nvCxnSpPr>
          <p:spPr>
            <a:xfrm>
              <a:off x="3545399" y="390290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6FE6D-9347-524E-B06A-29A2906AC2BE}"/>
                </a:ext>
              </a:extLst>
            </p:cNvPr>
            <p:cNvCxnSpPr>
              <a:cxnSpLocks/>
            </p:cNvCxnSpPr>
            <p:nvPr/>
          </p:nvCxnSpPr>
          <p:spPr>
            <a:xfrm>
              <a:off x="3545399" y="504496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F84F5F4-BE0D-324C-8258-04E0235EF740}"/>
                </a:ext>
              </a:extLst>
            </p:cNvPr>
            <p:cNvSpPr/>
            <p:nvPr/>
          </p:nvSpPr>
          <p:spPr>
            <a:xfrm>
              <a:off x="6630041" y="3690755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8E16840-CEF1-F54D-BCDD-45712C8E6E83}"/>
                </a:ext>
              </a:extLst>
            </p:cNvPr>
            <p:cNvSpPr/>
            <p:nvPr/>
          </p:nvSpPr>
          <p:spPr>
            <a:xfrm>
              <a:off x="2144350" y="3524431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540E36-D7EA-DE45-BBE7-4113759B656E}"/>
                </a:ext>
              </a:extLst>
            </p:cNvPr>
            <p:cNvCxnSpPr/>
            <p:nvPr/>
          </p:nvCxnSpPr>
          <p:spPr>
            <a:xfrm>
              <a:off x="2336689" y="3524431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41CCEC-B28A-074C-8B30-EED0171C0E60}"/>
                    </a:ext>
                  </a:extLst>
                </p:cNvPr>
                <p:cNvSpPr txBox="1"/>
                <p:nvPr/>
              </p:nvSpPr>
              <p:spPr>
                <a:xfrm>
                  <a:off x="3469073" y="3603419"/>
                  <a:ext cx="464679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41CCEC-B28A-074C-8B30-EED0171C0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073" y="3603419"/>
                  <a:ext cx="464679" cy="30174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9559676-2F9F-C64A-A7CA-4FA31D5C6AB6}"/>
                    </a:ext>
                  </a:extLst>
                </p:cNvPr>
                <p:cNvSpPr txBox="1"/>
                <p:nvPr/>
              </p:nvSpPr>
              <p:spPr>
                <a:xfrm>
                  <a:off x="2430722" y="3706499"/>
                  <a:ext cx="599330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9559676-2F9F-C64A-A7CA-4FA31D5C6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722" y="3706499"/>
                  <a:ext cx="599330" cy="30925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84E462-B300-6D47-8948-753AC901EC0D}"/>
                </a:ext>
              </a:extLst>
            </p:cNvPr>
            <p:cNvCxnSpPr>
              <a:cxnSpLocks/>
            </p:cNvCxnSpPr>
            <p:nvPr/>
          </p:nvCxnSpPr>
          <p:spPr>
            <a:xfrm>
              <a:off x="2443476" y="3905168"/>
              <a:ext cx="763730" cy="9725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47726EB-E8B4-3C44-AEE9-1D889CA0F346}"/>
                </a:ext>
              </a:extLst>
            </p:cNvPr>
            <p:cNvCxnSpPr>
              <a:cxnSpLocks/>
            </p:cNvCxnSpPr>
            <p:nvPr/>
          </p:nvCxnSpPr>
          <p:spPr>
            <a:xfrm>
              <a:off x="2529028" y="3718517"/>
              <a:ext cx="35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994E237-8DAC-3841-8CB4-6E15D47A9F3D}"/>
                </a:ext>
              </a:extLst>
            </p:cNvPr>
            <p:cNvCxnSpPr>
              <a:stCxn id="41" idx="7"/>
            </p:cNvCxnSpPr>
            <p:nvPr/>
          </p:nvCxnSpPr>
          <p:spPr>
            <a:xfrm flipV="1">
              <a:off x="2472693" y="3348763"/>
              <a:ext cx="257694" cy="2340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9B894E3-F077-1E4C-B3E3-CC2B24286664}"/>
                </a:ext>
              </a:extLst>
            </p:cNvPr>
            <p:cNvSpPr txBox="1"/>
            <p:nvPr/>
          </p:nvSpPr>
          <p:spPr>
            <a:xfrm rot="8186216">
              <a:off x="2718979" y="3112190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6608FA-9BF0-BC45-BD2F-2D34F6642DFC}"/>
                </a:ext>
              </a:extLst>
            </p:cNvPr>
            <p:cNvSpPr txBox="1"/>
            <p:nvPr/>
          </p:nvSpPr>
          <p:spPr>
            <a:xfrm rot="10800000">
              <a:off x="2853998" y="3615487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043B5A8-0E48-6C40-B3DD-10E5C7175A92}"/>
                    </a:ext>
                  </a:extLst>
                </p:cNvPr>
                <p:cNvSpPr txBox="1"/>
                <p:nvPr/>
              </p:nvSpPr>
              <p:spPr>
                <a:xfrm>
                  <a:off x="6661356" y="3747582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043B5A8-0E48-6C40-B3DD-10E5C7175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356" y="3747582"/>
                  <a:ext cx="322524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CB55BA-A529-D44E-9B8B-4A83F958C0FF}"/>
                </a:ext>
              </a:extLst>
            </p:cNvPr>
            <p:cNvCxnSpPr>
              <a:cxnSpLocks/>
            </p:cNvCxnSpPr>
            <p:nvPr/>
          </p:nvCxnSpPr>
          <p:spPr>
            <a:xfrm>
              <a:off x="6178642" y="2840943"/>
              <a:ext cx="583724" cy="8597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73AB661-93C1-0744-B20C-0D2F9ECD7344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6169938" y="3890189"/>
              <a:ext cx="460103" cy="14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7DA091E-7229-F94E-9E85-4455609DA731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 flipH="1">
              <a:off x="6158146" y="4089623"/>
              <a:ext cx="664234" cy="9714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8DB31B5-C037-F94A-8519-E1238163BDF8}"/>
                </a:ext>
              </a:extLst>
            </p:cNvPr>
            <p:cNvCxnSpPr>
              <a:cxnSpLocks/>
            </p:cNvCxnSpPr>
            <p:nvPr/>
          </p:nvCxnSpPr>
          <p:spPr>
            <a:xfrm>
              <a:off x="7014719" y="3890189"/>
              <a:ext cx="35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D1AE36E-2473-8145-A3D0-2CD8B826ECFE}"/>
                    </a:ext>
                  </a:extLst>
                </p:cNvPr>
                <p:cNvSpPr txBox="1"/>
                <p:nvPr/>
              </p:nvSpPr>
              <p:spPr>
                <a:xfrm>
                  <a:off x="7140480" y="3628579"/>
                  <a:ext cx="31040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D1AE36E-2473-8145-A3D0-2CD8B826E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0480" y="3628579"/>
                  <a:ext cx="310405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80531D-A1F1-A743-8FB8-8D835C4A261F}"/>
                </a:ext>
              </a:extLst>
            </p:cNvPr>
            <p:cNvSpPr txBox="1"/>
            <p:nvPr/>
          </p:nvSpPr>
          <p:spPr>
            <a:xfrm>
              <a:off x="2964309" y="2344664"/>
              <a:ext cx="8851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output units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06EB6EC-62D1-2C4A-A363-6AAC999CE984}"/>
                    </a:ext>
                  </a:extLst>
                </p:cNvPr>
                <p:cNvSpPr txBox="1"/>
                <p:nvPr/>
              </p:nvSpPr>
              <p:spPr>
                <a:xfrm>
                  <a:off x="1882595" y="4034001"/>
                  <a:ext cx="859210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100" dirty="0" err="1"/>
                    <a:t>-th</a:t>
                  </a:r>
                  <a:r>
                    <a:rPr lang="en-US" sz="1100" dirty="0"/>
                    <a:t> hidden </a:t>
                  </a:r>
                </a:p>
                <a:p>
                  <a:r>
                    <a:rPr lang="en-US" sz="1100" dirty="0"/>
                    <a:t>unit</a:t>
                  </a: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06EB6EC-62D1-2C4A-A363-6AAC999CE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595" y="4034001"/>
                  <a:ext cx="859210" cy="430887"/>
                </a:xfrm>
                <a:prstGeom prst="rect">
                  <a:avLst/>
                </a:prstGeom>
                <a:blipFill>
                  <a:blip r:embed="rId18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1E4F8D2-57BC-7543-9A16-A686F40443DF}"/>
                    </a:ext>
                  </a:extLst>
                </p:cNvPr>
                <p:cNvSpPr txBox="1"/>
                <p:nvPr/>
              </p:nvSpPr>
              <p:spPr>
                <a:xfrm>
                  <a:off x="3463572" y="4726825"/>
                  <a:ext cx="464678" cy="295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1E4F8D2-57BC-7543-9A16-A686F4044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3572" y="4726825"/>
                  <a:ext cx="464678" cy="2957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227011-99BE-8248-8355-632FC731855C}"/>
                    </a:ext>
                  </a:extLst>
                </p:cNvPr>
                <p:cNvSpPr txBox="1"/>
                <p:nvPr/>
              </p:nvSpPr>
              <p:spPr>
                <a:xfrm>
                  <a:off x="3455744" y="2530753"/>
                  <a:ext cx="464678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227011-99BE-8248-8355-632FC7318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744" y="2530753"/>
                  <a:ext cx="464678" cy="30925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EF1E18C-A405-A840-BF59-7004374DC183}"/>
                    </a:ext>
                  </a:extLst>
                </p:cNvPr>
                <p:cNvSpPr txBox="1"/>
                <p:nvPr/>
              </p:nvSpPr>
              <p:spPr>
                <a:xfrm>
                  <a:off x="2406951" y="4457675"/>
                  <a:ext cx="632353" cy="318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EF1E18C-A405-A840-BF59-7004374DC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951" y="4457675"/>
                  <a:ext cx="632353" cy="31861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968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D524197-E03B-E84E-9872-2AF296AF29F2}"/>
              </a:ext>
            </a:extLst>
          </p:cNvPr>
          <p:cNvGrpSpPr/>
          <p:nvPr/>
        </p:nvGrpSpPr>
        <p:grpSpPr>
          <a:xfrm>
            <a:off x="3329666" y="97522"/>
            <a:ext cx="2234869" cy="2768237"/>
            <a:chOff x="3329666" y="97522"/>
            <a:chExt cx="2234869" cy="276823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5FCCF9-3508-9E4D-85C7-1CF10CFCD2BA}"/>
                </a:ext>
              </a:extLst>
            </p:cNvPr>
            <p:cNvSpPr txBox="1"/>
            <p:nvPr/>
          </p:nvSpPr>
          <p:spPr>
            <a:xfrm>
              <a:off x="3543196" y="97522"/>
              <a:ext cx="920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forward step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8F0FF99-25E2-814D-9B7E-A938328367F0}"/>
                </a:ext>
              </a:extLst>
            </p:cNvPr>
            <p:cNvSpPr/>
            <p:nvPr/>
          </p:nvSpPr>
          <p:spPr>
            <a:xfrm>
              <a:off x="3586636" y="1673397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22BA76-30B8-4046-8548-838FB67692F8}"/>
                </a:ext>
              </a:extLst>
            </p:cNvPr>
            <p:cNvSpPr/>
            <p:nvPr/>
          </p:nvSpPr>
          <p:spPr>
            <a:xfrm>
              <a:off x="4290812" y="2251145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9B5D57-AF42-CF49-924D-0EB7569C2C7D}"/>
                    </a:ext>
                  </a:extLst>
                </p:cNvPr>
                <p:cNvSpPr txBox="1"/>
                <p:nvPr/>
              </p:nvSpPr>
              <p:spPr>
                <a:xfrm>
                  <a:off x="3535628" y="2186720"/>
                  <a:ext cx="8139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9B5D57-AF42-CF49-924D-0EB7569C2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628" y="2186720"/>
                  <a:ext cx="813916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F2BFFA-8F56-6343-923E-069B180C8AA3}"/>
                </a:ext>
              </a:extLst>
            </p:cNvPr>
            <p:cNvCxnSpPr>
              <a:cxnSpLocks/>
            </p:cNvCxnSpPr>
            <p:nvPr/>
          </p:nvCxnSpPr>
          <p:spPr>
            <a:xfrm>
              <a:off x="3796768" y="1913954"/>
              <a:ext cx="530097" cy="381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B00904-7A0C-E549-90DB-3F936575E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540" y="1491941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667C5D-9EE3-E547-9A10-73AFF75574F0}"/>
                </a:ext>
              </a:extLst>
            </p:cNvPr>
            <p:cNvCxnSpPr>
              <a:stCxn id="2" idx="1"/>
            </p:cNvCxnSpPr>
            <p:nvPr/>
          </p:nvCxnSpPr>
          <p:spPr>
            <a:xfrm flipH="1" flipV="1">
              <a:off x="3499550" y="1578050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F6FB89-5E52-3544-8783-1455835ED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526" y="1721221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FE9002F-94B8-6841-A771-6C226DA8F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173" y="2379607"/>
              <a:ext cx="1968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C88C75-036B-E448-8283-FED5A470FD34}"/>
                </a:ext>
              </a:extLst>
            </p:cNvPr>
            <p:cNvCxnSpPr>
              <a:stCxn id="3" idx="5"/>
            </p:cNvCxnSpPr>
            <p:nvPr/>
          </p:nvCxnSpPr>
          <p:spPr>
            <a:xfrm>
              <a:off x="4500944" y="2478430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A8EE48-C0AA-D642-8E8D-FDA6CC0B7B7B}"/>
                </a:ext>
              </a:extLst>
            </p:cNvPr>
            <p:cNvSpPr/>
            <p:nvPr/>
          </p:nvSpPr>
          <p:spPr>
            <a:xfrm>
              <a:off x="4313491" y="1026796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390CAE-5270-9547-A120-F05383DFF0FD}"/>
                </a:ext>
              </a:extLst>
            </p:cNvPr>
            <p:cNvSpPr/>
            <p:nvPr/>
          </p:nvSpPr>
          <p:spPr>
            <a:xfrm>
              <a:off x="5017667" y="1604544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F43D257-FD7C-CA47-AD1F-71F9AF579FC7}"/>
                    </a:ext>
                  </a:extLst>
                </p:cNvPr>
                <p:cNvSpPr txBox="1"/>
                <p:nvPr/>
              </p:nvSpPr>
              <p:spPr>
                <a:xfrm>
                  <a:off x="4750619" y="1160650"/>
                  <a:ext cx="8139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F43D257-FD7C-CA47-AD1F-71F9AF579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619" y="1160650"/>
                  <a:ext cx="813916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1FF192-04FB-5140-90FC-C283BD9F7CC7}"/>
                </a:ext>
              </a:extLst>
            </p:cNvPr>
            <p:cNvCxnSpPr>
              <a:cxnSpLocks/>
            </p:cNvCxnSpPr>
            <p:nvPr/>
          </p:nvCxnSpPr>
          <p:spPr>
            <a:xfrm>
              <a:off x="4523623" y="1267353"/>
              <a:ext cx="530097" cy="381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65E844E-0A69-4941-8E38-3A17B1BDE9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395" y="845340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AE7C7F-7F67-D245-AFBE-4F74145E88F1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4226405" y="931449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B765E7-9277-5646-A8B5-EB63103E1B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8381" y="1074620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EDB616-5D8C-E84E-9A8C-EBC622935394}"/>
                </a:ext>
              </a:extLst>
            </p:cNvPr>
            <p:cNvCxnSpPr>
              <a:stCxn id="28" idx="6"/>
            </p:cNvCxnSpPr>
            <p:nvPr/>
          </p:nvCxnSpPr>
          <p:spPr>
            <a:xfrm flipV="1">
              <a:off x="5263852" y="1737684"/>
              <a:ext cx="1968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7B990D-3470-EA4F-9E8C-3EA2AD113670}"/>
                </a:ext>
              </a:extLst>
            </p:cNvPr>
            <p:cNvCxnSpPr>
              <a:stCxn id="28" idx="5"/>
            </p:cNvCxnSpPr>
            <p:nvPr/>
          </p:nvCxnSpPr>
          <p:spPr>
            <a:xfrm>
              <a:off x="5227799" y="1831829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F4940A5-FAD5-F942-A4CE-BAF85151ADC7}"/>
                    </a:ext>
                  </a:extLst>
                </p:cNvPr>
                <p:cNvSpPr txBox="1"/>
                <p:nvPr/>
              </p:nvSpPr>
              <p:spPr>
                <a:xfrm>
                  <a:off x="3400742" y="2600762"/>
                  <a:ext cx="695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F4940A5-FAD5-F942-A4CE-BAF85151A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742" y="2600762"/>
                  <a:ext cx="69538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1CAE32-5B55-204E-BEB3-2239DBDCB3C2}"/>
                    </a:ext>
                  </a:extLst>
                </p:cNvPr>
                <p:cNvSpPr txBox="1"/>
                <p:nvPr/>
              </p:nvSpPr>
              <p:spPr>
                <a:xfrm>
                  <a:off x="4164207" y="2604149"/>
                  <a:ext cx="560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1CAE32-5B55-204E-BEB3-2239DBDCB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207" y="2604149"/>
                  <a:ext cx="560731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27F92E6-9F81-C444-BFAA-FB69BF587611}"/>
                    </a:ext>
                  </a:extLst>
                </p:cNvPr>
                <p:cNvSpPr txBox="1"/>
                <p:nvPr/>
              </p:nvSpPr>
              <p:spPr>
                <a:xfrm>
                  <a:off x="3370617" y="566793"/>
                  <a:ext cx="648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27F92E6-9F81-C444-BFAA-FB69BF587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0617" y="566793"/>
                  <a:ext cx="648383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2FE3C5C-A8B5-7C4A-9660-4965DAD81232}"/>
                    </a:ext>
                  </a:extLst>
                </p:cNvPr>
                <p:cNvSpPr txBox="1"/>
                <p:nvPr/>
              </p:nvSpPr>
              <p:spPr>
                <a:xfrm>
                  <a:off x="4189283" y="552731"/>
                  <a:ext cx="513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2FE3C5C-A8B5-7C4A-9660-4965DAD81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283" y="552731"/>
                  <a:ext cx="513730" cy="261610"/>
                </a:xfrm>
                <a:prstGeom prst="rect">
                  <a:avLst/>
                </a:prstGeom>
                <a:blipFill>
                  <a:blip r:embed="rId7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712F52B-167D-8748-A8F0-556F8AF310AD}"/>
                </a:ext>
              </a:extLst>
            </p:cNvPr>
            <p:cNvCxnSpPr/>
            <p:nvPr/>
          </p:nvCxnSpPr>
          <p:spPr>
            <a:xfrm>
              <a:off x="4068353" y="485347"/>
              <a:ext cx="0" cy="21025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6DD4E5-5E71-B246-826C-20F17A5B0E61}"/>
                </a:ext>
              </a:extLst>
            </p:cNvPr>
            <p:cNvCxnSpPr/>
            <p:nvPr/>
          </p:nvCxnSpPr>
          <p:spPr>
            <a:xfrm>
              <a:off x="4794548" y="485347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F91160-D5C7-0F4D-AE9D-1994E2660F4E}"/>
                </a:ext>
              </a:extLst>
            </p:cNvPr>
            <p:cNvCxnSpPr/>
            <p:nvPr/>
          </p:nvCxnSpPr>
          <p:spPr>
            <a:xfrm>
              <a:off x="3370617" y="473532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721632A-9F10-9147-863D-380A5D725CBA}"/>
                </a:ext>
              </a:extLst>
            </p:cNvPr>
            <p:cNvCxnSpPr/>
            <p:nvPr/>
          </p:nvCxnSpPr>
          <p:spPr>
            <a:xfrm>
              <a:off x="3329666" y="349415"/>
              <a:ext cx="13603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EA9D9A4-C198-A141-9DCB-FE90506F796A}"/>
                    </a:ext>
                  </a:extLst>
                </p:cNvPr>
                <p:cNvSpPr txBox="1"/>
                <p:nvPr/>
              </p:nvSpPr>
              <p:spPr>
                <a:xfrm>
                  <a:off x="3633436" y="1694043"/>
                  <a:ext cx="813916" cy="27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EA9D9A4-C198-A141-9DCB-FE90506F7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436" y="1694043"/>
                  <a:ext cx="813916" cy="27610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7AC7E79-A183-D44E-AA8A-F65D1192E000}"/>
                    </a:ext>
                  </a:extLst>
                </p:cNvPr>
                <p:cNvSpPr txBox="1"/>
                <p:nvPr/>
              </p:nvSpPr>
              <p:spPr>
                <a:xfrm>
                  <a:off x="4287974" y="1027566"/>
                  <a:ext cx="813916" cy="273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7AC7E79-A183-D44E-AA8A-F65D1192E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974" y="1027566"/>
                  <a:ext cx="813916" cy="27302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AA55A57-8086-DF4D-8171-48B4D3928D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1087" y="2081166"/>
              <a:ext cx="70627" cy="155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E998EF3-E35F-B742-8EB1-08114F148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0794" y="1364383"/>
              <a:ext cx="70627" cy="155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DA65233-F097-024C-891D-081FD1311A8B}"/>
              </a:ext>
            </a:extLst>
          </p:cNvPr>
          <p:cNvGrpSpPr/>
          <p:nvPr/>
        </p:nvGrpSpPr>
        <p:grpSpPr>
          <a:xfrm>
            <a:off x="3258290" y="3001819"/>
            <a:ext cx="2162240" cy="3012187"/>
            <a:chOff x="3258290" y="3001819"/>
            <a:chExt cx="2162240" cy="301218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47F9EE-A49B-2646-AAAA-99AE98E53516}"/>
                </a:ext>
              </a:extLst>
            </p:cNvPr>
            <p:cNvSpPr txBox="1"/>
            <p:nvPr/>
          </p:nvSpPr>
          <p:spPr>
            <a:xfrm>
              <a:off x="3982813" y="4412531"/>
              <a:ext cx="21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DDE171-4D1D-4E40-8550-0D998B4FF810}"/>
                </a:ext>
              </a:extLst>
            </p:cNvPr>
            <p:cNvSpPr/>
            <p:nvPr/>
          </p:nvSpPr>
          <p:spPr>
            <a:xfrm>
              <a:off x="3635365" y="4096393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D2078C8-3286-814D-AF9F-AFCB29F07E17}"/>
                </a:ext>
              </a:extLst>
            </p:cNvPr>
            <p:cNvSpPr/>
            <p:nvPr/>
          </p:nvSpPr>
          <p:spPr>
            <a:xfrm>
              <a:off x="4339541" y="4674141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3C4B34-75A1-824B-9DD8-0DF4C408EC72}"/>
                    </a:ext>
                  </a:extLst>
                </p:cNvPr>
                <p:cNvSpPr txBox="1"/>
                <p:nvPr/>
              </p:nvSpPr>
              <p:spPr>
                <a:xfrm>
                  <a:off x="3855801" y="4095291"/>
                  <a:ext cx="40088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3C4B34-75A1-824B-9DD8-0DF4C408E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801" y="4095291"/>
                  <a:ext cx="400885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A7C5579-023B-1F45-91FC-5DFE0A0BD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5269" y="3914937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697324F-7B72-0648-A55E-1A10B2FAF0E1}"/>
                </a:ext>
              </a:extLst>
            </p:cNvPr>
            <p:cNvCxnSpPr>
              <a:stCxn id="38" idx="1"/>
            </p:cNvCxnSpPr>
            <p:nvPr/>
          </p:nvCxnSpPr>
          <p:spPr>
            <a:xfrm flipH="1" flipV="1">
              <a:off x="3548279" y="4001046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D16DED-1EB5-FF43-8871-1CF80218FC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0255" y="4144217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44AE04-9CB1-B74E-BD1E-B07B304C97C8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 flipV="1">
              <a:off x="4585726" y="4794431"/>
              <a:ext cx="104248" cy="12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0F3784-B9CC-B24E-86E1-BA031F58A053}"/>
                </a:ext>
              </a:extLst>
            </p:cNvPr>
            <p:cNvCxnSpPr>
              <a:stCxn id="39" idx="5"/>
            </p:cNvCxnSpPr>
            <p:nvPr/>
          </p:nvCxnSpPr>
          <p:spPr>
            <a:xfrm>
              <a:off x="4549673" y="4901426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D48C1B-7FDC-EC4C-96CB-8F76590AC7FD}"/>
                </a:ext>
              </a:extLst>
            </p:cNvPr>
            <p:cNvSpPr/>
            <p:nvPr/>
          </p:nvSpPr>
          <p:spPr>
            <a:xfrm>
              <a:off x="4358562" y="3618244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C86F37D-C915-684E-8A3A-B047DAAD4C86}"/>
                </a:ext>
              </a:extLst>
            </p:cNvPr>
            <p:cNvSpPr/>
            <p:nvPr/>
          </p:nvSpPr>
          <p:spPr>
            <a:xfrm>
              <a:off x="5062738" y="4195992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4E50FA0-AC79-8E44-B23F-A1E169FDCFBB}"/>
                    </a:ext>
                  </a:extLst>
                </p:cNvPr>
                <p:cNvSpPr txBox="1"/>
                <p:nvPr/>
              </p:nvSpPr>
              <p:spPr>
                <a:xfrm>
                  <a:off x="4559676" y="3615543"/>
                  <a:ext cx="46348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4E50FA0-AC79-8E44-B23F-A1E169FDC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76" y="3615543"/>
                  <a:ext cx="463483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B6CDC86-C82C-6B43-8E16-21C2AAB5FB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8466" y="3436788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83BE7A7-2A78-2F47-9540-D5D7E0D00059}"/>
                </a:ext>
              </a:extLst>
            </p:cNvPr>
            <p:cNvCxnSpPr>
              <a:stCxn id="47" idx="1"/>
            </p:cNvCxnSpPr>
            <p:nvPr/>
          </p:nvCxnSpPr>
          <p:spPr>
            <a:xfrm flipH="1" flipV="1">
              <a:off x="4271476" y="3522897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498CEA-F847-364F-BC89-17D4AEF8A7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3452" y="3666068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6E3B49-89E7-984F-86AC-901B88FF5D63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V="1">
              <a:off x="5308923" y="4329132"/>
              <a:ext cx="11160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798DD9-A5F6-7B41-BB5D-DD175ED16E6D}"/>
                </a:ext>
              </a:extLst>
            </p:cNvPr>
            <p:cNvCxnSpPr>
              <a:stCxn id="48" idx="5"/>
            </p:cNvCxnSpPr>
            <p:nvPr/>
          </p:nvCxnSpPr>
          <p:spPr>
            <a:xfrm>
              <a:off x="5272870" y="4423277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4287C3-47C4-E349-8A9A-B0AB0EB2A928}"/>
                </a:ext>
              </a:extLst>
            </p:cNvPr>
            <p:cNvSpPr/>
            <p:nvPr/>
          </p:nvSpPr>
          <p:spPr>
            <a:xfrm>
              <a:off x="4019248" y="4423277"/>
              <a:ext cx="179259" cy="1909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D02FCF2-E575-E742-954D-6A5D442B36F0}"/>
                </a:ext>
              </a:extLst>
            </p:cNvPr>
            <p:cNvSpPr/>
            <p:nvPr/>
          </p:nvSpPr>
          <p:spPr>
            <a:xfrm>
              <a:off x="4771872" y="3943604"/>
              <a:ext cx="179259" cy="1909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E017631-37BF-8A41-898B-25440851B5C8}"/>
                </a:ext>
              </a:extLst>
            </p:cNvPr>
            <p:cNvSpPr txBox="1"/>
            <p:nvPr/>
          </p:nvSpPr>
          <p:spPr>
            <a:xfrm>
              <a:off x="4735437" y="3934382"/>
              <a:ext cx="21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1A2CDE2-5C43-E948-A488-4FC3087D1323}"/>
                </a:ext>
              </a:extLst>
            </p:cNvPr>
            <p:cNvCxnSpPr>
              <a:cxnSpLocks/>
            </p:cNvCxnSpPr>
            <p:nvPr/>
          </p:nvCxnSpPr>
          <p:spPr>
            <a:xfrm>
              <a:off x="3857559" y="4306269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45DE8A5-3119-6D42-A17B-0687818C24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6444" y="4583623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B7EAE60-5591-274A-816E-B1661BB1A57B}"/>
                </a:ext>
              </a:extLst>
            </p:cNvPr>
            <p:cNvCxnSpPr>
              <a:cxnSpLocks/>
            </p:cNvCxnSpPr>
            <p:nvPr/>
          </p:nvCxnSpPr>
          <p:spPr>
            <a:xfrm>
              <a:off x="4562551" y="3830270"/>
              <a:ext cx="216385" cy="16992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260E362-230D-F348-9A47-DA2FD6F8F547}"/>
                </a:ext>
              </a:extLst>
            </p:cNvPr>
            <p:cNvCxnSpPr>
              <a:cxnSpLocks/>
            </p:cNvCxnSpPr>
            <p:nvPr/>
          </p:nvCxnSpPr>
          <p:spPr>
            <a:xfrm>
              <a:off x="4921160" y="4107132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A8797C2-D7E5-1244-AFED-76187209EC14}"/>
                </a:ext>
              </a:extLst>
            </p:cNvPr>
            <p:cNvCxnSpPr>
              <a:cxnSpLocks/>
              <a:endCxn id="56" idx="4"/>
            </p:cNvCxnSpPr>
            <p:nvPr/>
          </p:nvCxnSpPr>
          <p:spPr>
            <a:xfrm flipH="1" flipV="1">
              <a:off x="4108878" y="4614249"/>
              <a:ext cx="359248" cy="931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F6EEE-E927-0D40-9A7A-FFD741835CE9}"/>
                    </a:ext>
                  </a:extLst>
                </p:cNvPr>
                <p:cNvSpPr txBox="1"/>
                <p:nvPr/>
              </p:nvSpPr>
              <p:spPr>
                <a:xfrm>
                  <a:off x="4400111" y="5465272"/>
                  <a:ext cx="21569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F6EEE-E927-0D40-9A7A-FFD741835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0111" y="5465272"/>
                  <a:ext cx="215694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FD655FD-318D-FF45-B6D7-3F0A48458C12}"/>
                </a:ext>
              </a:extLst>
            </p:cNvPr>
            <p:cNvCxnSpPr>
              <a:cxnSpLocks/>
              <a:stCxn id="77" idx="7"/>
            </p:cNvCxnSpPr>
            <p:nvPr/>
          </p:nvCxnSpPr>
          <p:spPr>
            <a:xfrm flipV="1">
              <a:off x="4592723" y="4125586"/>
              <a:ext cx="250561" cy="1415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A6926FF-F8E2-A84F-A90C-4280CF621EC2}"/>
                </a:ext>
              </a:extLst>
            </p:cNvPr>
            <p:cNvSpPr/>
            <p:nvPr/>
          </p:nvSpPr>
          <p:spPr>
            <a:xfrm>
              <a:off x="4458188" y="5516108"/>
              <a:ext cx="157617" cy="169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08CBEE-D2A2-444A-B947-FCE838F331F3}"/>
                    </a:ext>
                  </a:extLst>
                </p:cNvPr>
                <p:cNvSpPr txBox="1"/>
                <p:nvPr/>
              </p:nvSpPr>
              <p:spPr>
                <a:xfrm>
                  <a:off x="3332328" y="3001819"/>
                  <a:ext cx="695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08CBEE-D2A2-444A-B947-FCE838F33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328" y="3001819"/>
                  <a:ext cx="695383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4ADD80-3EC2-7F40-859D-B768F6F3E681}"/>
                    </a:ext>
                  </a:extLst>
                </p:cNvPr>
                <p:cNvSpPr txBox="1"/>
                <p:nvPr/>
              </p:nvSpPr>
              <p:spPr>
                <a:xfrm>
                  <a:off x="4256686" y="3006379"/>
                  <a:ext cx="560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4ADD80-3EC2-7F40-859D-B768F6F3E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686" y="3006379"/>
                  <a:ext cx="560731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D6C02C6-1AB5-A548-A5D4-947C7FF36FD8}"/>
                </a:ext>
              </a:extLst>
            </p:cNvPr>
            <p:cNvCxnSpPr/>
            <p:nvPr/>
          </p:nvCxnSpPr>
          <p:spPr>
            <a:xfrm>
              <a:off x="3258290" y="3271973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1FCCFF7-0F3F-8E42-A13E-08053D93B5E3}"/>
                </a:ext>
              </a:extLst>
            </p:cNvPr>
            <p:cNvCxnSpPr/>
            <p:nvPr/>
          </p:nvCxnSpPr>
          <p:spPr>
            <a:xfrm>
              <a:off x="4100590" y="3247152"/>
              <a:ext cx="0" cy="21025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A2B69B5-D92A-DB4B-B3A1-45F42AABA77D}"/>
                </a:ext>
              </a:extLst>
            </p:cNvPr>
            <p:cNvCxnSpPr/>
            <p:nvPr/>
          </p:nvCxnSpPr>
          <p:spPr>
            <a:xfrm>
              <a:off x="4947292" y="3229990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DB91954-B2C6-2F4F-AA03-D57CFF63BF06}"/>
                </a:ext>
              </a:extLst>
            </p:cNvPr>
            <p:cNvCxnSpPr/>
            <p:nvPr/>
          </p:nvCxnSpPr>
          <p:spPr>
            <a:xfrm flipH="1">
              <a:off x="3441580" y="6014006"/>
              <a:ext cx="14200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731AE7B-79C9-FB44-BF86-C049D7B9F70A}"/>
                </a:ext>
              </a:extLst>
            </p:cNvPr>
            <p:cNvSpPr txBox="1"/>
            <p:nvPr/>
          </p:nvSpPr>
          <p:spPr>
            <a:xfrm>
              <a:off x="3652653" y="5736873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 step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2463A13-CF7D-184C-B889-DA76E76916AA}"/>
                    </a:ext>
                  </a:extLst>
                </p:cNvPr>
                <p:cNvSpPr txBox="1"/>
                <p:nvPr/>
              </p:nvSpPr>
              <p:spPr>
                <a:xfrm>
                  <a:off x="3328409" y="3586654"/>
                  <a:ext cx="648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2463A13-CF7D-184C-B889-DA76E7691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409" y="3586654"/>
                  <a:ext cx="648383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192CA1E-6DB2-F44C-AC60-51017D153037}"/>
                    </a:ext>
                  </a:extLst>
                </p:cNvPr>
                <p:cNvSpPr txBox="1"/>
                <p:nvPr/>
              </p:nvSpPr>
              <p:spPr>
                <a:xfrm>
                  <a:off x="4033143" y="3232308"/>
                  <a:ext cx="513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192CA1E-6DB2-F44C-AC60-51017D153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43" y="3232308"/>
                  <a:ext cx="513730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6946747-0463-304F-A2C6-D55483427729}"/>
                </a:ext>
              </a:extLst>
            </p:cNvPr>
            <p:cNvCxnSpPr>
              <a:stCxn id="40" idx="2"/>
              <a:endCxn id="40" idx="2"/>
            </p:cNvCxnSpPr>
            <p:nvPr/>
          </p:nvCxnSpPr>
          <p:spPr>
            <a:xfrm>
              <a:off x="4056244" y="435690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F3E6338-F393-5744-95B3-88DD78C38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517" y="4276151"/>
              <a:ext cx="93126" cy="90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12F63B-4A67-BE4F-84FB-01C312AAD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7493" y="3808992"/>
              <a:ext cx="93126" cy="90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7812AD2-6733-F646-A1B1-58932116C731}"/>
                    </a:ext>
                  </a:extLst>
                </p:cNvPr>
                <p:cNvSpPr txBox="1"/>
                <p:nvPr/>
              </p:nvSpPr>
              <p:spPr>
                <a:xfrm>
                  <a:off x="3344193" y="4374310"/>
                  <a:ext cx="813916" cy="27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7812AD2-6733-F646-A1B1-58932116C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193" y="4374310"/>
                  <a:ext cx="813916" cy="2761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E4020F2-B092-444B-90E7-E53E9AEF8744}"/>
                    </a:ext>
                  </a:extLst>
                </p:cNvPr>
                <p:cNvSpPr txBox="1"/>
                <p:nvPr/>
              </p:nvSpPr>
              <p:spPr>
                <a:xfrm>
                  <a:off x="4080671" y="3874409"/>
                  <a:ext cx="813916" cy="273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E4020F2-B092-444B-90E7-E53E9AEF8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671" y="3874409"/>
                  <a:ext cx="813916" cy="27302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332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5377062-590C-F841-BF80-FB5ABDD92F0A}"/>
              </a:ext>
            </a:extLst>
          </p:cNvPr>
          <p:cNvGrpSpPr/>
          <p:nvPr/>
        </p:nvGrpSpPr>
        <p:grpSpPr>
          <a:xfrm>
            <a:off x="994216" y="1624060"/>
            <a:ext cx="4788169" cy="3096473"/>
            <a:chOff x="994216" y="1624060"/>
            <a:chExt cx="4788169" cy="30964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0FBDFA-3432-6440-95D4-741E8849FB26}"/>
                    </a:ext>
                  </a:extLst>
                </p:cNvPr>
                <p:cNvSpPr txBox="1"/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0FBDFA-3432-6440-95D4-741E8849F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FE6CF94-7B3C-054F-8C93-9C2ED195748C}"/>
                </a:ext>
              </a:extLst>
            </p:cNvPr>
            <p:cNvSpPr txBox="1"/>
            <p:nvPr/>
          </p:nvSpPr>
          <p:spPr>
            <a:xfrm>
              <a:off x="1529163" y="447431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E4D716B-A454-B346-A248-E40A668C94E3}"/>
                </a:ext>
              </a:extLst>
            </p:cNvPr>
            <p:cNvSpPr txBox="1"/>
            <p:nvPr/>
          </p:nvSpPr>
          <p:spPr>
            <a:xfrm>
              <a:off x="2590003" y="447132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9CE133DD-8AB8-D345-8F8B-1D11E0228F3E}"/>
                </a:ext>
              </a:extLst>
            </p:cNvPr>
            <p:cNvSpPr/>
            <p:nvPr/>
          </p:nvSpPr>
          <p:spPr>
            <a:xfrm>
              <a:off x="1549248" y="2593405"/>
              <a:ext cx="785497" cy="1880624"/>
            </a:xfrm>
            <a:prstGeom prst="roundRect">
              <a:avLst/>
            </a:prstGeom>
            <a:solidFill>
              <a:schemeClr val="accent1">
                <a:alpha val="17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50AD6932-21D6-5645-BCCB-2347B773FDAB}"/>
                </a:ext>
              </a:extLst>
            </p:cNvPr>
            <p:cNvSpPr/>
            <p:nvPr/>
          </p:nvSpPr>
          <p:spPr>
            <a:xfrm>
              <a:off x="2421615" y="2421360"/>
              <a:ext cx="1169429" cy="2052669"/>
            </a:xfrm>
            <a:prstGeom prst="roundRect">
              <a:avLst/>
            </a:prstGeom>
            <a:solidFill>
              <a:srgbClr val="FF0000">
                <a:alpha val="16000"/>
              </a:srgb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2F207CA6-695A-BB49-8591-FBA0614DA51E}"/>
                </a:ext>
              </a:extLst>
            </p:cNvPr>
            <p:cNvSpPr/>
            <p:nvPr/>
          </p:nvSpPr>
          <p:spPr>
            <a:xfrm>
              <a:off x="3775166" y="2031559"/>
              <a:ext cx="1239924" cy="2105695"/>
            </a:xfrm>
            <a:prstGeom prst="roundRect">
              <a:avLst/>
            </a:prstGeom>
            <a:solidFill>
              <a:schemeClr val="accent6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FFA9729B-5CA8-B641-9EE6-BCED41DCF4D5}"/>
                </a:ext>
              </a:extLst>
            </p:cNvPr>
            <p:cNvSpPr/>
            <p:nvPr/>
          </p:nvSpPr>
          <p:spPr>
            <a:xfrm>
              <a:off x="1652513" y="1995342"/>
              <a:ext cx="2004059" cy="382363"/>
            </a:xfrm>
            <a:prstGeom prst="roundRect">
              <a:avLst/>
            </a:prstGeom>
            <a:solidFill>
              <a:schemeClr val="bg2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3035A86-3D97-9A4F-BD7F-48A6471BF6D1}"/>
                </a:ext>
              </a:extLst>
            </p:cNvPr>
            <p:cNvGrpSpPr/>
            <p:nvPr/>
          </p:nvGrpSpPr>
          <p:grpSpPr>
            <a:xfrm>
              <a:off x="1813932" y="2031559"/>
              <a:ext cx="317715" cy="301255"/>
              <a:chOff x="1701234" y="2146852"/>
              <a:chExt cx="317715" cy="30125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411F45E-5AB8-FC43-B9E3-3D9E099092A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2D3DD71-0D12-BA4A-86DC-C441B680093A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2D3DD71-0D12-BA4A-86DC-C441B68009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1B0C0D-3510-184A-8455-A55B97E42C58}"/>
                </a:ext>
              </a:extLst>
            </p:cNvPr>
            <p:cNvGrpSpPr/>
            <p:nvPr/>
          </p:nvGrpSpPr>
          <p:grpSpPr>
            <a:xfrm>
              <a:off x="1794273" y="3118296"/>
              <a:ext cx="372806" cy="301255"/>
              <a:chOff x="1794273" y="3118296"/>
              <a:chExt cx="372806" cy="30125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507069-B0B8-134E-88C3-33DCD40DBCF9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E094DC4-0ABA-F046-93FA-3D551C7D368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E094DC4-0ABA-F046-93FA-3D551C7D36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01E5C8-CB3C-3541-87E4-BFB3F36F51FB}"/>
                </a:ext>
              </a:extLst>
            </p:cNvPr>
            <p:cNvGrpSpPr/>
            <p:nvPr/>
          </p:nvGrpSpPr>
          <p:grpSpPr>
            <a:xfrm>
              <a:off x="2478222" y="3113291"/>
              <a:ext cx="372806" cy="301255"/>
              <a:chOff x="1794273" y="3118296"/>
              <a:chExt cx="372806" cy="30125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C6420CD-7E7B-ED42-9BE2-54F94DE60BFA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DE80389-C6FD-154A-AB3C-52550FF541C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DE80389-C6FD-154A-AB3C-52550FF541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0B4B26-7B07-354D-A650-851B3A214C72}"/>
                </a:ext>
              </a:extLst>
            </p:cNvPr>
            <p:cNvGrpSpPr/>
            <p:nvPr/>
          </p:nvGrpSpPr>
          <p:grpSpPr>
            <a:xfrm>
              <a:off x="3197603" y="2031559"/>
              <a:ext cx="322524" cy="301255"/>
              <a:chOff x="1701234" y="2146852"/>
              <a:chExt cx="322524" cy="301255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53300AD-20D0-4643-BE5E-E3DDCC22ADAF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F1F0EC7-0847-864A-B080-F37FF716C1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F1F0EC7-0847-864A-B080-F37FF716C1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A9D4F97-CD00-1A40-9ABE-921F5993B19F}"/>
                </a:ext>
              </a:extLst>
            </p:cNvPr>
            <p:cNvGrpSpPr/>
            <p:nvPr/>
          </p:nvGrpSpPr>
          <p:grpSpPr>
            <a:xfrm>
              <a:off x="3202412" y="2490084"/>
              <a:ext cx="317715" cy="301255"/>
              <a:chOff x="1701234" y="2146852"/>
              <a:chExt cx="317715" cy="30125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56AFFD-6114-AB46-9D12-42F173B79B9E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980640F-EC46-B148-8AC8-A3C4B333A1B1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980640F-EC46-B148-8AC8-A3C4B333A1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0B73637-1A13-A641-9C4D-597822407D43}"/>
                </a:ext>
              </a:extLst>
            </p:cNvPr>
            <p:cNvGrpSpPr/>
            <p:nvPr/>
          </p:nvGrpSpPr>
          <p:grpSpPr>
            <a:xfrm>
              <a:off x="3100204" y="3127745"/>
              <a:ext cx="490840" cy="301255"/>
              <a:chOff x="1724419" y="3118296"/>
              <a:chExt cx="490840" cy="30125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DF474F8-8AEE-B247-A0C0-2D8BF3DD1F07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98AAE9C-FF14-5D40-A466-803677FD3894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98AAE9C-FF14-5D40-A466-803677FD38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CEC960-7ECD-4145-97A3-D07C437775F8}"/>
                </a:ext>
              </a:extLst>
            </p:cNvPr>
            <p:cNvGrpSpPr/>
            <p:nvPr/>
          </p:nvGrpSpPr>
          <p:grpSpPr>
            <a:xfrm>
              <a:off x="3898632" y="3730489"/>
              <a:ext cx="372806" cy="301255"/>
              <a:chOff x="1794273" y="3118296"/>
              <a:chExt cx="372806" cy="30125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E1CD1DE-DA36-B242-8212-6863FE2B6D76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968073-8460-0846-B562-70AC26F8714E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968073-8460-0846-B562-70AC26F871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6CF0CB-07E5-DF4B-BF05-9547AD7ABDE4}"/>
                </a:ext>
              </a:extLst>
            </p:cNvPr>
            <p:cNvGrpSpPr/>
            <p:nvPr/>
          </p:nvGrpSpPr>
          <p:grpSpPr>
            <a:xfrm>
              <a:off x="4554032" y="3735411"/>
              <a:ext cx="317715" cy="301255"/>
              <a:chOff x="1701234" y="2146852"/>
              <a:chExt cx="317715" cy="30125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FA433B0-AA85-E046-B8FE-6F6FB12B852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A19EC6-F09D-B440-BB85-9FDB01A70697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A19EC6-F09D-B440-BB85-9FDB01A706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277D0C3-EBB4-D34C-8C38-79F6E15C738A}"/>
                </a:ext>
              </a:extLst>
            </p:cNvPr>
            <p:cNvGrpSpPr/>
            <p:nvPr/>
          </p:nvGrpSpPr>
          <p:grpSpPr>
            <a:xfrm>
              <a:off x="4443188" y="2490084"/>
              <a:ext cx="490840" cy="301255"/>
              <a:chOff x="1724419" y="3118296"/>
              <a:chExt cx="490840" cy="30125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3D24B84-68DC-D84F-BE4E-DB499928894E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FD50F9F-530C-E240-B4BC-7573B66D81A7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FD50F9F-530C-E240-B4BC-7573B66D81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5036E73-B5B8-3843-A6D9-9D8B0F30F8F0}"/>
                </a:ext>
              </a:extLst>
            </p:cNvPr>
            <p:cNvCxnSpPr>
              <a:stCxn id="6" idx="0"/>
              <a:endCxn id="2" idx="4"/>
            </p:cNvCxnSpPr>
            <p:nvPr/>
          </p:nvCxnSpPr>
          <p:spPr>
            <a:xfrm flipH="1" flipV="1">
              <a:off x="1972790" y="2332814"/>
              <a:ext cx="7886" cy="785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979133-E7DF-ED4C-8D0B-03F3B567B277}"/>
                </a:ext>
              </a:extLst>
            </p:cNvPr>
            <p:cNvCxnSpPr>
              <a:endCxn id="3" idx="1"/>
            </p:cNvCxnSpPr>
            <p:nvPr/>
          </p:nvCxnSpPr>
          <p:spPr>
            <a:xfrm>
              <a:off x="1491095" y="2182186"/>
              <a:ext cx="322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BA2373B-7C20-8845-B95F-FFBA5FD3A0E6}"/>
                </a:ext>
              </a:extLst>
            </p:cNvPr>
            <p:cNvCxnSpPr>
              <a:cxnSpLocks/>
              <a:stCxn id="3" idx="3"/>
              <a:endCxn id="13" idx="1"/>
            </p:cNvCxnSpPr>
            <p:nvPr/>
          </p:nvCxnSpPr>
          <p:spPr>
            <a:xfrm>
              <a:off x="2131647" y="2182186"/>
              <a:ext cx="1065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ED154F0-C696-DF48-9CDD-D3521129FB8C}"/>
                </a:ext>
              </a:extLst>
            </p:cNvPr>
            <p:cNvCxnSpPr>
              <a:cxnSpLocks/>
              <a:stCxn id="16" idx="0"/>
              <a:endCxn id="12" idx="4"/>
            </p:cNvCxnSpPr>
            <p:nvPr/>
          </p:nvCxnSpPr>
          <p:spPr>
            <a:xfrm flipH="1" flipV="1">
              <a:off x="3356461" y="2332814"/>
              <a:ext cx="4809" cy="1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2828F47-6A8A-1440-93A7-D237CE34A8F3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4271438" y="388111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C808A73-9CD4-1B47-B989-8920D1149FB7}"/>
                </a:ext>
              </a:extLst>
            </p:cNvPr>
            <p:cNvGrpSpPr/>
            <p:nvPr/>
          </p:nvGrpSpPr>
          <p:grpSpPr>
            <a:xfrm rot="21317275">
              <a:off x="1942910" y="3809293"/>
              <a:ext cx="107365" cy="145213"/>
              <a:chOff x="2601257" y="4031743"/>
              <a:chExt cx="192526" cy="192527"/>
            </a:xfrm>
          </p:grpSpPr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5DE21757-AB13-6446-B9B1-234C3F631605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06BD8F1E-A094-A247-92F5-CE82BF8A27C5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76AAC99-9683-E745-82C6-BDB802DFA453}"/>
                </a:ext>
              </a:extLst>
            </p:cNvPr>
            <p:cNvGrpSpPr/>
            <p:nvPr/>
          </p:nvGrpSpPr>
          <p:grpSpPr>
            <a:xfrm rot="21317275">
              <a:off x="2628947" y="3815250"/>
              <a:ext cx="107365" cy="145213"/>
              <a:chOff x="2601257" y="4031743"/>
              <a:chExt cx="192526" cy="192527"/>
            </a:xfrm>
          </p:grpSpPr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D8F54F67-976A-4143-817D-955EF5F6ACA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02EAEDDE-4FF1-3449-81AB-9D6374A4932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8F8577-C602-3447-8104-6D5228FAC65C}"/>
                </a:ext>
              </a:extLst>
            </p:cNvPr>
            <p:cNvGrpSpPr/>
            <p:nvPr/>
          </p:nvGrpSpPr>
          <p:grpSpPr>
            <a:xfrm rot="21317275">
              <a:off x="3314388" y="3808509"/>
              <a:ext cx="107365" cy="145213"/>
              <a:chOff x="2601257" y="4031743"/>
              <a:chExt cx="192526" cy="192527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FE526607-6BD7-1B46-914B-BCE6C110F587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898AC40F-A6FB-F242-B5A0-52E3BE82BAC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E6B136-C03E-0A44-B3F5-B48F3143C3FB}"/>
                </a:ext>
              </a:extLst>
            </p:cNvPr>
            <p:cNvCxnSpPr>
              <a:cxnSpLocks/>
              <a:stCxn id="44" idx="2"/>
              <a:endCxn id="50" idx="0"/>
            </p:cNvCxnSpPr>
            <p:nvPr/>
          </p:nvCxnSpPr>
          <p:spPr>
            <a:xfrm>
              <a:off x="2041069" y="3878234"/>
              <a:ext cx="587353" cy="5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CCDB52B-A5E1-F348-8D29-F47C9EFB81FA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V="1">
              <a:off x="2727106" y="387915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F94B108-905F-3E47-8CBD-921BD4664F95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414512" y="387915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3D8FC67-B86D-5548-AE38-1AD9AF4C3DAE}"/>
                </a:ext>
              </a:extLst>
            </p:cNvPr>
            <p:cNvCxnSpPr>
              <a:cxnSpLocks/>
            </p:cNvCxnSpPr>
            <p:nvPr/>
          </p:nvCxnSpPr>
          <p:spPr>
            <a:xfrm>
              <a:off x="1368132" y="3879157"/>
              <a:ext cx="576227" cy="1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1EC0F1F-F651-5C48-A660-FFBD6014A439}"/>
                </a:ext>
              </a:extLst>
            </p:cNvPr>
            <p:cNvCxnSpPr>
              <a:cxnSpLocks/>
              <a:stCxn id="5" idx="2"/>
              <a:endCxn id="138" idx="0"/>
            </p:cNvCxnSpPr>
            <p:nvPr/>
          </p:nvCxnSpPr>
          <p:spPr>
            <a:xfrm flipH="1">
              <a:off x="1979478" y="3419551"/>
              <a:ext cx="1198" cy="64318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7331075-7774-9E42-AE9E-072BDE31C001}"/>
                </a:ext>
              </a:extLst>
            </p:cNvPr>
            <p:cNvCxnSpPr>
              <a:cxnSpLocks/>
              <a:stCxn id="9" idx="2"/>
              <a:endCxn id="134" idx="0"/>
            </p:cNvCxnSpPr>
            <p:nvPr/>
          </p:nvCxnSpPr>
          <p:spPr>
            <a:xfrm>
              <a:off x="2664625" y="3414546"/>
              <a:ext cx="4285" cy="658249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3FA2A3-0E44-2645-8F88-9C37CC80B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136" y="3429000"/>
              <a:ext cx="3653" cy="65126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1BD25AE9-E84A-4447-9ECF-19F76B10DB84}"/>
                </a:ext>
              </a:extLst>
            </p:cNvPr>
            <p:cNvSpPr/>
            <p:nvPr/>
          </p:nvSpPr>
          <p:spPr>
            <a:xfrm rot="4952950">
              <a:off x="1583143" y="348615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9C82C7DD-110F-4142-BA9C-1A6F377F9E5C}"/>
                </a:ext>
              </a:extLst>
            </p:cNvPr>
            <p:cNvSpPr/>
            <p:nvPr/>
          </p:nvSpPr>
          <p:spPr>
            <a:xfrm rot="4952950">
              <a:off x="2271098" y="3488635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9B7A8AB9-E193-E34E-AE79-DF9078E4198C}"/>
                </a:ext>
              </a:extLst>
            </p:cNvPr>
            <p:cNvSpPr/>
            <p:nvPr/>
          </p:nvSpPr>
          <p:spPr>
            <a:xfrm rot="4952950">
              <a:off x="2961216" y="348615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759DFEC-A9DC-7441-AC59-A88D67972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5377" y="2783075"/>
              <a:ext cx="0" cy="34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865308E-6A8D-EB4C-836C-0E1C26665F95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2664625" y="2640711"/>
              <a:ext cx="0" cy="472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6346738-99C9-7547-8A05-26BC1DFA6FB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2664625" y="2640711"/>
              <a:ext cx="537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A1E3B8C-992D-2544-A8DC-CF6B6DA01FFB}"/>
                </a:ext>
              </a:extLst>
            </p:cNvPr>
            <p:cNvCxnSpPr>
              <a:cxnSpLocks/>
            </p:cNvCxnSpPr>
            <p:nvPr/>
          </p:nvCxnSpPr>
          <p:spPr>
            <a:xfrm>
              <a:off x="3502177" y="2182313"/>
              <a:ext cx="198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A816B677-8A98-7A4E-B925-B8A72A9DD191}"/>
                </a:ext>
              </a:extLst>
            </p:cNvPr>
            <p:cNvSpPr/>
            <p:nvPr/>
          </p:nvSpPr>
          <p:spPr>
            <a:xfrm rot="21190350">
              <a:off x="4294206" y="2184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B854D9B-30C4-D141-BC5C-6972C987DD0D}"/>
                </a:ext>
              </a:extLst>
            </p:cNvPr>
            <p:cNvCxnSpPr>
              <a:cxnSpLocks/>
            </p:cNvCxnSpPr>
            <p:nvPr/>
          </p:nvCxnSpPr>
          <p:spPr>
            <a:xfrm>
              <a:off x="4697256" y="234272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72D1132-4F20-A044-8D1B-EB945E092CAB}"/>
                </a:ext>
              </a:extLst>
            </p:cNvPr>
            <p:cNvCxnSpPr>
              <a:cxnSpLocks/>
              <a:stCxn id="27" idx="2"/>
              <a:endCxn id="24" idx="0"/>
            </p:cNvCxnSpPr>
            <p:nvPr/>
          </p:nvCxnSpPr>
          <p:spPr>
            <a:xfrm>
              <a:off x="4699445" y="279133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D1E47AE-3CF7-9340-A5D9-61FE051C2D9B}"/>
                </a:ext>
              </a:extLst>
            </p:cNvPr>
            <p:cNvCxnSpPr>
              <a:stCxn id="25" idx="3"/>
            </p:cNvCxnSpPr>
            <p:nvPr/>
          </p:nvCxnSpPr>
          <p:spPr>
            <a:xfrm>
              <a:off x="4871747" y="388603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EC7674A0-15DB-2A44-8A32-23D22AD4E571}"/>
                </a:ext>
              </a:extLst>
            </p:cNvPr>
            <p:cNvSpPr/>
            <p:nvPr/>
          </p:nvSpPr>
          <p:spPr>
            <a:xfrm rot="4952950">
              <a:off x="4813980" y="34912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77A481D-6CFA-D142-A40E-C33F110367CB}"/>
                </a:ext>
              </a:extLst>
            </p:cNvPr>
            <p:cNvGrpSpPr/>
            <p:nvPr/>
          </p:nvGrpSpPr>
          <p:grpSpPr>
            <a:xfrm rot="5013920">
              <a:off x="5151097" y="2109579"/>
              <a:ext cx="107365" cy="145213"/>
              <a:chOff x="2601257" y="4031743"/>
              <a:chExt cx="192526" cy="192527"/>
            </a:xfrm>
          </p:grpSpPr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75B9D186-B64C-2E44-B092-A07024DD9232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D26BDB7F-9802-244C-AF2D-9B27B53C158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78C13CB-1ED1-AF4F-99A9-9981EB980A5E}"/>
                </a:ext>
              </a:extLst>
            </p:cNvPr>
            <p:cNvCxnSpPr>
              <a:endCxn id="118" idx="2"/>
            </p:cNvCxnSpPr>
            <p:nvPr/>
          </p:nvCxnSpPr>
          <p:spPr>
            <a:xfrm flipH="1" flipV="1">
              <a:off x="5209780" y="222653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C5FF8A8-0CBF-A547-8786-0E2914B5882A}"/>
                </a:ext>
              </a:extLst>
            </p:cNvPr>
            <p:cNvCxnSpPr>
              <a:stCxn id="119" idx="0"/>
            </p:cNvCxnSpPr>
            <p:nvPr/>
          </p:nvCxnSpPr>
          <p:spPr>
            <a:xfrm flipV="1">
              <a:off x="5207301" y="186280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71BA993-AED1-C14F-B953-4ACE02A27418}"/>
                    </a:ext>
                  </a:extLst>
                </p:cNvPr>
                <p:cNvSpPr txBox="1"/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71BA993-AED1-C14F-B953-4ACE02A2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5DBEF8-2B06-8E40-9740-56C2EBF0A9CE}"/>
                    </a:ext>
                  </a:extLst>
                </p:cNvPr>
                <p:cNvSpPr txBox="1"/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5DBEF8-2B06-8E40-9740-56C2EBF0A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5C044F9-1ACA-954B-BDBD-1C030B040704}"/>
                    </a:ext>
                  </a:extLst>
                </p:cNvPr>
                <p:cNvSpPr txBox="1"/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5C044F9-1ACA-954B-BDBD-1C030B04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154D20F1-0E35-884C-B4ED-4BA50E61C608}"/>
                </a:ext>
              </a:extLst>
            </p:cNvPr>
            <p:cNvSpPr/>
            <p:nvPr/>
          </p:nvSpPr>
          <p:spPr>
            <a:xfrm rot="16200000">
              <a:off x="3517430" y="388710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CC5B25D4-A953-164E-8081-A7C37E67C19C}"/>
                </a:ext>
              </a:extLst>
            </p:cNvPr>
            <p:cNvSpPr/>
            <p:nvPr/>
          </p:nvSpPr>
          <p:spPr>
            <a:xfrm rot="5080787">
              <a:off x="3133151" y="388092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55F07426-6D91-1E46-9BA3-A427ED51066B}"/>
                </a:ext>
              </a:extLst>
            </p:cNvPr>
            <p:cNvSpPr/>
            <p:nvPr/>
          </p:nvSpPr>
          <p:spPr>
            <a:xfrm rot="5080787">
              <a:off x="2960088" y="389452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5E123234-DFB3-2445-A832-B4F468CED117}"/>
                </a:ext>
              </a:extLst>
            </p:cNvPr>
            <p:cNvSpPr/>
            <p:nvPr/>
          </p:nvSpPr>
          <p:spPr>
            <a:xfrm rot="5080787">
              <a:off x="2275471" y="3897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465F536A-94D8-CB49-92D3-43477E58669B}"/>
                </a:ext>
              </a:extLst>
            </p:cNvPr>
            <p:cNvSpPr/>
            <p:nvPr/>
          </p:nvSpPr>
          <p:spPr>
            <a:xfrm rot="5080787">
              <a:off x="1586039" y="388748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AD2F4DB-79FB-674F-90AA-439953FFD704}"/>
                </a:ext>
              </a:extLst>
            </p:cNvPr>
            <p:cNvCxnSpPr/>
            <p:nvPr/>
          </p:nvCxnSpPr>
          <p:spPr>
            <a:xfrm flipH="1">
              <a:off x="1491095" y="428137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riangle 145">
              <a:extLst>
                <a:ext uri="{FF2B5EF4-FFF2-40B4-BE49-F238E27FC236}">
                  <a16:creationId xmlns:a16="http://schemas.microsoft.com/office/drawing/2014/main" id="{1DB1741E-731C-9745-9403-1FD63DD6FA79}"/>
                </a:ext>
              </a:extLst>
            </p:cNvPr>
            <p:cNvSpPr/>
            <p:nvPr/>
          </p:nvSpPr>
          <p:spPr>
            <a:xfrm rot="16200000" flipH="1" flipV="1">
              <a:off x="1721918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riangle 146">
              <a:extLst>
                <a:ext uri="{FF2B5EF4-FFF2-40B4-BE49-F238E27FC236}">
                  <a16:creationId xmlns:a16="http://schemas.microsoft.com/office/drawing/2014/main" id="{1ED981DD-F2E3-C84C-AF80-1C3FC2643CDF}"/>
                </a:ext>
              </a:extLst>
            </p:cNvPr>
            <p:cNvSpPr/>
            <p:nvPr/>
          </p:nvSpPr>
          <p:spPr>
            <a:xfrm rot="16200000" flipH="1" flipV="1">
              <a:off x="2430813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riangle 147">
              <a:extLst>
                <a:ext uri="{FF2B5EF4-FFF2-40B4-BE49-F238E27FC236}">
                  <a16:creationId xmlns:a16="http://schemas.microsoft.com/office/drawing/2014/main" id="{7E98C87B-6882-2642-8C95-3E4BB9EF300A}"/>
                </a:ext>
              </a:extLst>
            </p:cNvPr>
            <p:cNvSpPr/>
            <p:nvPr/>
          </p:nvSpPr>
          <p:spPr>
            <a:xfrm rot="16200000" flipH="1" flipV="1">
              <a:off x="3127607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riangle 148">
              <a:extLst>
                <a:ext uri="{FF2B5EF4-FFF2-40B4-BE49-F238E27FC236}">
                  <a16:creationId xmlns:a16="http://schemas.microsoft.com/office/drawing/2014/main" id="{ACDFE022-AC72-4E45-AA73-0B0710F7D16F}"/>
                </a:ext>
              </a:extLst>
            </p:cNvPr>
            <p:cNvSpPr/>
            <p:nvPr/>
          </p:nvSpPr>
          <p:spPr>
            <a:xfrm rot="16200000" flipH="1" flipV="1">
              <a:off x="1739762" y="3848077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riangle 149">
              <a:extLst>
                <a:ext uri="{FF2B5EF4-FFF2-40B4-BE49-F238E27FC236}">
                  <a16:creationId xmlns:a16="http://schemas.microsoft.com/office/drawing/2014/main" id="{52A27921-E8A7-3746-93B3-1610456AE504}"/>
                </a:ext>
              </a:extLst>
            </p:cNvPr>
            <p:cNvSpPr/>
            <p:nvPr/>
          </p:nvSpPr>
          <p:spPr>
            <a:xfrm rot="16200000" flipH="1" flipV="1">
              <a:off x="2434726" y="3848078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riangle 150">
              <a:extLst>
                <a:ext uri="{FF2B5EF4-FFF2-40B4-BE49-F238E27FC236}">
                  <a16:creationId xmlns:a16="http://schemas.microsoft.com/office/drawing/2014/main" id="{3703C299-20E6-6640-BF41-EEB36F32F363}"/>
                </a:ext>
              </a:extLst>
            </p:cNvPr>
            <p:cNvSpPr/>
            <p:nvPr/>
          </p:nvSpPr>
          <p:spPr>
            <a:xfrm rot="16200000" flipH="1" flipV="1">
              <a:off x="3116731" y="3850480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C39F2663-99F8-5444-94C6-E794DAC34083}"/>
                    </a:ext>
                  </a:extLst>
                </p:cNvPr>
                <p:cNvSpPr txBox="1"/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C39F2663-99F8-5444-94C6-E794DAC34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ACAE64E-6887-C443-A357-2CFCF40FF653}"/>
                    </a:ext>
                  </a:extLst>
                </p:cNvPr>
                <p:cNvSpPr txBox="1"/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ACAE64E-6887-C443-A357-2CFCF40FF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6CA8B19-3B5C-B04C-9486-233A9A61860A}"/>
                </a:ext>
              </a:extLst>
            </p:cNvPr>
            <p:cNvSpPr txBox="1"/>
            <p:nvPr/>
          </p:nvSpPr>
          <p:spPr>
            <a:xfrm>
              <a:off x="4021754" y="415826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0F26EFD-EA02-1A41-9D8D-F14EC2DCCAA4}"/>
                </a:ext>
              </a:extLst>
            </p:cNvPr>
            <p:cNvSpPr txBox="1"/>
            <p:nvPr/>
          </p:nvSpPr>
          <p:spPr>
            <a:xfrm>
              <a:off x="2232578" y="175182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F0B55B-4D64-AB42-8C12-AC747EBC38C3}"/>
              </a:ext>
            </a:extLst>
          </p:cNvPr>
          <p:cNvGrpSpPr/>
          <p:nvPr/>
        </p:nvGrpSpPr>
        <p:grpSpPr>
          <a:xfrm>
            <a:off x="1807496" y="5133212"/>
            <a:ext cx="372806" cy="301255"/>
            <a:chOff x="1794273" y="3118296"/>
            <a:chExt cx="372806" cy="301255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7641D30-3097-C54A-B2BE-1E565F02DFA7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435AF58-004C-5344-971D-1E371FA5C6C7}"/>
                    </a:ext>
                  </a:extLst>
                </p:cNvPr>
                <p:cNvSpPr txBox="1"/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435AF58-004C-5344-971D-1E371FA5C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1563902-2F39-704F-BE52-11DF96F150B4}"/>
              </a:ext>
            </a:extLst>
          </p:cNvPr>
          <p:cNvGrpSpPr/>
          <p:nvPr/>
        </p:nvGrpSpPr>
        <p:grpSpPr>
          <a:xfrm>
            <a:off x="2952183" y="5155179"/>
            <a:ext cx="490840" cy="301255"/>
            <a:chOff x="1724419" y="3118296"/>
            <a:chExt cx="490840" cy="30125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75ED274-B2E8-4C4B-A887-B2A367B31A63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55298F9D-4B1D-AC47-8EF6-A11980ED2BB2}"/>
                    </a:ext>
                  </a:extLst>
                </p:cNvPr>
                <p:cNvSpPr txBox="1"/>
                <p:nvPr/>
              </p:nvSpPr>
              <p:spPr>
                <a:xfrm>
                  <a:off x="1724419" y="3128668"/>
                  <a:ext cx="49084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55298F9D-4B1D-AC47-8EF6-A11980ED2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19" y="3128668"/>
                  <a:ext cx="490840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A909BC1-BF18-5144-BFFA-D9411B59DDA5}"/>
              </a:ext>
            </a:extLst>
          </p:cNvPr>
          <p:cNvGrpSpPr/>
          <p:nvPr/>
        </p:nvGrpSpPr>
        <p:grpSpPr>
          <a:xfrm>
            <a:off x="3970343" y="5145728"/>
            <a:ext cx="317715" cy="301255"/>
            <a:chOff x="1701234" y="2146852"/>
            <a:chExt cx="317715" cy="301255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1B1EDCF-41B4-DD47-B1F3-F3019C0B9F3A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0B17FC1-EA01-A74F-9343-894CB37BE7D2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0B17FC1-EA01-A74F-9343-894CB37B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EF422C1-CB3F-EF48-9FC4-50EE12B93F80}"/>
              </a:ext>
            </a:extLst>
          </p:cNvPr>
          <p:cNvGrpSpPr/>
          <p:nvPr/>
        </p:nvGrpSpPr>
        <p:grpSpPr>
          <a:xfrm>
            <a:off x="4610304" y="5125588"/>
            <a:ext cx="322524" cy="301255"/>
            <a:chOff x="1701234" y="2146852"/>
            <a:chExt cx="322524" cy="301255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9F7E1C47-845E-AE4E-83B3-0FAB48ABF47C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F340C673-DE4D-EF46-B4A9-4D591F61F4DC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F340C673-DE4D-EF46-B4A9-4D591F61F4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5768B6DE-FC5E-124C-A765-E7F5C23456A7}"/>
              </a:ext>
            </a:extLst>
          </p:cNvPr>
          <p:cNvGrpSpPr/>
          <p:nvPr/>
        </p:nvGrpSpPr>
        <p:grpSpPr>
          <a:xfrm>
            <a:off x="6366022" y="1589880"/>
            <a:ext cx="4788169" cy="3096473"/>
            <a:chOff x="6366022" y="1589880"/>
            <a:chExt cx="4788169" cy="3096473"/>
          </a:xfrm>
        </p:grpSpPr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4442AA02-0DE1-4B4D-B6C6-8BC4F023C259}"/>
                </a:ext>
              </a:extLst>
            </p:cNvPr>
            <p:cNvSpPr/>
            <p:nvPr/>
          </p:nvSpPr>
          <p:spPr>
            <a:xfrm>
              <a:off x="6899351" y="2521784"/>
              <a:ext cx="785497" cy="1880624"/>
            </a:xfrm>
            <a:prstGeom prst="roundRect">
              <a:avLst/>
            </a:prstGeom>
            <a:solidFill>
              <a:schemeClr val="accent1">
                <a:alpha val="17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FA25E0B-8B2C-9244-80A4-52223D9E1561}"/>
                    </a:ext>
                  </a:extLst>
                </p:cNvPr>
                <p:cNvSpPr txBox="1"/>
                <p:nvPr/>
              </p:nvSpPr>
              <p:spPr>
                <a:xfrm>
                  <a:off x="10408315" y="158988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FA25E0B-8B2C-9244-80A4-52223D9E1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315" y="1589880"/>
                  <a:ext cx="348749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E3A2C32-89DE-4041-A6DD-AAA35888CC1F}"/>
                </a:ext>
              </a:extLst>
            </p:cNvPr>
            <p:cNvSpPr txBox="1"/>
            <p:nvPr/>
          </p:nvSpPr>
          <p:spPr>
            <a:xfrm>
              <a:off x="6900969" y="444013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706A306-77DB-AC49-BB13-1702F28E7AFB}"/>
                </a:ext>
              </a:extLst>
            </p:cNvPr>
            <p:cNvSpPr txBox="1"/>
            <p:nvPr/>
          </p:nvSpPr>
          <p:spPr>
            <a:xfrm>
              <a:off x="7961809" y="443714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4169124A-9E61-E448-B8CC-469DED977150}"/>
                </a:ext>
              </a:extLst>
            </p:cNvPr>
            <p:cNvGrpSpPr/>
            <p:nvPr/>
          </p:nvGrpSpPr>
          <p:grpSpPr>
            <a:xfrm>
              <a:off x="7185738" y="1997379"/>
              <a:ext cx="317715" cy="301255"/>
              <a:chOff x="1701234" y="2146852"/>
              <a:chExt cx="317715" cy="301255"/>
            </a:xfrm>
          </p:grpSpPr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525C5B02-5A85-794C-9C7A-B6296B54271C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9F998DC1-2572-B843-B17B-2ECBC1835989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9F998DC1-2572-B843-B17B-2ECBC18359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137B9D69-6D1A-8048-8D77-F71D037EF60F}"/>
                </a:ext>
              </a:extLst>
            </p:cNvPr>
            <p:cNvSpPr/>
            <p:nvPr/>
          </p:nvSpPr>
          <p:spPr>
            <a:xfrm>
              <a:off x="7166079" y="3084116"/>
              <a:ext cx="372806" cy="301255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95FFA1AF-68C4-1943-BD70-58FDF802890D}"/>
                    </a:ext>
                  </a:extLst>
                </p:cNvPr>
                <p:cNvSpPr txBox="1"/>
                <p:nvPr/>
              </p:nvSpPr>
              <p:spPr>
                <a:xfrm>
                  <a:off x="7201511" y="3084116"/>
                  <a:ext cx="3019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95FFA1AF-68C4-1943-BD70-58FDF80289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511" y="3084116"/>
                  <a:ext cx="301942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50B05F22-B039-3147-9A1A-0E08D032D81A}"/>
                </a:ext>
              </a:extLst>
            </p:cNvPr>
            <p:cNvGrpSpPr/>
            <p:nvPr/>
          </p:nvGrpSpPr>
          <p:grpSpPr>
            <a:xfrm>
              <a:off x="7850028" y="3079111"/>
              <a:ext cx="372806" cy="301255"/>
              <a:chOff x="1794273" y="3118296"/>
              <a:chExt cx="372806" cy="301255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CA0B1A70-83B4-104C-B255-9384DDACAD90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08214A6E-723B-1C41-9324-3D861DC477BF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08214A6E-723B-1C41-9324-3D861DC477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2EF0511B-6BA7-1749-81A6-A2496F742F70}"/>
                </a:ext>
              </a:extLst>
            </p:cNvPr>
            <p:cNvGrpSpPr/>
            <p:nvPr/>
          </p:nvGrpSpPr>
          <p:grpSpPr>
            <a:xfrm>
              <a:off x="8569409" y="1997379"/>
              <a:ext cx="322524" cy="301255"/>
              <a:chOff x="1701234" y="2146852"/>
              <a:chExt cx="322524" cy="301255"/>
            </a:xfrm>
          </p:grpSpPr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FB62B984-7028-7749-843E-CEA3ABBD024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FE585B9-BC30-7E4D-BD6D-059AA22D13D3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FE585B9-BC30-7E4D-BD6D-059AA22D13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1B31B82F-E968-5A43-9FC3-C56F80DD2A44}"/>
                </a:ext>
              </a:extLst>
            </p:cNvPr>
            <p:cNvGrpSpPr/>
            <p:nvPr/>
          </p:nvGrpSpPr>
          <p:grpSpPr>
            <a:xfrm>
              <a:off x="8574218" y="2455904"/>
              <a:ext cx="317715" cy="301255"/>
              <a:chOff x="1701234" y="2146852"/>
              <a:chExt cx="317715" cy="301255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6A6B1AC-8578-8A4B-A59B-2123C14BD4C7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9D11BA72-2E88-654E-81CA-71C04909C9EA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9D11BA72-2E88-654E-81CA-71C04909C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CF9C2CCF-8F68-1341-81BB-5CA47F61A4A7}"/>
                </a:ext>
              </a:extLst>
            </p:cNvPr>
            <p:cNvGrpSpPr/>
            <p:nvPr/>
          </p:nvGrpSpPr>
          <p:grpSpPr>
            <a:xfrm>
              <a:off x="8472010" y="3093565"/>
              <a:ext cx="490840" cy="301255"/>
              <a:chOff x="1724419" y="3118296"/>
              <a:chExt cx="490840" cy="301255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65E5080-CC43-1543-A25D-7263005F8FD2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C6CC29-05EC-A045-AE2D-F109EA20A71C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C6CC29-05EC-A045-AE2D-F109EA20A7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C4F97BE-6C49-054E-9DD3-D1AB53E56303}"/>
                </a:ext>
              </a:extLst>
            </p:cNvPr>
            <p:cNvGrpSpPr/>
            <p:nvPr/>
          </p:nvGrpSpPr>
          <p:grpSpPr>
            <a:xfrm>
              <a:off x="9270438" y="3696309"/>
              <a:ext cx="372806" cy="301255"/>
              <a:chOff x="1794273" y="3118296"/>
              <a:chExt cx="372806" cy="301255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59ABDD3E-C2CC-F44C-8C2A-38897535F95A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6D1E09D1-F5D6-E148-9E20-82A3C9D478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6D1E09D1-F5D6-E148-9E20-82A3C9D478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4DF89AB6-34C7-6C42-BDF2-9DD9A7D67A6F}"/>
                </a:ext>
              </a:extLst>
            </p:cNvPr>
            <p:cNvGrpSpPr/>
            <p:nvPr/>
          </p:nvGrpSpPr>
          <p:grpSpPr>
            <a:xfrm>
              <a:off x="9925838" y="3701231"/>
              <a:ext cx="317715" cy="301255"/>
              <a:chOff x="1701234" y="2146852"/>
              <a:chExt cx="317715" cy="301255"/>
            </a:xfrm>
          </p:grpSpPr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FF7C4D1B-EACA-C149-9470-65B3420E7AAA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AF1D6742-D30E-C14B-8682-B6A4C94D69CC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AF1D6742-D30E-C14B-8682-B6A4C94D69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F4FD64E7-4C93-874A-918C-9B2A7C82049B}"/>
                </a:ext>
              </a:extLst>
            </p:cNvPr>
            <p:cNvGrpSpPr/>
            <p:nvPr/>
          </p:nvGrpSpPr>
          <p:grpSpPr>
            <a:xfrm>
              <a:off x="9814994" y="2455904"/>
              <a:ext cx="490840" cy="301255"/>
              <a:chOff x="1724419" y="3118296"/>
              <a:chExt cx="490840" cy="301255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996A115-E04E-DC41-80BC-3510E9ED5182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B630262D-CA75-EA42-B867-1A232114A8F3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B630262D-CA75-EA42-B867-1A232114A8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72DA5480-4CB9-B14F-82D4-E7453AC2A289}"/>
                </a:ext>
              </a:extLst>
            </p:cNvPr>
            <p:cNvCxnSpPr>
              <a:stCxn id="267" idx="0"/>
              <a:endCxn id="268" idx="4"/>
            </p:cNvCxnSpPr>
            <p:nvPr/>
          </p:nvCxnSpPr>
          <p:spPr>
            <a:xfrm flipH="1" flipV="1">
              <a:off x="7344596" y="2298634"/>
              <a:ext cx="7886" cy="78548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7F5189E4-C924-B945-9C8A-8438EA9FA580}"/>
                </a:ext>
              </a:extLst>
            </p:cNvPr>
            <p:cNvCxnSpPr>
              <a:endCxn id="269" idx="1"/>
            </p:cNvCxnSpPr>
            <p:nvPr/>
          </p:nvCxnSpPr>
          <p:spPr>
            <a:xfrm>
              <a:off x="6862901" y="2148006"/>
              <a:ext cx="322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90205D41-3A3E-6746-B37C-D6F7461A2DCA}"/>
                </a:ext>
              </a:extLst>
            </p:cNvPr>
            <p:cNvCxnSpPr>
              <a:cxnSpLocks/>
              <a:stCxn id="269" idx="3"/>
              <a:endCxn id="263" idx="1"/>
            </p:cNvCxnSpPr>
            <p:nvPr/>
          </p:nvCxnSpPr>
          <p:spPr>
            <a:xfrm>
              <a:off x="7503453" y="2148006"/>
              <a:ext cx="1065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7B94563-2E14-294D-8242-F7E70F50E022}"/>
                </a:ext>
              </a:extLst>
            </p:cNvPr>
            <p:cNvCxnSpPr>
              <a:cxnSpLocks/>
              <a:stCxn id="261" idx="0"/>
              <a:endCxn id="262" idx="4"/>
            </p:cNvCxnSpPr>
            <p:nvPr/>
          </p:nvCxnSpPr>
          <p:spPr>
            <a:xfrm flipH="1" flipV="1">
              <a:off x="8728267" y="2298634"/>
              <a:ext cx="4809" cy="1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D07031A-0D13-5043-854C-FEF054E8EAD2}"/>
                </a:ext>
              </a:extLst>
            </p:cNvPr>
            <p:cNvCxnSpPr>
              <a:cxnSpLocks/>
              <a:stCxn id="256" idx="3"/>
              <a:endCxn id="255" idx="1"/>
            </p:cNvCxnSpPr>
            <p:nvPr/>
          </p:nvCxnSpPr>
          <p:spPr>
            <a:xfrm>
              <a:off x="9643244" y="384693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B14B37ED-E653-6E4D-AF54-EAED675168ED}"/>
                </a:ext>
              </a:extLst>
            </p:cNvPr>
            <p:cNvGrpSpPr/>
            <p:nvPr/>
          </p:nvGrpSpPr>
          <p:grpSpPr>
            <a:xfrm rot="21317275">
              <a:off x="7314716" y="3775113"/>
              <a:ext cx="107365" cy="145213"/>
              <a:chOff x="2601257" y="4031743"/>
              <a:chExt cx="192526" cy="192527"/>
            </a:xfrm>
          </p:grpSpPr>
          <p:sp>
            <p:nvSpPr>
              <p:cNvPr id="250" name="Arc 249">
                <a:extLst>
                  <a:ext uri="{FF2B5EF4-FFF2-40B4-BE49-F238E27FC236}">
                    <a16:creationId xmlns:a16="http://schemas.microsoft.com/office/drawing/2014/main" id="{A9F8DDB0-491E-0B43-9C28-1CDC99EAB81D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Arc 250">
                <a:extLst>
                  <a:ext uri="{FF2B5EF4-FFF2-40B4-BE49-F238E27FC236}">
                    <a16:creationId xmlns:a16="http://schemas.microsoft.com/office/drawing/2014/main" id="{807FAE3C-2D8E-9E49-BA86-51445560C471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1050E765-58B4-3B48-999E-9BD11458DCF8}"/>
                </a:ext>
              </a:extLst>
            </p:cNvPr>
            <p:cNvGrpSpPr/>
            <p:nvPr/>
          </p:nvGrpSpPr>
          <p:grpSpPr>
            <a:xfrm rot="21317275">
              <a:off x="8000753" y="3781070"/>
              <a:ext cx="107365" cy="145213"/>
              <a:chOff x="2601257" y="4031743"/>
              <a:chExt cx="192526" cy="192527"/>
            </a:xfrm>
          </p:grpSpPr>
          <p:sp>
            <p:nvSpPr>
              <p:cNvPr id="248" name="Arc 247">
                <a:extLst>
                  <a:ext uri="{FF2B5EF4-FFF2-40B4-BE49-F238E27FC236}">
                    <a16:creationId xmlns:a16="http://schemas.microsoft.com/office/drawing/2014/main" id="{5F0E3B39-4C3B-C24E-B88E-44EFE3ECA7A6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Arc 248">
                <a:extLst>
                  <a:ext uri="{FF2B5EF4-FFF2-40B4-BE49-F238E27FC236}">
                    <a16:creationId xmlns:a16="http://schemas.microsoft.com/office/drawing/2014/main" id="{63B6CD04-222C-6941-A12D-BD5E9BF9588E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A5AE3E8-39CA-024A-8A84-B1AF934307E1}"/>
                </a:ext>
              </a:extLst>
            </p:cNvPr>
            <p:cNvGrpSpPr/>
            <p:nvPr/>
          </p:nvGrpSpPr>
          <p:grpSpPr>
            <a:xfrm rot="21317275">
              <a:off x="8686194" y="3774329"/>
              <a:ext cx="107365" cy="145213"/>
              <a:chOff x="2601257" y="4031743"/>
              <a:chExt cx="192526" cy="192527"/>
            </a:xfrm>
          </p:grpSpPr>
          <p:sp>
            <p:nvSpPr>
              <p:cNvPr id="246" name="Arc 245">
                <a:extLst>
                  <a:ext uri="{FF2B5EF4-FFF2-40B4-BE49-F238E27FC236}">
                    <a16:creationId xmlns:a16="http://schemas.microsoft.com/office/drawing/2014/main" id="{EE4FBE9D-2FED-9644-887F-8E4C7919C76C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F8B2566B-4659-9649-B2D6-907F1E86A940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B6ED2FA-A049-8343-B2C3-0E7167DD2C71}"/>
                </a:ext>
              </a:extLst>
            </p:cNvPr>
            <p:cNvCxnSpPr>
              <a:cxnSpLocks/>
              <a:stCxn id="250" idx="2"/>
              <a:endCxn id="249" idx="0"/>
            </p:cNvCxnSpPr>
            <p:nvPr/>
          </p:nvCxnSpPr>
          <p:spPr>
            <a:xfrm>
              <a:off x="7412875" y="3844054"/>
              <a:ext cx="587353" cy="5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BAA3ACA-967E-B646-AEDC-4016D810B0D0}"/>
                </a:ext>
              </a:extLst>
            </p:cNvPr>
            <p:cNvCxnSpPr>
              <a:cxnSpLocks/>
              <a:stCxn id="248" idx="2"/>
            </p:cNvCxnSpPr>
            <p:nvPr/>
          </p:nvCxnSpPr>
          <p:spPr>
            <a:xfrm flipV="1">
              <a:off x="8098912" y="384497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C04AA1B-7172-8047-85D0-DFDA07AAC63F}"/>
                </a:ext>
              </a:extLst>
            </p:cNvPr>
            <p:cNvCxnSpPr>
              <a:cxnSpLocks/>
              <a:endCxn id="256" idx="1"/>
            </p:cNvCxnSpPr>
            <p:nvPr/>
          </p:nvCxnSpPr>
          <p:spPr>
            <a:xfrm>
              <a:off x="8786318" y="384497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8724A54-AA7A-BE4E-AB2A-659B23D5AF64}"/>
                </a:ext>
              </a:extLst>
            </p:cNvPr>
            <p:cNvCxnSpPr>
              <a:cxnSpLocks/>
            </p:cNvCxnSpPr>
            <p:nvPr/>
          </p:nvCxnSpPr>
          <p:spPr>
            <a:xfrm>
              <a:off x="6739938" y="3844977"/>
              <a:ext cx="576227" cy="1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045A8B8-3C96-4C40-BBE6-A67E802D5836}"/>
                </a:ext>
              </a:extLst>
            </p:cNvPr>
            <p:cNvCxnSpPr>
              <a:cxnSpLocks/>
              <a:stCxn id="266" idx="2"/>
              <a:endCxn id="232" idx="0"/>
            </p:cNvCxnSpPr>
            <p:nvPr/>
          </p:nvCxnSpPr>
          <p:spPr>
            <a:xfrm flipH="1">
              <a:off x="7351284" y="3385371"/>
              <a:ext cx="1198" cy="643187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3794E92-0A7B-C04A-B1C1-5FED27A0D606}"/>
                </a:ext>
              </a:extLst>
            </p:cNvPr>
            <p:cNvCxnSpPr>
              <a:cxnSpLocks/>
              <a:stCxn id="264" idx="2"/>
              <a:endCxn id="231" idx="0"/>
            </p:cNvCxnSpPr>
            <p:nvPr/>
          </p:nvCxnSpPr>
          <p:spPr>
            <a:xfrm>
              <a:off x="8036431" y="3380366"/>
              <a:ext cx="4285" cy="658249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02012D7-190E-B94D-BEEC-5B36982A1C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3942" y="3394820"/>
              <a:ext cx="3653" cy="65126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6D62E8A2-0D79-3B49-B57C-6094878AC2D4}"/>
                </a:ext>
              </a:extLst>
            </p:cNvPr>
            <p:cNvSpPr/>
            <p:nvPr/>
          </p:nvSpPr>
          <p:spPr>
            <a:xfrm rot="4952950">
              <a:off x="6954949" y="3451977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F7C28DE4-9AEA-664E-90BF-48140FC72BF1}"/>
                </a:ext>
              </a:extLst>
            </p:cNvPr>
            <p:cNvSpPr/>
            <p:nvPr/>
          </p:nvSpPr>
          <p:spPr>
            <a:xfrm rot="4952950">
              <a:off x="7642904" y="3454455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03DB663E-389B-AA4C-BA47-375AF502768E}"/>
                </a:ext>
              </a:extLst>
            </p:cNvPr>
            <p:cNvSpPr/>
            <p:nvPr/>
          </p:nvSpPr>
          <p:spPr>
            <a:xfrm rot="4952950">
              <a:off x="8333022" y="34519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DFC7217-DB3C-AA44-A5BC-0E9E24FAA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7183" y="2748895"/>
              <a:ext cx="0" cy="34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F1BF527-EF34-0743-9F9F-60373577F4FB}"/>
                </a:ext>
              </a:extLst>
            </p:cNvPr>
            <p:cNvCxnSpPr>
              <a:cxnSpLocks/>
              <a:stCxn id="264" idx="0"/>
            </p:cNvCxnSpPr>
            <p:nvPr/>
          </p:nvCxnSpPr>
          <p:spPr>
            <a:xfrm flipV="1">
              <a:off x="8036431" y="2606531"/>
              <a:ext cx="0" cy="472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58DF888-18A1-B44D-AC94-0EA2D20A11C2}"/>
                </a:ext>
              </a:extLst>
            </p:cNvPr>
            <p:cNvCxnSpPr>
              <a:cxnSpLocks/>
              <a:endCxn id="261" idx="1"/>
            </p:cNvCxnSpPr>
            <p:nvPr/>
          </p:nvCxnSpPr>
          <p:spPr>
            <a:xfrm>
              <a:off x="8036431" y="2606531"/>
              <a:ext cx="537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63444CF8-BA05-964F-AD36-8F087CDDD4AF}"/>
                </a:ext>
              </a:extLst>
            </p:cNvPr>
            <p:cNvCxnSpPr>
              <a:cxnSpLocks/>
            </p:cNvCxnSpPr>
            <p:nvPr/>
          </p:nvCxnSpPr>
          <p:spPr>
            <a:xfrm>
              <a:off x="8873983" y="2148133"/>
              <a:ext cx="198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F3CBB83E-FA02-FF4C-ABD8-5E3BCCA6A721}"/>
                </a:ext>
              </a:extLst>
            </p:cNvPr>
            <p:cNvSpPr/>
            <p:nvPr/>
          </p:nvSpPr>
          <p:spPr>
            <a:xfrm rot="21190350">
              <a:off x="9666012" y="215036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758100B-319C-4D4A-8CDF-A809AF5C33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69062" y="230854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676EC4B3-9298-8043-8B24-162E10970F05}"/>
                </a:ext>
              </a:extLst>
            </p:cNvPr>
            <p:cNvCxnSpPr>
              <a:cxnSpLocks/>
              <a:stCxn id="252" idx="2"/>
              <a:endCxn id="254" idx="0"/>
            </p:cNvCxnSpPr>
            <p:nvPr/>
          </p:nvCxnSpPr>
          <p:spPr>
            <a:xfrm>
              <a:off x="10071251" y="275715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2D34ECD6-2B61-3C4A-AE86-545E38D423CD}"/>
                </a:ext>
              </a:extLst>
            </p:cNvPr>
            <p:cNvCxnSpPr>
              <a:stCxn id="255" idx="3"/>
            </p:cNvCxnSpPr>
            <p:nvPr/>
          </p:nvCxnSpPr>
          <p:spPr>
            <a:xfrm>
              <a:off x="10243553" y="385185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C68B3DAD-FC78-164D-B35D-717E7F213ED5}"/>
                </a:ext>
              </a:extLst>
            </p:cNvPr>
            <p:cNvSpPr/>
            <p:nvPr/>
          </p:nvSpPr>
          <p:spPr>
            <a:xfrm rot="4952950">
              <a:off x="10185786" y="345709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A8E915D2-5509-AB4C-8436-E12D4B7E636B}"/>
                </a:ext>
              </a:extLst>
            </p:cNvPr>
            <p:cNvGrpSpPr/>
            <p:nvPr/>
          </p:nvGrpSpPr>
          <p:grpSpPr>
            <a:xfrm rot="5013920">
              <a:off x="10522903" y="2075399"/>
              <a:ext cx="107365" cy="145213"/>
              <a:chOff x="2601257" y="4031743"/>
              <a:chExt cx="192526" cy="192527"/>
            </a:xfrm>
          </p:grpSpPr>
          <p:sp>
            <p:nvSpPr>
              <p:cNvPr id="244" name="Arc 243">
                <a:extLst>
                  <a:ext uri="{FF2B5EF4-FFF2-40B4-BE49-F238E27FC236}">
                    <a16:creationId xmlns:a16="http://schemas.microsoft.com/office/drawing/2014/main" id="{8B0164C2-442B-1C43-A97D-CBDBDF40742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Arc 244">
                <a:extLst>
                  <a:ext uri="{FF2B5EF4-FFF2-40B4-BE49-F238E27FC236}">
                    <a16:creationId xmlns:a16="http://schemas.microsoft.com/office/drawing/2014/main" id="{B152C7F0-7ED7-0C4A-944C-85EC581F0F58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EAA54992-FCB2-274E-B140-8D3782511BF2}"/>
                </a:ext>
              </a:extLst>
            </p:cNvPr>
            <p:cNvCxnSpPr>
              <a:endCxn id="244" idx="2"/>
            </p:cNvCxnSpPr>
            <p:nvPr/>
          </p:nvCxnSpPr>
          <p:spPr>
            <a:xfrm flipH="1" flipV="1">
              <a:off x="10581586" y="219235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6D5F26CF-15CD-ED47-8487-3E37EAC62BA8}"/>
                </a:ext>
              </a:extLst>
            </p:cNvPr>
            <p:cNvCxnSpPr>
              <a:stCxn id="245" idx="0"/>
            </p:cNvCxnSpPr>
            <p:nvPr/>
          </p:nvCxnSpPr>
          <p:spPr>
            <a:xfrm flipV="1">
              <a:off x="10579107" y="182862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2EABAD13-AB0B-8A46-B4B4-D3F334F3EFA9}"/>
                    </a:ext>
                  </a:extLst>
                </p:cNvPr>
                <p:cNvSpPr txBox="1"/>
                <p:nvPr/>
              </p:nvSpPr>
              <p:spPr>
                <a:xfrm>
                  <a:off x="10812774" y="196289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2EABAD13-AB0B-8A46-B4B4-D3F334F3E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2774" y="1962893"/>
                  <a:ext cx="330860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28828CA4-17BB-334F-992D-DA931D3941F5}"/>
                    </a:ext>
                  </a:extLst>
                </p:cNvPr>
                <p:cNvSpPr txBox="1"/>
                <p:nvPr/>
              </p:nvSpPr>
              <p:spPr>
                <a:xfrm>
                  <a:off x="10805442" y="370756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28828CA4-17BB-334F-992D-DA931D394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5442" y="3707567"/>
                  <a:ext cx="348749" cy="26161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A8992FFE-E37D-5444-9B4F-B4735CD5C677}"/>
                    </a:ext>
                  </a:extLst>
                </p:cNvPr>
                <p:cNvSpPr txBox="1"/>
                <p:nvPr/>
              </p:nvSpPr>
              <p:spPr>
                <a:xfrm>
                  <a:off x="6576857" y="410307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A8992FFE-E37D-5444-9B4F-B4735CD5C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857" y="4103074"/>
                  <a:ext cx="344197" cy="26161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Arc 227">
              <a:extLst>
                <a:ext uri="{FF2B5EF4-FFF2-40B4-BE49-F238E27FC236}">
                  <a16:creationId xmlns:a16="http://schemas.microsoft.com/office/drawing/2014/main" id="{FC7944CD-7FFC-D944-81B3-A31AF0729FD5}"/>
                </a:ext>
              </a:extLst>
            </p:cNvPr>
            <p:cNvSpPr/>
            <p:nvPr/>
          </p:nvSpPr>
          <p:spPr>
            <a:xfrm rot="16200000">
              <a:off x="8889236" y="385292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462CD7EB-1EC1-0649-9C74-554EF027C9F5}"/>
                </a:ext>
              </a:extLst>
            </p:cNvPr>
            <p:cNvSpPr/>
            <p:nvPr/>
          </p:nvSpPr>
          <p:spPr>
            <a:xfrm rot="5080787">
              <a:off x="8504957" y="384674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612163E0-82AC-F04C-8135-8F5F9555CF31}"/>
                </a:ext>
              </a:extLst>
            </p:cNvPr>
            <p:cNvSpPr/>
            <p:nvPr/>
          </p:nvSpPr>
          <p:spPr>
            <a:xfrm rot="5080787">
              <a:off x="8331894" y="38603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181DA7D7-EC50-0242-9906-787E1DA59343}"/>
                </a:ext>
              </a:extLst>
            </p:cNvPr>
            <p:cNvSpPr/>
            <p:nvPr/>
          </p:nvSpPr>
          <p:spPr>
            <a:xfrm rot="5080787">
              <a:off x="7647277" y="386336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B53CCAA4-2639-5044-A707-73A4588A7673}"/>
                </a:ext>
              </a:extLst>
            </p:cNvPr>
            <p:cNvSpPr/>
            <p:nvPr/>
          </p:nvSpPr>
          <p:spPr>
            <a:xfrm rot="5080787">
              <a:off x="6957845" y="3853307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59A5CFB-45B7-6B45-87C6-404FA9800C8F}"/>
                </a:ext>
              </a:extLst>
            </p:cNvPr>
            <p:cNvCxnSpPr/>
            <p:nvPr/>
          </p:nvCxnSpPr>
          <p:spPr>
            <a:xfrm flipH="1">
              <a:off x="6862901" y="424719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riangle 233">
              <a:extLst>
                <a:ext uri="{FF2B5EF4-FFF2-40B4-BE49-F238E27FC236}">
                  <a16:creationId xmlns:a16="http://schemas.microsoft.com/office/drawing/2014/main" id="{1D1A7BED-EE31-5F41-A047-7CA6B5B80A80}"/>
                </a:ext>
              </a:extLst>
            </p:cNvPr>
            <p:cNvSpPr/>
            <p:nvPr/>
          </p:nvSpPr>
          <p:spPr>
            <a:xfrm rot="16200000" flipH="1" flipV="1">
              <a:off x="7093724" y="4213485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riangle 234">
              <a:extLst>
                <a:ext uri="{FF2B5EF4-FFF2-40B4-BE49-F238E27FC236}">
                  <a16:creationId xmlns:a16="http://schemas.microsoft.com/office/drawing/2014/main" id="{30D15117-5160-1D40-B60C-09F0203BE8A8}"/>
                </a:ext>
              </a:extLst>
            </p:cNvPr>
            <p:cNvSpPr/>
            <p:nvPr/>
          </p:nvSpPr>
          <p:spPr>
            <a:xfrm rot="16200000" flipH="1" flipV="1">
              <a:off x="7802619" y="421348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riangle 235">
              <a:extLst>
                <a:ext uri="{FF2B5EF4-FFF2-40B4-BE49-F238E27FC236}">
                  <a16:creationId xmlns:a16="http://schemas.microsoft.com/office/drawing/2014/main" id="{AAF6AF99-533B-A343-9A0A-9BA4D79022E6}"/>
                </a:ext>
              </a:extLst>
            </p:cNvPr>
            <p:cNvSpPr/>
            <p:nvPr/>
          </p:nvSpPr>
          <p:spPr>
            <a:xfrm rot="16200000" flipH="1" flipV="1">
              <a:off x="8499413" y="421348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riangle 236">
              <a:extLst>
                <a:ext uri="{FF2B5EF4-FFF2-40B4-BE49-F238E27FC236}">
                  <a16:creationId xmlns:a16="http://schemas.microsoft.com/office/drawing/2014/main" id="{8254857E-0CD1-C94F-BA30-12E3FE24E153}"/>
                </a:ext>
              </a:extLst>
            </p:cNvPr>
            <p:cNvSpPr/>
            <p:nvPr/>
          </p:nvSpPr>
          <p:spPr>
            <a:xfrm rot="16200000" flipH="1" flipV="1">
              <a:off x="7111568" y="3813897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riangle 237">
              <a:extLst>
                <a:ext uri="{FF2B5EF4-FFF2-40B4-BE49-F238E27FC236}">
                  <a16:creationId xmlns:a16="http://schemas.microsoft.com/office/drawing/2014/main" id="{342B716C-AE59-1F4F-8B85-2C8B74B76568}"/>
                </a:ext>
              </a:extLst>
            </p:cNvPr>
            <p:cNvSpPr/>
            <p:nvPr/>
          </p:nvSpPr>
          <p:spPr>
            <a:xfrm rot="16200000" flipH="1" flipV="1">
              <a:off x="7806532" y="3813898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riangle 238">
              <a:extLst>
                <a:ext uri="{FF2B5EF4-FFF2-40B4-BE49-F238E27FC236}">
                  <a16:creationId xmlns:a16="http://schemas.microsoft.com/office/drawing/2014/main" id="{BE15F975-F7A4-6749-B811-12629798FBB9}"/>
                </a:ext>
              </a:extLst>
            </p:cNvPr>
            <p:cNvSpPr/>
            <p:nvPr/>
          </p:nvSpPr>
          <p:spPr>
            <a:xfrm rot="16200000" flipH="1" flipV="1">
              <a:off x="8488537" y="3816300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46CFD844-CAAD-7347-8884-1F2756CF639A}"/>
                    </a:ext>
                  </a:extLst>
                </p:cNvPr>
                <p:cNvSpPr txBox="1"/>
                <p:nvPr/>
              </p:nvSpPr>
              <p:spPr>
                <a:xfrm>
                  <a:off x="6487002" y="199766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46CFD844-CAAD-7347-8884-1F2756CF6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002" y="1997664"/>
                  <a:ext cx="465512" cy="26161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D7F208FD-0934-3543-A0A1-5C1A7074EFC2}"/>
                    </a:ext>
                  </a:extLst>
                </p:cNvPr>
                <p:cNvSpPr txBox="1"/>
                <p:nvPr/>
              </p:nvSpPr>
              <p:spPr>
                <a:xfrm>
                  <a:off x="6366022" y="366036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D7F208FD-0934-3543-A0A1-5C1A7074E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022" y="3660367"/>
                  <a:ext cx="483402" cy="26161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5BD6C16B-CF9C-2745-B13D-AD651068F73B}"/>
                </a:ext>
              </a:extLst>
            </p:cNvPr>
            <p:cNvSpPr txBox="1"/>
            <p:nvPr/>
          </p:nvSpPr>
          <p:spPr>
            <a:xfrm>
              <a:off x="9393560" y="412408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E3ECC415-6E99-2E4B-857D-A468BA1797F1}"/>
                </a:ext>
              </a:extLst>
            </p:cNvPr>
            <p:cNvSpPr txBox="1"/>
            <p:nvPr/>
          </p:nvSpPr>
          <p:spPr>
            <a:xfrm>
              <a:off x="7604384" y="171764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0E458AE-276D-044F-B2B6-CB0082A478C8}"/>
                </a:ext>
              </a:extLst>
            </p:cNvPr>
            <p:cNvCxnSpPr>
              <a:cxnSpLocks/>
            </p:cNvCxnSpPr>
            <p:nvPr/>
          </p:nvCxnSpPr>
          <p:spPr>
            <a:xfrm>
              <a:off x="6731605" y="3845222"/>
              <a:ext cx="37889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07B3E3A-BA36-8548-9C77-089D7A71E28C}"/>
                </a:ext>
              </a:extLst>
            </p:cNvPr>
            <p:cNvCxnSpPr>
              <a:cxnSpLocks/>
            </p:cNvCxnSpPr>
            <p:nvPr/>
          </p:nvCxnSpPr>
          <p:spPr>
            <a:xfrm>
              <a:off x="6826039" y="4247195"/>
              <a:ext cx="27261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848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F25878-0A7C-ED4A-A6A5-98D99F4EE447}"/>
                  </a:ext>
                </a:extLst>
              </p:cNvPr>
              <p:cNvSpPr txBox="1"/>
              <p:nvPr/>
            </p:nvSpPr>
            <p:spPr>
              <a:xfrm>
                <a:off x="5036509" y="1624060"/>
                <a:ext cx="3487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F25878-0A7C-ED4A-A6A5-98D99F4EE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509" y="1624060"/>
                <a:ext cx="348749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669FFF1-DF1A-0649-ACD3-50612D58C8FD}"/>
              </a:ext>
            </a:extLst>
          </p:cNvPr>
          <p:cNvSpPr txBox="1"/>
          <p:nvPr/>
        </p:nvSpPr>
        <p:spPr>
          <a:xfrm>
            <a:off x="1529163" y="4474312"/>
            <a:ext cx="785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forget gate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5EB60-9D58-B748-BFB3-27CB4ACC704C}"/>
              </a:ext>
            </a:extLst>
          </p:cNvPr>
          <p:cNvSpPr txBox="1"/>
          <p:nvPr/>
        </p:nvSpPr>
        <p:spPr>
          <a:xfrm>
            <a:off x="2590003" y="4471324"/>
            <a:ext cx="785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input gate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9A0BD2-5BA4-324B-BF36-255FC36A2332}"/>
              </a:ext>
            </a:extLst>
          </p:cNvPr>
          <p:cNvSpPr/>
          <p:nvPr/>
        </p:nvSpPr>
        <p:spPr>
          <a:xfrm>
            <a:off x="5857474" y="1135670"/>
            <a:ext cx="1169429" cy="2052669"/>
          </a:xfrm>
          <a:prstGeom prst="roundRect">
            <a:avLst/>
          </a:prstGeom>
          <a:solidFill>
            <a:srgbClr val="FF0000">
              <a:alpha val="16000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0A4B4D-3869-5141-BE33-8B0436214BC8}"/>
              </a:ext>
            </a:extLst>
          </p:cNvPr>
          <p:cNvGrpSpPr/>
          <p:nvPr/>
        </p:nvGrpSpPr>
        <p:grpSpPr>
          <a:xfrm>
            <a:off x="1813932" y="2031559"/>
            <a:ext cx="317715" cy="301255"/>
            <a:chOff x="1701234" y="2146852"/>
            <a:chExt cx="317715" cy="301255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C5658E-C07E-854B-93BB-DB3D4BB76338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78EF14E-0647-7F41-85EB-716616CDB6B4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78EF14E-0647-7F41-85EB-716616CDB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9B162E-3555-254B-A7E4-7E7BE0BEB3A2}"/>
              </a:ext>
            </a:extLst>
          </p:cNvPr>
          <p:cNvGrpSpPr/>
          <p:nvPr/>
        </p:nvGrpSpPr>
        <p:grpSpPr>
          <a:xfrm>
            <a:off x="1794273" y="3118296"/>
            <a:ext cx="372806" cy="301255"/>
            <a:chOff x="1794273" y="3118296"/>
            <a:chExt cx="372806" cy="30125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0CCE116-89BA-AA43-B531-36137A34A323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61FAF60-9A86-9942-9121-0699C988682D}"/>
                    </a:ext>
                  </a:extLst>
                </p:cNvPr>
                <p:cNvSpPr txBox="1"/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61FAF60-9A86-9942-9121-0699C9886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ECC6A8-AFA2-EA47-9910-53AA51966FBF}"/>
              </a:ext>
            </a:extLst>
          </p:cNvPr>
          <p:cNvGrpSpPr/>
          <p:nvPr/>
        </p:nvGrpSpPr>
        <p:grpSpPr>
          <a:xfrm>
            <a:off x="2478222" y="3113291"/>
            <a:ext cx="372806" cy="301255"/>
            <a:chOff x="1794273" y="3118296"/>
            <a:chExt cx="372806" cy="30125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48D55A4-0100-774C-9BBB-A66C1A6A36D5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A838415-C418-F740-9389-E43B415545D2}"/>
                    </a:ext>
                  </a:extLst>
                </p:cNvPr>
                <p:cNvSpPr txBox="1"/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A838415-C418-F740-9389-E43B41554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AF6DCE-952B-5E42-A48B-40FEF69A2951}"/>
              </a:ext>
            </a:extLst>
          </p:cNvPr>
          <p:cNvGrpSpPr/>
          <p:nvPr/>
        </p:nvGrpSpPr>
        <p:grpSpPr>
          <a:xfrm>
            <a:off x="3197603" y="2031559"/>
            <a:ext cx="322524" cy="301255"/>
            <a:chOff x="1701234" y="2146852"/>
            <a:chExt cx="322524" cy="301255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FE8D82A-C615-F74D-BBAF-93BC57C3F1E5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0D007DC-7D4C-7242-BD1A-65AB58018C12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0D007DC-7D4C-7242-BD1A-65AB58018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9F630C-77D5-DB4C-BF6F-7F2BFD39C678}"/>
              </a:ext>
            </a:extLst>
          </p:cNvPr>
          <p:cNvGrpSpPr/>
          <p:nvPr/>
        </p:nvGrpSpPr>
        <p:grpSpPr>
          <a:xfrm>
            <a:off x="3202412" y="2490084"/>
            <a:ext cx="317715" cy="301255"/>
            <a:chOff x="1701234" y="2146852"/>
            <a:chExt cx="317715" cy="301255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B585A5B-4797-DA45-AF87-C77EB5B6A1A4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0989F92F-1A1A-F64A-B13A-DDE140C1ADAE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0989F92F-1A1A-F64A-B13A-DDE140C1A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CD90C7-C01B-344D-B770-FD132EF11BEE}"/>
              </a:ext>
            </a:extLst>
          </p:cNvPr>
          <p:cNvGrpSpPr/>
          <p:nvPr/>
        </p:nvGrpSpPr>
        <p:grpSpPr>
          <a:xfrm>
            <a:off x="3100204" y="3127745"/>
            <a:ext cx="490840" cy="301255"/>
            <a:chOff x="1724419" y="3118296"/>
            <a:chExt cx="490840" cy="30125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3E2BE12-76D7-3246-BD4E-3E6DF2007DBB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C96AD42-8326-1A42-9D74-D6D535B45103}"/>
                    </a:ext>
                  </a:extLst>
                </p:cNvPr>
                <p:cNvSpPr txBox="1"/>
                <p:nvPr/>
              </p:nvSpPr>
              <p:spPr>
                <a:xfrm>
                  <a:off x="1724419" y="3128668"/>
                  <a:ext cx="49084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C96AD42-8326-1A42-9D74-D6D535B45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19" y="3128668"/>
                  <a:ext cx="490840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936ACB-64EC-4C44-9AFA-533D9376F9D0}"/>
              </a:ext>
            </a:extLst>
          </p:cNvPr>
          <p:cNvGrpSpPr/>
          <p:nvPr/>
        </p:nvGrpSpPr>
        <p:grpSpPr>
          <a:xfrm>
            <a:off x="3898632" y="3730489"/>
            <a:ext cx="372806" cy="301255"/>
            <a:chOff x="1794273" y="3118296"/>
            <a:chExt cx="372806" cy="30125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4CEE7C1-BF6C-0849-9D88-492D87DB184F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3B950B8-4569-8C48-914B-CEA1E30CC8FC}"/>
                    </a:ext>
                  </a:extLst>
                </p:cNvPr>
                <p:cNvSpPr txBox="1"/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3B950B8-4569-8C48-914B-CEA1E30CC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213A87-8107-9B43-8BC2-800032CF6201}"/>
              </a:ext>
            </a:extLst>
          </p:cNvPr>
          <p:cNvGrpSpPr/>
          <p:nvPr/>
        </p:nvGrpSpPr>
        <p:grpSpPr>
          <a:xfrm>
            <a:off x="4554032" y="3735411"/>
            <a:ext cx="317715" cy="301255"/>
            <a:chOff x="1701234" y="2146852"/>
            <a:chExt cx="317715" cy="301255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B743616-BF93-7040-9BD9-E7B15FF2D9DD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65F490A-9BD3-7D45-8A0D-73785C99DFDD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65F490A-9BD3-7D45-8A0D-73785C99D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940BB7-49E3-8348-BAA5-744B2830F7CD}"/>
              </a:ext>
            </a:extLst>
          </p:cNvPr>
          <p:cNvGrpSpPr/>
          <p:nvPr/>
        </p:nvGrpSpPr>
        <p:grpSpPr>
          <a:xfrm>
            <a:off x="4443188" y="2490084"/>
            <a:ext cx="490840" cy="301255"/>
            <a:chOff x="1724419" y="3118296"/>
            <a:chExt cx="490840" cy="30125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7FBE03E-426D-4D4B-A08E-EF354864E7E3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2E80C71-B007-E247-8155-36BEF7C281FF}"/>
                    </a:ext>
                  </a:extLst>
                </p:cNvPr>
                <p:cNvSpPr txBox="1"/>
                <p:nvPr/>
              </p:nvSpPr>
              <p:spPr>
                <a:xfrm>
                  <a:off x="1724419" y="3128668"/>
                  <a:ext cx="49084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2E80C71-B007-E247-8155-36BEF7C28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19" y="3128668"/>
                  <a:ext cx="490840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A39B70-60F7-0344-ACBB-B956AD4C651F}"/>
              </a:ext>
            </a:extLst>
          </p:cNvPr>
          <p:cNvCxnSpPr>
            <a:stCxn id="91" idx="0"/>
            <a:endCxn id="92" idx="4"/>
          </p:cNvCxnSpPr>
          <p:nvPr/>
        </p:nvCxnSpPr>
        <p:spPr>
          <a:xfrm flipH="1" flipV="1">
            <a:off x="1972790" y="2332814"/>
            <a:ext cx="7886" cy="78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7254D7-65CA-C741-BDA3-396A8F20A86B}"/>
              </a:ext>
            </a:extLst>
          </p:cNvPr>
          <p:cNvCxnSpPr>
            <a:endCxn id="93" idx="1"/>
          </p:cNvCxnSpPr>
          <p:nvPr/>
        </p:nvCxnSpPr>
        <p:spPr>
          <a:xfrm>
            <a:off x="1491095" y="2182186"/>
            <a:ext cx="322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75BF35-6F39-5B49-802D-603F45329FCF}"/>
              </a:ext>
            </a:extLst>
          </p:cNvPr>
          <p:cNvCxnSpPr>
            <a:cxnSpLocks/>
            <a:stCxn id="93" idx="3"/>
            <a:endCxn id="87" idx="1"/>
          </p:cNvCxnSpPr>
          <p:nvPr/>
        </p:nvCxnSpPr>
        <p:spPr>
          <a:xfrm>
            <a:off x="2131647" y="2182186"/>
            <a:ext cx="1065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2E7DFE-FCD9-AF40-B91E-5D6BAB7C3EAD}"/>
              </a:ext>
            </a:extLst>
          </p:cNvPr>
          <p:cNvCxnSpPr>
            <a:cxnSpLocks/>
            <a:stCxn id="85" idx="0"/>
            <a:endCxn id="86" idx="4"/>
          </p:cNvCxnSpPr>
          <p:nvPr/>
        </p:nvCxnSpPr>
        <p:spPr>
          <a:xfrm flipH="1" flipV="1">
            <a:off x="3356461" y="2332814"/>
            <a:ext cx="4809" cy="17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FF316F-B264-ED42-8966-185AFEF7707E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>
          <a:xfrm>
            <a:off x="4271438" y="3881117"/>
            <a:ext cx="282594" cy="492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4A88E14-EF31-F441-BAEE-19687236CF6E}"/>
              </a:ext>
            </a:extLst>
          </p:cNvPr>
          <p:cNvGrpSpPr/>
          <p:nvPr/>
        </p:nvGrpSpPr>
        <p:grpSpPr>
          <a:xfrm rot="21317275">
            <a:off x="1942910" y="3809293"/>
            <a:ext cx="107365" cy="145213"/>
            <a:chOff x="2601257" y="4031743"/>
            <a:chExt cx="192526" cy="192527"/>
          </a:xfrm>
        </p:grpSpPr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3C0D4A02-1EE0-0749-B002-E9137076368C}"/>
                </a:ext>
              </a:extLst>
            </p:cNvPr>
            <p:cNvSpPr/>
            <p:nvPr/>
          </p:nvSpPr>
          <p:spPr>
            <a:xfrm>
              <a:off x="2607801" y="4031744"/>
              <a:ext cx="169743" cy="192526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2C172C37-A7F6-3641-950A-15C9F74A4205}"/>
                </a:ext>
              </a:extLst>
            </p:cNvPr>
            <p:cNvSpPr/>
            <p:nvPr/>
          </p:nvSpPr>
          <p:spPr>
            <a:xfrm rot="16200000">
              <a:off x="2612648" y="4020352"/>
              <a:ext cx="169743" cy="192526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258A04-65C6-4545-9EF5-45AB364B8EA2}"/>
              </a:ext>
            </a:extLst>
          </p:cNvPr>
          <p:cNvGrpSpPr/>
          <p:nvPr/>
        </p:nvGrpSpPr>
        <p:grpSpPr>
          <a:xfrm rot="21317275">
            <a:off x="2628947" y="3815250"/>
            <a:ext cx="107365" cy="145213"/>
            <a:chOff x="2601257" y="4031743"/>
            <a:chExt cx="192526" cy="192527"/>
          </a:xfrm>
        </p:grpSpPr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6F960626-4C0C-8C41-9CBE-5CB3CC88031D}"/>
                </a:ext>
              </a:extLst>
            </p:cNvPr>
            <p:cNvSpPr/>
            <p:nvPr/>
          </p:nvSpPr>
          <p:spPr>
            <a:xfrm>
              <a:off x="2607801" y="4031744"/>
              <a:ext cx="169743" cy="1925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C0AE3DDD-F8B8-7F45-8687-33C5C9D762A9}"/>
                </a:ext>
              </a:extLst>
            </p:cNvPr>
            <p:cNvSpPr/>
            <p:nvPr/>
          </p:nvSpPr>
          <p:spPr>
            <a:xfrm rot="16200000">
              <a:off x="2612648" y="4020352"/>
              <a:ext cx="169743" cy="1925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DE445F-AEB1-644A-B289-335067A3929A}"/>
              </a:ext>
            </a:extLst>
          </p:cNvPr>
          <p:cNvGrpSpPr/>
          <p:nvPr/>
        </p:nvGrpSpPr>
        <p:grpSpPr>
          <a:xfrm rot="21317275">
            <a:off x="3314388" y="3808509"/>
            <a:ext cx="107365" cy="145213"/>
            <a:chOff x="2601257" y="4031743"/>
            <a:chExt cx="192526" cy="192527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234A6ACF-C874-7F41-9F6B-E6D0AA4A4171}"/>
                </a:ext>
              </a:extLst>
            </p:cNvPr>
            <p:cNvSpPr/>
            <p:nvPr/>
          </p:nvSpPr>
          <p:spPr>
            <a:xfrm>
              <a:off x="2607801" y="4031744"/>
              <a:ext cx="169743" cy="1925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CE9A5600-A10E-FB42-A79D-2FCB02DFAA9D}"/>
                </a:ext>
              </a:extLst>
            </p:cNvPr>
            <p:cNvSpPr/>
            <p:nvPr/>
          </p:nvSpPr>
          <p:spPr>
            <a:xfrm rot="16200000">
              <a:off x="2612648" y="4020352"/>
              <a:ext cx="169743" cy="1925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93D158-0E87-BD47-B1B9-4EA3B554EA15}"/>
              </a:ext>
            </a:extLst>
          </p:cNvPr>
          <p:cNvCxnSpPr>
            <a:cxnSpLocks/>
            <a:stCxn id="74" idx="2"/>
            <a:endCxn id="73" idx="0"/>
          </p:cNvCxnSpPr>
          <p:nvPr/>
        </p:nvCxnSpPr>
        <p:spPr>
          <a:xfrm>
            <a:off x="2041069" y="3878234"/>
            <a:ext cx="587353" cy="5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DB52CD-E381-B84A-82C0-9312F93DCD99}"/>
              </a:ext>
            </a:extLst>
          </p:cNvPr>
          <p:cNvCxnSpPr>
            <a:cxnSpLocks/>
            <a:stCxn id="72" idx="2"/>
          </p:cNvCxnSpPr>
          <p:nvPr/>
        </p:nvCxnSpPr>
        <p:spPr>
          <a:xfrm flipV="1">
            <a:off x="2727106" y="3879157"/>
            <a:ext cx="581498" cy="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0FF0C0-94D8-E944-A291-DA6CBCE5C92D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3414512" y="3879157"/>
            <a:ext cx="484120" cy="196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FF87B2-1068-7547-BD5E-6B1CD3F2151B}"/>
              </a:ext>
            </a:extLst>
          </p:cNvPr>
          <p:cNvCxnSpPr>
            <a:cxnSpLocks/>
          </p:cNvCxnSpPr>
          <p:nvPr/>
        </p:nvCxnSpPr>
        <p:spPr>
          <a:xfrm>
            <a:off x="1368132" y="3879157"/>
            <a:ext cx="576227" cy="17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9515035-2E39-8A4A-8F4F-C8B11DE89BE7}"/>
              </a:ext>
            </a:extLst>
          </p:cNvPr>
          <p:cNvCxnSpPr>
            <a:cxnSpLocks/>
            <a:stCxn id="90" idx="2"/>
            <a:endCxn id="56" idx="0"/>
          </p:cNvCxnSpPr>
          <p:nvPr/>
        </p:nvCxnSpPr>
        <p:spPr>
          <a:xfrm flipH="1">
            <a:off x="1979478" y="3419551"/>
            <a:ext cx="1198" cy="643187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DD96F02-A48D-4C43-ABF7-A3EE2A9FCB17}"/>
              </a:ext>
            </a:extLst>
          </p:cNvPr>
          <p:cNvCxnSpPr>
            <a:cxnSpLocks/>
            <a:stCxn id="88" idx="2"/>
            <a:endCxn id="55" idx="0"/>
          </p:cNvCxnSpPr>
          <p:nvPr/>
        </p:nvCxnSpPr>
        <p:spPr>
          <a:xfrm>
            <a:off x="2664625" y="3414546"/>
            <a:ext cx="4285" cy="658249"/>
          </a:xfrm>
          <a:prstGeom prst="line">
            <a:avLst/>
          </a:prstGeom>
          <a:ln w="127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A50778-2AC6-C64A-899F-69DBDD4C0C35}"/>
              </a:ext>
            </a:extLst>
          </p:cNvPr>
          <p:cNvCxnSpPr>
            <a:cxnSpLocks/>
          </p:cNvCxnSpPr>
          <p:nvPr/>
        </p:nvCxnSpPr>
        <p:spPr>
          <a:xfrm flipH="1">
            <a:off x="3352136" y="3429000"/>
            <a:ext cx="3653" cy="651267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FBF9557-14B0-3042-908E-4518E0CDA252}"/>
              </a:ext>
            </a:extLst>
          </p:cNvPr>
          <p:cNvSpPr/>
          <p:nvPr/>
        </p:nvSpPr>
        <p:spPr>
          <a:xfrm rot="4952950">
            <a:off x="1583143" y="3486157"/>
            <a:ext cx="402220" cy="3863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9127028B-28D2-FC46-BBA2-1E2DB2950B18}"/>
              </a:ext>
            </a:extLst>
          </p:cNvPr>
          <p:cNvSpPr/>
          <p:nvPr/>
        </p:nvSpPr>
        <p:spPr>
          <a:xfrm rot="4952950">
            <a:off x="2271098" y="3488635"/>
            <a:ext cx="402220" cy="386322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7B41944B-B6F2-BD41-B079-B8778D90B229}"/>
              </a:ext>
            </a:extLst>
          </p:cNvPr>
          <p:cNvSpPr/>
          <p:nvPr/>
        </p:nvSpPr>
        <p:spPr>
          <a:xfrm rot="4952950">
            <a:off x="2961216" y="3486159"/>
            <a:ext cx="402220" cy="3863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FD3DD0-099F-B847-9B7D-0BD74F2C2A90}"/>
              </a:ext>
            </a:extLst>
          </p:cNvPr>
          <p:cNvCxnSpPr>
            <a:cxnSpLocks/>
          </p:cNvCxnSpPr>
          <p:nvPr/>
        </p:nvCxnSpPr>
        <p:spPr>
          <a:xfrm flipV="1">
            <a:off x="3365377" y="2783075"/>
            <a:ext cx="0" cy="34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32E6A4-88A3-7D41-AB0F-23166667478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64625" y="2640711"/>
            <a:ext cx="0" cy="47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0847C9-1DCB-8B4B-ABE4-6A801DC5B942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2664625" y="2640711"/>
            <a:ext cx="53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2620D5-1781-3549-876A-58ABFB1F9144}"/>
              </a:ext>
            </a:extLst>
          </p:cNvPr>
          <p:cNvCxnSpPr>
            <a:cxnSpLocks/>
          </p:cNvCxnSpPr>
          <p:nvPr/>
        </p:nvCxnSpPr>
        <p:spPr>
          <a:xfrm>
            <a:off x="3502177" y="2182313"/>
            <a:ext cx="1984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8D8CC7F0-A513-FE43-84FA-F8ECC3A36C4F}"/>
              </a:ext>
            </a:extLst>
          </p:cNvPr>
          <p:cNvSpPr/>
          <p:nvPr/>
        </p:nvSpPr>
        <p:spPr>
          <a:xfrm rot="21190350">
            <a:off x="4294206" y="2184544"/>
            <a:ext cx="402220" cy="3863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2675A8-F1F0-7347-8B6E-E21562A4DD08}"/>
              </a:ext>
            </a:extLst>
          </p:cNvPr>
          <p:cNvCxnSpPr>
            <a:cxnSpLocks/>
          </p:cNvCxnSpPr>
          <p:nvPr/>
        </p:nvCxnSpPr>
        <p:spPr>
          <a:xfrm>
            <a:off x="4697256" y="2342725"/>
            <a:ext cx="0" cy="15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10E084-6516-FC40-914C-9603BB49BD5F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4699445" y="2791339"/>
            <a:ext cx="13445" cy="94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6ED06F-FC7D-E940-B166-4A1CA6BA0910}"/>
              </a:ext>
            </a:extLst>
          </p:cNvPr>
          <p:cNvCxnSpPr>
            <a:stCxn id="79" idx="3"/>
          </p:cNvCxnSpPr>
          <p:nvPr/>
        </p:nvCxnSpPr>
        <p:spPr>
          <a:xfrm>
            <a:off x="4871747" y="3886038"/>
            <a:ext cx="614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7D843F95-5207-CE4F-90B7-369B8A7675F5}"/>
              </a:ext>
            </a:extLst>
          </p:cNvPr>
          <p:cNvSpPr/>
          <p:nvPr/>
        </p:nvSpPr>
        <p:spPr>
          <a:xfrm rot="4952950">
            <a:off x="4813980" y="3491279"/>
            <a:ext cx="402220" cy="3863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F15538-C4BB-A042-AA92-3A1800D385DA}"/>
              </a:ext>
            </a:extLst>
          </p:cNvPr>
          <p:cNvGrpSpPr/>
          <p:nvPr/>
        </p:nvGrpSpPr>
        <p:grpSpPr>
          <a:xfrm rot="5013920">
            <a:off x="5151097" y="2109579"/>
            <a:ext cx="107365" cy="145213"/>
            <a:chOff x="2601257" y="4031743"/>
            <a:chExt cx="192526" cy="192527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8C13069F-2903-E44D-A92B-4E2111D408A4}"/>
                </a:ext>
              </a:extLst>
            </p:cNvPr>
            <p:cNvSpPr/>
            <p:nvPr/>
          </p:nvSpPr>
          <p:spPr>
            <a:xfrm>
              <a:off x="2607801" y="4031744"/>
              <a:ext cx="169743" cy="1925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1A4EA7EC-B304-AB40-BAD6-9FAEFEBB8D69}"/>
                </a:ext>
              </a:extLst>
            </p:cNvPr>
            <p:cNvSpPr/>
            <p:nvPr/>
          </p:nvSpPr>
          <p:spPr>
            <a:xfrm rot="16200000">
              <a:off x="2612648" y="4020352"/>
              <a:ext cx="169743" cy="1925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1CEB6DC-FE5C-0E48-AF5C-2EED52AF4278}"/>
              </a:ext>
            </a:extLst>
          </p:cNvPr>
          <p:cNvCxnSpPr>
            <a:endCxn id="68" idx="2"/>
          </p:cNvCxnSpPr>
          <p:nvPr/>
        </p:nvCxnSpPr>
        <p:spPr>
          <a:xfrm flipH="1" flipV="1">
            <a:off x="5209780" y="2226531"/>
            <a:ext cx="3537" cy="1452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F05693-3CCF-0A49-8371-CD26127575F4}"/>
              </a:ext>
            </a:extLst>
          </p:cNvPr>
          <p:cNvCxnSpPr>
            <a:stCxn id="69" idx="0"/>
          </p:cNvCxnSpPr>
          <p:nvPr/>
        </p:nvCxnSpPr>
        <p:spPr>
          <a:xfrm flipV="1">
            <a:off x="5207301" y="1862807"/>
            <a:ext cx="4247" cy="26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F5DDB1C-2758-5F47-9BCC-403A855AEC73}"/>
                  </a:ext>
                </a:extLst>
              </p:cNvPr>
              <p:cNvSpPr txBox="1"/>
              <p:nvPr/>
            </p:nvSpPr>
            <p:spPr>
              <a:xfrm>
                <a:off x="5440968" y="1997073"/>
                <a:ext cx="3308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F5DDB1C-2758-5F47-9BCC-403A855AE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968" y="1997073"/>
                <a:ext cx="33086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28FC319-124D-BE42-9E21-8B17999A2476}"/>
                  </a:ext>
                </a:extLst>
              </p:cNvPr>
              <p:cNvSpPr txBox="1"/>
              <p:nvPr/>
            </p:nvSpPr>
            <p:spPr>
              <a:xfrm>
                <a:off x="5433636" y="3741747"/>
                <a:ext cx="3487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28FC319-124D-BE42-9E21-8B17999A2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36" y="3741747"/>
                <a:ext cx="34874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E393EC5-FF3C-5548-8E61-F958768F031D}"/>
                  </a:ext>
                </a:extLst>
              </p:cNvPr>
              <p:cNvSpPr txBox="1"/>
              <p:nvPr/>
            </p:nvSpPr>
            <p:spPr>
              <a:xfrm>
                <a:off x="1205051" y="4137254"/>
                <a:ext cx="3441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E393EC5-FF3C-5548-8E61-F958768F0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51" y="4137254"/>
                <a:ext cx="344197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51">
            <a:extLst>
              <a:ext uri="{FF2B5EF4-FFF2-40B4-BE49-F238E27FC236}">
                <a16:creationId xmlns:a16="http://schemas.microsoft.com/office/drawing/2014/main" id="{88A0CDD7-56B7-2045-9D87-AB946AA4AFF9}"/>
              </a:ext>
            </a:extLst>
          </p:cNvPr>
          <p:cNvSpPr/>
          <p:nvPr/>
        </p:nvSpPr>
        <p:spPr>
          <a:xfrm rot="16200000">
            <a:off x="3517430" y="3887106"/>
            <a:ext cx="402220" cy="3863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85EEFFC1-2EA5-A146-BC7F-4861538E723F}"/>
              </a:ext>
            </a:extLst>
          </p:cNvPr>
          <p:cNvSpPr/>
          <p:nvPr/>
        </p:nvSpPr>
        <p:spPr>
          <a:xfrm rot="5080787">
            <a:off x="3133151" y="3880927"/>
            <a:ext cx="402220" cy="3863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D45009C-199E-ED4A-A610-E9E01EF835AB}"/>
              </a:ext>
            </a:extLst>
          </p:cNvPr>
          <p:cNvSpPr/>
          <p:nvPr/>
        </p:nvSpPr>
        <p:spPr>
          <a:xfrm rot="5080787">
            <a:off x="2960088" y="3894524"/>
            <a:ext cx="402220" cy="3863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8D3933D0-F774-984E-9F38-A7A2261B5EFE}"/>
              </a:ext>
            </a:extLst>
          </p:cNvPr>
          <p:cNvSpPr/>
          <p:nvPr/>
        </p:nvSpPr>
        <p:spPr>
          <a:xfrm rot="5080787">
            <a:off x="2275471" y="3897544"/>
            <a:ext cx="402220" cy="386322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6619D407-F1DD-A34B-AD3A-E52C3E2CBE1A}"/>
              </a:ext>
            </a:extLst>
          </p:cNvPr>
          <p:cNvSpPr/>
          <p:nvPr/>
        </p:nvSpPr>
        <p:spPr>
          <a:xfrm rot="5080787">
            <a:off x="1586039" y="3887487"/>
            <a:ext cx="402220" cy="3863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1BCEBC-EF90-DE4B-8E87-01FFE6515372}"/>
              </a:ext>
            </a:extLst>
          </p:cNvPr>
          <p:cNvCxnSpPr/>
          <p:nvPr/>
        </p:nvCxnSpPr>
        <p:spPr>
          <a:xfrm flipH="1">
            <a:off x="1491095" y="4281377"/>
            <a:ext cx="1861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riangle 57">
            <a:extLst>
              <a:ext uri="{FF2B5EF4-FFF2-40B4-BE49-F238E27FC236}">
                <a16:creationId xmlns:a16="http://schemas.microsoft.com/office/drawing/2014/main" id="{1A148A8C-3202-C140-A0B0-0ED713AA2590}"/>
              </a:ext>
            </a:extLst>
          </p:cNvPr>
          <p:cNvSpPr/>
          <p:nvPr/>
        </p:nvSpPr>
        <p:spPr>
          <a:xfrm rot="16200000" flipH="1" flipV="1">
            <a:off x="1721918" y="4247665"/>
            <a:ext cx="77286" cy="6742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9EE1886B-35DD-4D4E-B082-6A6C89CC9360}"/>
              </a:ext>
            </a:extLst>
          </p:cNvPr>
          <p:cNvSpPr/>
          <p:nvPr/>
        </p:nvSpPr>
        <p:spPr>
          <a:xfrm rot="16200000" flipH="1" flipV="1">
            <a:off x="2430813" y="4247665"/>
            <a:ext cx="77286" cy="6742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F43A2DB2-CFF3-234D-9FDF-185140D33DC7}"/>
              </a:ext>
            </a:extLst>
          </p:cNvPr>
          <p:cNvSpPr/>
          <p:nvPr/>
        </p:nvSpPr>
        <p:spPr>
          <a:xfrm rot="16200000" flipH="1" flipV="1">
            <a:off x="3127607" y="4247665"/>
            <a:ext cx="77286" cy="67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80088E07-CC6B-6D46-A9BF-174F91E1F76A}"/>
              </a:ext>
            </a:extLst>
          </p:cNvPr>
          <p:cNvSpPr/>
          <p:nvPr/>
        </p:nvSpPr>
        <p:spPr>
          <a:xfrm rot="16200000" flipH="1" flipV="1">
            <a:off x="1739762" y="3848077"/>
            <a:ext cx="77286" cy="6742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C19E8A15-6E5B-2C4C-B28B-4BAC6AD5F32E}"/>
              </a:ext>
            </a:extLst>
          </p:cNvPr>
          <p:cNvSpPr/>
          <p:nvPr/>
        </p:nvSpPr>
        <p:spPr>
          <a:xfrm rot="16200000" flipH="1" flipV="1">
            <a:off x="2434726" y="3848078"/>
            <a:ext cx="77286" cy="6742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14E4E766-8B3D-F34B-9ACB-808B4A8F7D2E}"/>
              </a:ext>
            </a:extLst>
          </p:cNvPr>
          <p:cNvSpPr/>
          <p:nvPr/>
        </p:nvSpPr>
        <p:spPr>
          <a:xfrm rot="16200000" flipH="1" flipV="1">
            <a:off x="3116731" y="3850480"/>
            <a:ext cx="77286" cy="67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9276FF-0A82-3B46-9DB5-37997A61D42A}"/>
                  </a:ext>
                </a:extLst>
              </p:cNvPr>
              <p:cNvSpPr txBox="1"/>
              <p:nvPr/>
            </p:nvSpPr>
            <p:spPr>
              <a:xfrm>
                <a:off x="1115196" y="2031844"/>
                <a:ext cx="4655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9276FF-0A82-3B46-9DB5-37997A61D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96" y="2031844"/>
                <a:ext cx="465512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5B92C70-7027-B243-8D9A-3830189EEE65}"/>
                  </a:ext>
                </a:extLst>
              </p:cNvPr>
              <p:cNvSpPr txBox="1"/>
              <p:nvPr/>
            </p:nvSpPr>
            <p:spPr>
              <a:xfrm>
                <a:off x="994216" y="3694547"/>
                <a:ext cx="4834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5B92C70-7027-B243-8D9A-3830189EE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16" y="3694547"/>
                <a:ext cx="483402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F72858E3-3943-8948-AB6F-61CD140D7601}"/>
              </a:ext>
            </a:extLst>
          </p:cNvPr>
          <p:cNvSpPr txBox="1"/>
          <p:nvPr/>
        </p:nvSpPr>
        <p:spPr>
          <a:xfrm>
            <a:off x="4021754" y="4158265"/>
            <a:ext cx="86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output gate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A2C7F6A-B2CE-DF46-918E-3AD8F6E2D4E9}"/>
              </a:ext>
            </a:extLst>
          </p:cNvPr>
          <p:cNvSpPr txBox="1"/>
          <p:nvPr/>
        </p:nvSpPr>
        <p:spPr>
          <a:xfrm>
            <a:off x="2232578" y="1751826"/>
            <a:ext cx="67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cell state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63FE98B-EA70-E34C-A5F5-F1FEC074641E}"/>
              </a:ext>
            </a:extLst>
          </p:cNvPr>
          <p:cNvCxnSpPr>
            <a:endCxn id="62" idx="0"/>
          </p:cNvCxnSpPr>
          <p:nvPr/>
        </p:nvCxnSpPr>
        <p:spPr>
          <a:xfrm>
            <a:off x="2041914" y="3879157"/>
            <a:ext cx="465167" cy="26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F02728D-A93D-2F41-8837-3AE7F82FA1AE}"/>
              </a:ext>
            </a:extLst>
          </p:cNvPr>
          <p:cNvCxnSpPr>
            <a:cxnSpLocks/>
          </p:cNvCxnSpPr>
          <p:nvPr/>
        </p:nvCxnSpPr>
        <p:spPr>
          <a:xfrm>
            <a:off x="1486172" y="4284229"/>
            <a:ext cx="9461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06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21615</TotalTime>
  <Words>433</Words>
  <Application>Microsoft Macintosh PowerPoint</Application>
  <PresentationFormat>Widescreen</PresentationFormat>
  <Paragraphs>224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26</cp:revision>
  <dcterms:created xsi:type="dcterms:W3CDTF">2022-06-25T03:47:41Z</dcterms:created>
  <dcterms:modified xsi:type="dcterms:W3CDTF">2022-07-10T04:03:14Z</dcterms:modified>
</cp:coreProperties>
</file>