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06" d="100"/>
          <a:sy n="206" d="100"/>
        </p:scale>
        <p:origin x="-1840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E70E91-A61B-3542-A741-504217DBD024}"/>
              </a:ext>
            </a:extLst>
          </p:cNvPr>
          <p:cNvGrpSpPr/>
          <p:nvPr/>
        </p:nvGrpSpPr>
        <p:grpSpPr>
          <a:xfrm>
            <a:off x="2771185" y="1901114"/>
            <a:ext cx="4078572" cy="2145192"/>
            <a:chOff x="2771185" y="190111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4428162" y="234250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4458985" y="334766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5525784" y="28288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80052" y="234250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4810875" y="334766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5877674" y="283738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5131942" y="269183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5162765" y="342514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719245" y="269183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3719245" y="318670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3298004" y="318670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6229564" y="317813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915965" y="221185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4249339" y="190111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268</Words>
  <Application>Microsoft Macintosh PowerPoint</Application>
  <PresentationFormat>Widescreen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15</cp:revision>
  <dcterms:created xsi:type="dcterms:W3CDTF">2022-06-25T03:47:41Z</dcterms:created>
  <dcterms:modified xsi:type="dcterms:W3CDTF">2022-06-27T00:23:02Z</dcterms:modified>
</cp:coreProperties>
</file>