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311" d="100"/>
          <a:sy n="311" d="100"/>
        </p:scale>
        <p:origin x="-3952" y="-4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E70E91-A61B-3542-A741-504217DBD024}"/>
              </a:ext>
            </a:extLst>
          </p:cNvPr>
          <p:cNvGrpSpPr/>
          <p:nvPr/>
        </p:nvGrpSpPr>
        <p:grpSpPr>
          <a:xfrm>
            <a:off x="2771185" y="1901114"/>
            <a:ext cx="4078572" cy="2145192"/>
            <a:chOff x="2771185" y="190111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4428162" y="234250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4458985" y="334766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5525784" y="28288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4780052" y="234250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4810875" y="334766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5877674" y="283738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5131942" y="269183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5162765" y="342514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3719245" y="269183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3719245" y="318670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3298004" y="318670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6229564" y="317813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915965" y="221185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4249339" y="190111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2A474-F8D9-D74E-BDD4-180587F9A4C1}"/>
              </a:ext>
            </a:extLst>
          </p:cNvPr>
          <p:cNvGrpSpPr/>
          <p:nvPr/>
        </p:nvGrpSpPr>
        <p:grpSpPr>
          <a:xfrm>
            <a:off x="2643501" y="1697586"/>
            <a:ext cx="2751680" cy="1245139"/>
            <a:chOff x="2643501" y="1697586"/>
            <a:chExt cx="2751680" cy="124513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2828611" y="187904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3532787" y="2456790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161882" y="1748237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882" y="1748237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038743" y="2119599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8515" y="1697586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2741525" y="1783695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3501" y="1926866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stCxn id="3" idx="6"/>
            </p:cNvCxnSpPr>
            <p:nvPr/>
          </p:nvCxnSpPr>
          <p:spPr>
            <a:xfrm flipV="1">
              <a:off x="3778972" y="2589930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3742919" y="2684075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247994" y="202526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4952170" y="2603009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581265" y="1894456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265" y="1894456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458126" y="2265818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7898" y="1843805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160908" y="1929914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2884" y="2073085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198355" y="2736149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162302" y="2830294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9FDDE171-4D1D-4E40-8550-0D998B4FF810}"/>
              </a:ext>
            </a:extLst>
          </p:cNvPr>
          <p:cNvSpPr/>
          <p:nvPr/>
        </p:nvSpPr>
        <p:spPr>
          <a:xfrm>
            <a:off x="2921166" y="3547597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2078C8-3286-814D-AF9F-AFCB29F07E17}"/>
              </a:ext>
            </a:extLst>
          </p:cNvPr>
          <p:cNvSpPr/>
          <p:nvPr/>
        </p:nvSpPr>
        <p:spPr>
          <a:xfrm>
            <a:off x="3625342" y="4125345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3C4B34-75A1-824B-9DD8-0DF4C408EC72}"/>
                  </a:ext>
                </a:extLst>
              </p:cNvPr>
              <p:cNvSpPr txBox="1"/>
              <p:nvPr/>
            </p:nvSpPr>
            <p:spPr>
              <a:xfrm>
                <a:off x="3254437" y="3416792"/>
                <a:ext cx="8139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3C4B34-75A1-824B-9DD8-0DF4C408E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37" y="3416792"/>
                <a:ext cx="81391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7C5579-023B-1F45-91FC-5DFE0A0BDC5F}"/>
              </a:ext>
            </a:extLst>
          </p:cNvPr>
          <p:cNvCxnSpPr>
            <a:cxnSpLocks/>
          </p:cNvCxnSpPr>
          <p:nvPr/>
        </p:nvCxnSpPr>
        <p:spPr>
          <a:xfrm flipH="1" flipV="1">
            <a:off x="2971070" y="3366141"/>
            <a:ext cx="36285" cy="18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97324F-7B72-0648-A55E-1A10B2FAF0E1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2834080" y="3452250"/>
            <a:ext cx="123139" cy="13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D16DED-1EB5-FF43-8871-1CF80218FCC0}"/>
              </a:ext>
            </a:extLst>
          </p:cNvPr>
          <p:cNvCxnSpPr>
            <a:cxnSpLocks/>
          </p:cNvCxnSpPr>
          <p:nvPr/>
        </p:nvCxnSpPr>
        <p:spPr>
          <a:xfrm flipH="1" flipV="1">
            <a:off x="2736056" y="3595421"/>
            <a:ext cx="185110" cy="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44AE04-9CB1-B74E-BD1E-B07B304C97C8}"/>
              </a:ext>
            </a:extLst>
          </p:cNvPr>
          <p:cNvCxnSpPr>
            <a:stCxn id="39" idx="6"/>
          </p:cNvCxnSpPr>
          <p:nvPr/>
        </p:nvCxnSpPr>
        <p:spPr>
          <a:xfrm flipV="1">
            <a:off x="3871527" y="4258485"/>
            <a:ext cx="196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F3784-B9CC-B24E-86E1-BA031F58A053}"/>
              </a:ext>
            </a:extLst>
          </p:cNvPr>
          <p:cNvCxnSpPr>
            <a:stCxn id="39" idx="5"/>
          </p:cNvCxnSpPr>
          <p:nvPr/>
        </p:nvCxnSpPr>
        <p:spPr>
          <a:xfrm>
            <a:off x="3835474" y="4352630"/>
            <a:ext cx="91000" cy="11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FD48C1B-7FDC-EC4C-96CB-8F76590AC7FD}"/>
              </a:ext>
            </a:extLst>
          </p:cNvPr>
          <p:cNvSpPr/>
          <p:nvPr/>
        </p:nvSpPr>
        <p:spPr>
          <a:xfrm>
            <a:off x="4340549" y="3693816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86F37D-C915-684E-8A3A-B047DAAD4C86}"/>
              </a:ext>
            </a:extLst>
          </p:cNvPr>
          <p:cNvSpPr/>
          <p:nvPr/>
        </p:nvSpPr>
        <p:spPr>
          <a:xfrm>
            <a:off x="5044725" y="4271564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E50FA0-AC79-8E44-B23F-A1E169FDCFBB}"/>
                  </a:ext>
                </a:extLst>
              </p:cNvPr>
              <p:cNvSpPr txBox="1"/>
              <p:nvPr/>
            </p:nvSpPr>
            <p:spPr>
              <a:xfrm>
                <a:off x="4673820" y="3563011"/>
                <a:ext cx="8139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E50FA0-AC79-8E44-B23F-A1E169FD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20" y="3563011"/>
                <a:ext cx="81391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6CDC86-C82C-6B43-8E16-21C2AAB5FB3F}"/>
              </a:ext>
            </a:extLst>
          </p:cNvPr>
          <p:cNvCxnSpPr>
            <a:cxnSpLocks/>
          </p:cNvCxnSpPr>
          <p:nvPr/>
        </p:nvCxnSpPr>
        <p:spPr>
          <a:xfrm flipH="1" flipV="1">
            <a:off x="4390453" y="3512360"/>
            <a:ext cx="36285" cy="18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3BE7A7-2A78-2F47-9540-D5D7E0D00059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4253463" y="3598469"/>
            <a:ext cx="123139" cy="13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7498CEA-F847-364F-BC89-17D4AEF8A780}"/>
              </a:ext>
            </a:extLst>
          </p:cNvPr>
          <p:cNvCxnSpPr>
            <a:cxnSpLocks/>
          </p:cNvCxnSpPr>
          <p:nvPr/>
        </p:nvCxnSpPr>
        <p:spPr>
          <a:xfrm flipH="1" flipV="1">
            <a:off x="4155439" y="3741640"/>
            <a:ext cx="185110" cy="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6E3B49-89E7-984F-86AC-901B88FF5D63}"/>
              </a:ext>
            </a:extLst>
          </p:cNvPr>
          <p:cNvCxnSpPr>
            <a:stCxn id="48" idx="6"/>
          </p:cNvCxnSpPr>
          <p:nvPr/>
        </p:nvCxnSpPr>
        <p:spPr>
          <a:xfrm flipV="1">
            <a:off x="5290910" y="4404704"/>
            <a:ext cx="196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798DD9-A5F6-7B41-BB5D-DD175ED16E6D}"/>
              </a:ext>
            </a:extLst>
          </p:cNvPr>
          <p:cNvCxnSpPr>
            <a:stCxn id="48" idx="5"/>
          </p:cNvCxnSpPr>
          <p:nvPr/>
        </p:nvCxnSpPr>
        <p:spPr>
          <a:xfrm>
            <a:off x="5254857" y="4498849"/>
            <a:ext cx="91000" cy="11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84287C3-47C4-E349-8A9A-B0AB0EB2A928}"/>
              </a:ext>
            </a:extLst>
          </p:cNvPr>
          <p:cNvSpPr/>
          <p:nvPr/>
        </p:nvSpPr>
        <p:spPr>
          <a:xfrm>
            <a:off x="3303791" y="3872957"/>
            <a:ext cx="179259" cy="190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7F9EE-A49B-2646-AAAA-99AE98E53516}"/>
              </a:ext>
            </a:extLst>
          </p:cNvPr>
          <p:cNvSpPr txBox="1"/>
          <p:nvPr/>
        </p:nvSpPr>
        <p:spPr>
          <a:xfrm>
            <a:off x="3267356" y="3863735"/>
            <a:ext cx="21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D02FCF2-E575-E742-954D-6A5D442B36F0}"/>
              </a:ext>
            </a:extLst>
          </p:cNvPr>
          <p:cNvSpPr/>
          <p:nvPr/>
        </p:nvSpPr>
        <p:spPr>
          <a:xfrm>
            <a:off x="4753859" y="4019176"/>
            <a:ext cx="179259" cy="1909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7631-37BF-8A41-898B-25440851B5C8}"/>
              </a:ext>
            </a:extLst>
          </p:cNvPr>
          <p:cNvSpPr txBox="1"/>
          <p:nvPr/>
        </p:nvSpPr>
        <p:spPr>
          <a:xfrm>
            <a:off x="4717424" y="4009954"/>
            <a:ext cx="21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A2CDE2-5C43-E948-A488-4FC3087D1323}"/>
              </a:ext>
            </a:extLst>
          </p:cNvPr>
          <p:cNvCxnSpPr>
            <a:cxnSpLocks/>
          </p:cNvCxnSpPr>
          <p:nvPr/>
        </p:nvCxnSpPr>
        <p:spPr>
          <a:xfrm>
            <a:off x="3143360" y="3757473"/>
            <a:ext cx="170152" cy="15156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282</Words>
  <Application>Microsoft Macintosh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18</cp:revision>
  <dcterms:created xsi:type="dcterms:W3CDTF">2022-06-25T03:47:41Z</dcterms:created>
  <dcterms:modified xsi:type="dcterms:W3CDTF">2022-06-27T04:38:07Z</dcterms:modified>
</cp:coreProperties>
</file>