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3"/>
    <p:restoredTop sz="94694"/>
  </p:normalViewPr>
  <p:slideViewPr>
    <p:cSldViewPr snapToGrid="0" snapToObjects="1">
      <p:cViewPr>
        <p:scale>
          <a:sx n="293" d="100"/>
          <a:sy n="293" d="100"/>
        </p:scale>
        <p:origin x="-4200" y="-1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2DAE4-F9AF-0A41-A241-DF522225C9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FB2D06-19D9-1F4D-A5B5-4DE1C96F1C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EB4757-1C32-9B49-910D-9DCD62A08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3B0D5-5EA4-5047-8172-28DB8178C729}" type="datetimeFigureOut">
              <a:rPr lang="en-US" smtClean="0"/>
              <a:t>6/24/22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8E7522-2720-B245-8BF5-843DCF244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91DBE2-4AB7-BB4B-BD04-2E1B97369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52124-1107-C142-BBF9-2D1F8E0E9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826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2956E-4C36-A944-A345-03F18DDAE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087DBA-8DCE-5649-A289-4B20E07A5D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F9C10B-81D9-304C-B6F2-5AA0AA519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3B0D5-5EA4-5047-8172-28DB8178C729}" type="datetimeFigureOut">
              <a:rPr lang="en-US" smtClean="0"/>
              <a:t>6/24/22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D78085-4D59-164C-B6A2-6CCE29596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823F55-6F06-0147-8F70-E2F3FBE6D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52124-1107-C142-BBF9-2D1F8E0E9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317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DAC2AA-C6C6-564E-A091-3CA27B02BC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58E352-E865-F04A-9E5D-FC67FD1466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BB8DEB-F4D8-2A49-B04F-02C83BDBC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3B0D5-5EA4-5047-8172-28DB8178C729}" type="datetimeFigureOut">
              <a:rPr lang="en-US" smtClean="0"/>
              <a:t>6/24/22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34CF2E-E567-704E-A848-88A75A3F2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367750-1828-C84F-8926-9A1942D7C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52124-1107-C142-BBF9-2D1F8E0E9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090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77B7E-AE96-5340-8BFF-A98885168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EA13B-4FC4-2A4B-8343-35964FAA23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63C579-01A1-DB47-837B-8A0B35D55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3B0D5-5EA4-5047-8172-28DB8178C729}" type="datetimeFigureOut">
              <a:rPr lang="en-US" smtClean="0"/>
              <a:t>6/24/22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502B33-5B28-0340-86FE-DBA0029FD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F7D736-EE26-8240-8B1C-B6FE93694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52124-1107-C142-BBF9-2D1F8E0E9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441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14EF7-7924-2143-9F74-B3B1AC82E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933121-F8D6-D447-952A-CD9C8A34D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7A50B1-0CAF-CB45-B059-A408737FA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3B0D5-5EA4-5047-8172-28DB8178C729}" type="datetimeFigureOut">
              <a:rPr lang="en-US" smtClean="0"/>
              <a:t>6/24/22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C753CE-F375-AC41-BC22-0826A9BCA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C0906C-E9DE-2B4D-9F79-F92AE9231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52124-1107-C142-BBF9-2D1F8E0E9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36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15493-CA02-9446-978B-B20CA136B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C0C387-6DE3-3F4E-865B-BD01FB33EB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C9AF5C-5FB1-324F-BE07-6674A174BC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20C975-366C-B34F-AE4D-62B32C67B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3B0D5-5EA4-5047-8172-28DB8178C729}" type="datetimeFigureOut">
              <a:rPr lang="en-US" smtClean="0"/>
              <a:t>6/24/22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49DDE0-82A8-A041-9257-CEF7C1A6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FBB2C4-E7FE-3C47-8D5D-DFE4B53F9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52124-1107-C142-BBF9-2D1F8E0E9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0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61356-FFD4-1F46-AF38-B33C16485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42CC69-9695-3843-9613-936FF3843E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EFE751-6411-E043-8BC7-E1D8E89217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48B288-01FD-BD45-A38B-7072C16C9E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5EE0A6-904B-DE4D-89DD-BAD4BCFEAD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D48035-AAE4-714A-AB5E-DF03488DB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3B0D5-5EA4-5047-8172-28DB8178C729}" type="datetimeFigureOut">
              <a:rPr lang="en-US" smtClean="0"/>
              <a:t>6/24/22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E1402C-6402-4D4B-A32E-91DBE68DD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1B9060-5285-6A42-A520-21104936E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52124-1107-C142-BBF9-2D1F8E0E9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953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C5705-BABE-3A44-BAB0-34E855C23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5627C3-A35C-C041-AE83-567CD9133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3B0D5-5EA4-5047-8172-28DB8178C729}" type="datetimeFigureOut">
              <a:rPr lang="en-US" smtClean="0"/>
              <a:t>6/24/22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8625FB-33CE-AB43-B898-344CA1FCC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0278C8-C592-3041-8FBD-ACC116E03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52124-1107-C142-BBF9-2D1F8E0E9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160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1DEA9E-2AD4-0F44-A25A-95311897B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3B0D5-5EA4-5047-8172-28DB8178C729}" type="datetimeFigureOut">
              <a:rPr lang="en-US" smtClean="0"/>
              <a:t>6/24/22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8EB82F-CC1F-F743-9F46-FEC82B355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ACFBDB-00C4-0946-B13D-DB53E3D2A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52124-1107-C142-BBF9-2D1F8E0E9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348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C6572-D9BF-A74D-A0DB-C98E5AC4E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99136A-A9C3-6146-B5E1-792EB675DE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BBF56A-3516-9F42-8D6A-DB168CB2A5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1C7B37-A7EB-6041-AB93-F1DBFA7D9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3B0D5-5EA4-5047-8172-28DB8178C729}" type="datetimeFigureOut">
              <a:rPr lang="en-US" smtClean="0"/>
              <a:t>6/24/22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B75DD6-C322-9147-A7BB-A971F99F6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08BBB5-3A57-C84B-A27C-2B552B41C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52124-1107-C142-BBF9-2D1F8E0E9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71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D3AB1-941B-E047-9A75-735CBA9CE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EEAC38-6EA3-CA4C-A894-B9235540E0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6B19B2-D2DF-5241-8164-AA40251DB7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2A1757-184E-ED42-B66E-F69988A6D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3B0D5-5EA4-5047-8172-28DB8178C729}" type="datetimeFigureOut">
              <a:rPr lang="en-US" smtClean="0"/>
              <a:t>6/24/22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BC7B3C-7925-2E4E-8F8C-2CD1A27AC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47D61E-064A-4241-8118-88345DF2B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52124-1107-C142-BBF9-2D1F8E0E9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139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D66B9F-6D56-0F4D-A854-09581F6EC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76B7B2-671B-C74F-B856-DD29A5997A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0D2FAD-D251-AF48-8684-E8E7998678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F3B0D5-5EA4-5047-8172-28DB8178C729}" type="datetimeFigureOut">
              <a:rPr lang="en-US" smtClean="0"/>
              <a:t>6/24/22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5BDE32-1CB1-054C-A2FB-0B7C717E48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2FFB87-0397-6140-B52B-869B9AD8B8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B52124-1107-C142-BBF9-2D1F8E0E9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551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9.png"/><Relationship Id="rId18" Type="http://schemas.openxmlformats.org/officeDocument/2006/relationships/image" Target="../media/image44.png"/><Relationship Id="rId3" Type="http://schemas.openxmlformats.org/officeDocument/2006/relationships/image" Target="../media/image29.png"/><Relationship Id="rId21" Type="http://schemas.openxmlformats.org/officeDocument/2006/relationships/image" Target="../media/image47.png"/><Relationship Id="rId7" Type="http://schemas.openxmlformats.org/officeDocument/2006/relationships/image" Target="../media/image33.png"/><Relationship Id="rId12" Type="http://schemas.openxmlformats.org/officeDocument/2006/relationships/image" Target="../media/image38.png"/><Relationship Id="rId17" Type="http://schemas.openxmlformats.org/officeDocument/2006/relationships/image" Target="../media/image43.png"/><Relationship Id="rId25" Type="http://schemas.openxmlformats.org/officeDocument/2006/relationships/image" Target="../media/image51.png"/><Relationship Id="rId2" Type="http://schemas.openxmlformats.org/officeDocument/2006/relationships/image" Target="../media/image28.png"/><Relationship Id="rId16" Type="http://schemas.openxmlformats.org/officeDocument/2006/relationships/image" Target="../media/image42.png"/><Relationship Id="rId20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24" Type="http://schemas.openxmlformats.org/officeDocument/2006/relationships/image" Target="../media/image50.png"/><Relationship Id="rId5" Type="http://schemas.openxmlformats.org/officeDocument/2006/relationships/image" Target="../media/image31.png"/><Relationship Id="rId15" Type="http://schemas.openxmlformats.org/officeDocument/2006/relationships/image" Target="../media/image41.png"/><Relationship Id="rId23" Type="http://schemas.openxmlformats.org/officeDocument/2006/relationships/image" Target="../media/image49.png"/><Relationship Id="rId10" Type="http://schemas.openxmlformats.org/officeDocument/2006/relationships/image" Target="../media/image36.png"/><Relationship Id="rId19" Type="http://schemas.openxmlformats.org/officeDocument/2006/relationships/image" Target="../media/image45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Relationship Id="rId14" Type="http://schemas.openxmlformats.org/officeDocument/2006/relationships/image" Target="../media/image40.png"/><Relationship Id="rId22" Type="http://schemas.openxmlformats.org/officeDocument/2006/relationships/image" Target="../media/image4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13" Type="http://schemas.openxmlformats.org/officeDocument/2006/relationships/image" Target="../media/image63.png"/><Relationship Id="rId18" Type="http://schemas.openxmlformats.org/officeDocument/2006/relationships/image" Target="../media/image68.png"/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12" Type="http://schemas.openxmlformats.org/officeDocument/2006/relationships/image" Target="../media/image62.png"/><Relationship Id="rId17" Type="http://schemas.openxmlformats.org/officeDocument/2006/relationships/image" Target="../media/image67.png"/><Relationship Id="rId2" Type="http://schemas.openxmlformats.org/officeDocument/2006/relationships/image" Target="../media/image52.png"/><Relationship Id="rId16" Type="http://schemas.openxmlformats.org/officeDocument/2006/relationships/image" Target="../media/image66.png"/><Relationship Id="rId20" Type="http://schemas.openxmlformats.org/officeDocument/2006/relationships/image" Target="../media/image7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6.png"/><Relationship Id="rId11" Type="http://schemas.openxmlformats.org/officeDocument/2006/relationships/image" Target="../media/image61.png"/><Relationship Id="rId5" Type="http://schemas.openxmlformats.org/officeDocument/2006/relationships/image" Target="../media/image55.png"/><Relationship Id="rId15" Type="http://schemas.openxmlformats.org/officeDocument/2006/relationships/image" Target="../media/image65.png"/><Relationship Id="rId10" Type="http://schemas.openxmlformats.org/officeDocument/2006/relationships/image" Target="../media/image60.png"/><Relationship Id="rId19" Type="http://schemas.openxmlformats.org/officeDocument/2006/relationships/image" Target="../media/image69.png"/><Relationship Id="rId4" Type="http://schemas.openxmlformats.org/officeDocument/2006/relationships/image" Target="../media/image54.png"/><Relationship Id="rId9" Type="http://schemas.openxmlformats.org/officeDocument/2006/relationships/image" Target="../media/image59.png"/><Relationship Id="rId14" Type="http://schemas.openxmlformats.org/officeDocument/2006/relationships/image" Target="../media/image6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13" Type="http://schemas.openxmlformats.org/officeDocument/2006/relationships/image" Target="../media/image82.png"/><Relationship Id="rId3" Type="http://schemas.openxmlformats.org/officeDocument/2006/relationships/image" Target="../media/image72.png"/><Relationship Id="rId7" Type="http://schemas.openxmlformats.org/officeDocument/2006/relationships/image" Target="../media/image76.png"/><Relationship Id="rId12" Type="http://schemas.openxmlformats.org/officeDocument/2006/relationships/image" Target="../media/image81.png"/><Relationship Id="rId2" Type="http://schemas.openxmlformats.org/officeDocument/2006/relationships/image" Target="../media/image71.png"/><Relationship Id="rId16" Type="http://schemas.openxmlformats.org/officeDocument/2006/relationships/image" Target="../media/image8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5.png"/><Relationship Id="rId11" Type="http://schemas.openxmlformats.org/officeDocument/2006/relationships/image" Target="../media/image80.png"/><Relationship Id="rId5" Type="http://schemas.openxmlformats.org/officeDocument/2006/relationships/image" Target="../media/image74.png"/><Relationship Id="rId15" Type="http://schemas.openxmlformats.org/officeDocument/2006/relationships/image" Target="../media/image84.png"/><Relationship Id="rId10" Type="http://schemas.openxmlformats.org/officeDocument/2006/relationships/image" Target="../media/image79.png"/><Relationship Id="rId4" Type="http://schemas.openxmlformats.org/officeDocument/2006/relationships/image" Target="../media/image73.png"/><Relationship Id="rId9" Type="http://schemas.openxmlformats.org/officeDocument/2006/relationships/image" Target="../media/image78.png"/><Relationship Id="rId14" Type="http://schemas.openxmlformats.org/officeDocument/2006/relationships/image" Target="../media/image8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png"/><Relationship Id="rId3" Type="http://schemas.openxmlformats.org/officeDocument/2006/relationships/image" Target="../media/image87.png"/><Relationship Id="rId7" Type="http://schemas.openxmlformats.org/officeDocument/2006/relationships/image" Target="../media/image91.png"/><Relationship Id="rId12" Type="http://schemas.openxmlformats.org/officeDocument/2006/relationships/image" Target="../media/image96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0.png"/><Relationship Id="rId11" Type="http://schemas.openxmlformats.org/officeDocument/2006/relationships/image" Target="../media/image95.png"/><Relationship Id="rId5" Type="http://schemas.openxmlformats.org/officeDocument/2006/relationships/image" Target="../media/image89.png"/><Relationship Id="rId10" Type="http://schemas.openxmlformats.org/officeDocument/2006/relationships/image" Target="../media/image94.png"/><Relationship Id="rId4" Type="http://schemas.openxmlformats.org/officeDocument/2006/relationships/image" Target="../media/image88.png"/><Relationship Id="rId9" Type="http://schemas.openxmlformats.org/officeDocument/2006/relationships/image" Target="../media/image9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5747CE78-20D4-5A44-893C-4835BAB019EC}"/>
              </a:ext>
            </a:extLst>
          </p:cNvPr>
          <p:cNvGrpSpPr/>
          <p:nvPr/>
        </p:nvGrpSpPr>
        <p:grpSpPr>
          <a:xfrm>
            <a:off x="1626697" y="1007237"/>
            <a:ext cx="3804469" cy="779522"/>
            <a:chOff x="1626697" y="1007237"/>
            <a:chExt cx="3804469" cy="779522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E63E6B8F-13B8-5246-931F-6BAF6827A282}"/>
                </a:ext>
              </a:extLst>
            </p:cNvPr>
            <p:cNvSpPr/>
            <p:nvPr/>
          </p:nvSpPr>
          <p:spPr>
            <a:xfrm>
              <a:off x="2322786" y="1239520"/>
              <a:ext cx="569427" cy="54723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cxnSp>
          <p:nvCxnSpPr>
            <p:cNvPr id="6" name="Curved Connector 5">
              <a:extLst>
                <a:ext uri="{FF2B5EF4-FFF2-40B4-BE49-F238E27FC236}">
                  <a16:creationId xmlns:a16="http://schemas.microsoft.com/office/drawing/2014/main" id="{B066D631-2807-3041-8AD2-E0730449FBC6}"/>
                </a:ext>
              </a:extLst>
            </p:cNvPr>
            <p:cNvCxnSpPr>
              <a:stCxn id="4" idx="6"/>
              <a:endCxn id="4" idx="2"/>
            </p:cNvCxnSpPr>
            <p:nvPr/>
          </p:nvCxnSpPr>
          <p:spPr>
            <a:xfrm flipH="1">
              <a:off x="2322786" y="1513140"/>
              <a:ext cx="569427" cy="12700"/>
            </a:xfrm>
            <a:prstGeom prst="curvedConnector5">
              <a:avLst>
                <a:gd name="adj1" fmla="val -40146"/>
                <a:gd name="adj2" fmla="val 3954488"/>
                <a:gd name="adj3" fmla="val 140146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urved Connector 7">
              <a:extLst>
                <a:ext uri="{FF2B5EF4-FFF2-40B4-BE49-F238E27FC236}">
                  <a16:creationId xmlns:a16="http://schemas.microsoft.com/office/drawing/2014/main" id="{5A5468AB-43A4-0248-8250-D38199520751}"/>
                </a:ext>
              </a:extLst>
            </p:cNvPr>
            <p:cNvCxnSpPr>
              <a:cxnSpLocks/>
            </p:cNvCxnSpPr>
            <p:nvPr/>
          </p:nvCxnSpPr>
          <p:spPr>
            <a:xfrm>
              <a:off x="1695822" y="1252221"/>
              <a:ext cx="649189" cy="146740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3E324912-8861-1547-8C78-293FAA6392B9}"/>
                    </a:ext>
                  </a:extLst>
                </p:cNvPr>
                <p:cNvSpPr txBox="1"/>
                <p:nvPr/>
              </p:nvSpPr>
              <p:spPr>
                <a:xfrm>
                  <a:off x="2458612" y="1382334"/>
                  <a:ext cx="297774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3E324912-8861-1547-8C78-293FAA6392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58612" y="1382334"/>
                  <a:ext cx="297774" cy="26161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4E3325D-34DD-2A4B-B273-7969D87382AB}"/>
                </a:ext>
              </a:extLst>
            </p:cNvPr>
            <p:cNvCxnSpPr>
              <a:stCxn id="4" idx="6"/>
            </p:cNvCxnSpPr>
            <p:nvPr/>
          </p:nvCxnSpPr>
          <p:spPr>
            <a:xfrm flipV="1">
              <a:off x="2892213" y="1513139"/>
              <a:ext cx="813012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C8D075F8-550B-8645-AD7D-242A99119D5E}"/>
                    </a:ext>
                  </a:extLst>
                </p:cNvPr>
                <p:cNvSpPr txBox="1"/>
                <p:nvPr/>
              </p:nvSpPr>
              <p:spPr>
                <a:xfrm>
                  <a:off x="1626697" y="1007237"/>
                  <a:ext cx="344197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100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C8D075F8-550B-8645-AD7D-242A99119D5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26697" y="1007237"/>
                  <a:ext cx="344197" cy="26161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A4BF5657-FD68-AB4D-8FC2-619A94E989B1}"/>
                    </a:ext>
                  </a:extLst>
                </p:cNvPr>
                <p:cNvSpPr txBox="1"/>
                <p:nvPr/>
              </p:nvSpPr>
              <p:spPr>
                <a:xfrm>
                  <a:off x="3627403" y="1355842"/>
                  <a:ext cx="1803763" cy="34567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11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1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100" b="0" i="1" dirty="0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sz="1100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100" b="0" i="1" dirty="0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11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1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0" i="1" dirty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100" b="0" i="1" dirty="0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sz="1100" b="0" i="1" dirty="0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  <m:r>
                                  <a:rPr lang="en-US" sz="1100" b="0" i="1" dirty="0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100" b="0" i="1" dirty="0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sz="11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100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100" b="0" i="1" dirty="0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1100" b="0" i="1" dirty="0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  <m:r>
                                          <a:rPr lang="en-US" sz="1100" b="0" i="1" dirty="0" smtClean="0">
                                            <a:latin typeface="Cambria Math" panose="02040503050406030204" pitchFamily="18" charset="0"/>
                                          </a:rPr>
                                          <m:t>−2</m:t>
                                        </m:r>
                                      </m:sub>
                                    </m:sSub>
                                    <m:r>
                                      <a:rPr lang="en-US" sz="1100" b="0" i="1" dirty="0" smtClean="0">
                                        <a:latin typeface="Cambria Math" panose="02040503050406030204" pitchFamily="18" charset="0"/>
                                      </a:rPr>
                                      <m:t>,…</m:t>
                                    </m:r>
                                  </m:e>
                                </m:d>
                              </m:e>
                            </m:d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A4BF5657-FD68-AB4D-8FC2-619A94E989B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27403" y="1355842"/>
                  <a:ext cx="1803763" cy="34567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12E4C1CC-3C88-E147-8F87-D97DFBA1DBFD}"/>
              </a:ext>
            </a:extLst>
          </p:cNvPr>
          <p:cNvSpPr/>
          <p:nvPr/>
        </p:nvSpPr>
        <p:spPr>
          <a:xfrm>
            <a:off x="1849348" y="2883230"/>
            <a:ext cx="406259" cy="38262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8723D70-B431-C649-BE9E-585B8D7307A8}"/>
              </a:ext>
            </a:extLst>
          </p:cNvPr>
          <p:cNvSpPr/>
          <p:nvPr/>
        </p:nvSpPr>
        <p:spPr>
          <a:xfrm>
            <a:off x="1849348" y="3549337"/>
            <a:ext cx="406259" cy="38262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44B58C8C-7771-5047-82C5-F465E90DE7A8}"/>
                  </a:ext>
                </a:extLst>
              </p:cNvPr>
              <p:cNvSpPr/>
              <p:nvPr/>
            </p:nvSpPr>
            <p:spPr>
              <a:xfrm>
                <a:off x="1849348" y="5060009"/>
                <a:ext cx="406259" cy="382624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825F15A7-03F4-43D7-82C5-3E23DA2F108C}" type="mathplaceholder">
                        <a:rPr lang="en-US" i="1" smtClean="0">
                          <a:noFill/>
                          <a:latin typeface="Cambria Math" panose="02040503050406030204" pitchFamily="18" charset="0"/>
                        </a:rPr>
                        <a:t>Type equation here.</a:t>
                      </a:fld>
                    </m:oMath>
                  </m:oMathPara>
                </a14:m>
                <a:endParaRPr lang="en-US" dirty="0">
                  <a:noFill/>
                </a:endParaRPr>
              </a:p>
            </p:txBody>
          </p:sp>
        </mc:Choice>
        <mc:Fallback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44B58C8C-7771-5047-82C5-F465E90DE7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9348" y="5060009"/>
                <a:ext cx="406259" cy="382624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DE21A9E0-9429-AB4D-B230-96E6B1EC26C0}"/>
              </a:ext>
            </a:extLst>
          </p:cNvPr>
          <p:cNvSpPr txBox="1"/>
          <p:nvPr/>
        </p:nvSpPr>
        <p:spPr>
          <a:xfrm rot="5400000">
            <a:off x="1885777" y="4311319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 . .</a:t>
            </a:r>
          </a:p>
        </p:txBody>
      </p: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458F5FB8-568F-9948-9A37-7FB6F5A0F20E}"/>
              </a:ext>
            </a:extLst>
          </p:cNvPr>
          <p:cNvGrpSpPr/>
          <p:nvPr/>
        </p:nvGrpSpPr>
        <p:grpSpPr>
          <a:xfrm>
            <a:off x="2721649" y="2368963"/>
            <a:ext cx="7643226" cy="3370463"/>
            <a:chOff x="2721649" y="2368963"/>
            <a:chExt cx="7643226" cy="3370463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A6EC751-A79F-A343-808A-5D06745C5A1C}"/>
                </a:ext>
              </a:extLst>
            </p:cNvPr>
            <p:cNvSpPr/>
            <p:nvPr/>
          </p:nvSpPr>
          <p:spPr>
            <a:xfrm>
              <a:off x="3354708" y="2883230"/>
              <a:ext cx="406259" cy="38262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C80760B-CB22-1D41-A502-3DF6F0F674F2}"/>
                </a:ext>
              </a:extLst>
            </p:cNvPr>
            <p:cNvSpPr/>
            <p:nvPr/>
          </p:nvSpPr>
          <p:spPr>
            <a:xfrm>
              <a:off x="3354708" y="3549337"/>
              <a:ext cx="406259" cy="38262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94D9CFB3-2CF5-D749-A69F-5C89218F76BF}"/>
                    </a:ext>
                  </a:extLst>
                </p:cNvPr>
                <p:cNvSpPr/>
                <p:nvPr/>
              </p:nvSpPr>
              <p:spPr>
                <a:xfrm>
                  <a:off x="3354708" y="5060009"/>
                  <a:ext cx="406259" cy="382624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a:fld id="{825F15A7-03F4-43D7-82C5-3E23DA2F108C}" type="mathplaceholder">
                          <a:rPr lang="en-US" i="1" smtClean="0">
                            <a:noFill/>
                            <a:latin typeface="Cambria Math" panose="02040503050406030204" pitchFamily="18" charset="0"/>
                          </a:rPr>
                          <a:t>Type equation here.</a:t>
                        </a:fld>
                      </m:oMath>
                    </m:oMathPara>
                  </a14:m>
                  <a:endParaRPr lang="en-US" dirty="0">
                    <a:noFill/>
                  </a:endParaRPr>
                </a:p>
              </p:txBody>
            </p:sp>
          </mc:Choice>
          <mc:Fallback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94D9CFB3-2CF5-D749-A69F-5C89218F76B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54708" y="5060009"/>
                  <a:ext cx="406259" cy="382624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86C878A-578D-8D4E-AE65-9A07063A5E87}"/>
                </a:ext>
              </a:extLst>
            </p:cNvPr>
            <p:cNvSpPr txBox="1"/>
            <p:nvPr/>
          </p:nvSpPr>
          <p:spPr>
            <a:xfrm rot="5400000">
              <a:off x="3391137" y="4311319"/>
              <a:ext cx="463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 . .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C326CD7D-7710-D843-833C-C477ED27D5F3}"/>
                </a:ext>
              </a:extLst>
            </p:cNvPr>
            <p:cNvSpPr/>
            <p:nvPr/>
          </p:nvSpPr>
          <p:spPr>
            <a:xfrm>
              <a:off x="4898017" y="2883230"/>
              <a:ext cx="406259" cy="38262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DEEC1F58-CFC7-4E47-8512-505C36456A13}"/>
                </a:ext>
              </a:extLst>
            </p:cNvPr>
            <p:cNvSpPr/>
            <p:nvPr/>
          </p:nvSpPr>
          <p:spPr>
            <a:xfrm>
              <a:off x="4898017" y="3549337"/>
              <a:ext cx="406259" cy="38262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38B8541D-395E-2444-8494-55A311BB5251}"/>
                    </a:ext>
                  </a:extLst>
                </p:cNvPr>
                <p:cNvSpPr/>
                <p:nvPr/>
              </p:nvSpPr>
              <p:spPr>
                <a:xfrm>
                  <a:off x="4898017" y="5060009"/>
                  <a:ext cx="406259" cy="382624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a:fld id="{825F15A7-03F4-43D7-82C5-3E23DA2F108C}" type="mathplaceholder">
                          <a:rPr lang="en-US" i="1" smtClean="0">
                            <a:noFill/>
                            <a:latin typeface="Cambria Math" panose="02040503050406030204" pitchFamily="18" charset="0"/>
                          </a:rPr>
                          <a:t>Type equation here.</a:t>
                        </a:fld>
                      </m:oMath>
                    </m:oMathPara>
                  </a14:m>
                  <a:endParaRPr lang="en-US" dirty="0">
                    <a:noFill/>
                  </a:endParaRPr>
                </a:p>
              </p:txBody>
            </p:sp>
          </mc:Choice>
          <mc:Fallback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38B8541D-395E-2444-8494-55A311BB525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8017" y="5060009"/>
                  <a:ext cx="406259" cy="382624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3C11448-3238-FD41-A35C-928C96812198}"/>
                </a:ext>
              </a:extLst>
            </p:cNvPr>
            <p:cNvSpPr txBox="1"/>
            <p:nvPr/>
          </p:nvSpPr>
          <p:spPr>
            <a:xfrm rot="5400000">
              <a:off x="4934446" y="4311319"/>
              <a:ext cx="463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 . .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E0083639-1C8C-6942-B8E2-442BEC5BA1BB}"/>
                </a:ext>
              </a:extLst>
            </p:cNvPr>
            <p:cNvSpPr/>
            <p:nvPr/>
          </p:nvSpPr>
          <p:spPr>
            <a:xfrm>
              <a:off x="6524883" y="2883230"/>
              <a:ext cx="406259" cy="38262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A4F6F3B3-5038-4B40-8F75-11E8D4BA1C83}"/>
                </a:ext>
              </a:extLst>
            </p:cNvPr>
            <p:cNvSpPr/>
            <p:nvPr/>
          </p:nvSpPr>
          <p:spPr>
            <a:xfrm>
              <a:off x="6524883" y="3549337"/>
              <a:ext cx="406259" cy="38262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08D2CD9B-8951-9440-863D-6DBEF8F49420}"/>
                    </a:ext>
                  </a:extLst>
                </p:cNvPr>
                <p:cNvSpPr/>
                <p:nvPr/>
              </p:nvSpPr>
              <p:spPr>
                <a:xfrm>
                  <a:off x="6524883" y="5060009"/>
                  <a:ext cx="406259" cy="382624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a:fld id="{825F15A7-03F4-43D7-82C5-3E23DA2F108C}" type="mathplaceholder">
                          <a:rPr lang="en-US" i="1" smtClean="0">
                            <a:noFill/>
                            <a:latin typeface="Cambria Math" panose="02040503050406030204" pitchFamily="18" charset="0"/>
                          </a:rPr>
                          <a:t>Type equation here.</a:t>
                        </a:fld>
                      </m:oMath>
                    </m:oMathPara>
                  </a14:m>
                  <a:endParaRPr lang="en-US" dirty="0">
                    <a:noFill/>
                  </a:endParaRPr>
                </a:p>
              </p:txBody>
            </p:sp>
          </mc:Choice>
          <mc:Fallback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08D2CD9B-8951-9440-863D-6DBEF8F4942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24883" y="5060009"/>
                  <a:ext cx="406259" cy="382624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7E3EE8D-43EB-9740-B528-890628C8C884}"/>
                </a:ext>
              </a:extLst>
            </p:cNvPr>
            <p:cNvSpPr txBox="1"/>
            <p:nvPr/>
          </p:nvSpPr>
          <p:spPr>
            <a:xfrm rot="5400000">
              <a:off x="6561312" y="4311319"/>
              <a:ext cx="463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 . .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710B9BAF-CF82-A542-A73D-D530BDE0E6C6}"/>
                </a:ext>
              </a:extLst>
            </p:cNvPr>
            <p:cNvSpPr/>
            <p:nvPr/>
          </p:nvSpPr>
          <p:spPr>
            <a:xfrm>
              <a:off x="8242062" y="2883230"/>
              <a:ext cx="406259" cy="38262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C09C287F-8995-E548-8427-7969A4A9CA49}"/>
                </a:ext>
              </a:extLst>
            </p:cNvPr>
            <p:cNvSpPr/>
            <p:nvPr/>
          </p:nvSpPr>
          <p:spPr>
            <a:xfrm>
              <a:off x="8242062" y="3549337"/>
              <a:ext cx="406259" cy="38262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D8BBC85A-8EBE-514E-9462-BBD6597B956F}"/>
                    </a:ext>
                  </a:extLst>
                </p:cNvPr>
                <p:cNvSpPr/>
                <p:nvPr/>
              </p:nvSpPr>
              <p:spPr>
                <a:xfrm>
                  <a:off x="8242062" y="5060009"/>
                  <a:ext cx="406259" cy="382624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a:fld id="{825F15A7-03F4-43D7-82C5-3E23DA2F108C}" type="mathplaceholder">
                          <a:rPr lang="en-US" i="1" smtClean="0">
                            <a:noFill/>
                            <a:latin typeface="Cambria Math" panose="02040503050406030204" pitchFamily="18" charset="0"/>
                          </a:rPr>
                          <a:t>Type equation here.</a:t>
                        </a:fld>
                      </m:oMath>
                    </m:oMathPara>
                  </a14:m>
                  <a:endParaRPr lang="en-US" dirty="0">
                    <a:noFill/>
                  </a:endParaRPr>
                </a:p>
              </p:txBody>
            </p:sp>
          </mc:Choice>
          <mc:Fallback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D8BBC85A-8EBE-514E-9462-BBD6597B956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42062" y="5060009"/>
                  <a:ext cx="406259" cy="382624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215977A-074B-A449-84F6-F3613B43AEE0}"/>
                </a:ext>
              </a:extLst>
            </p:cNvPr>
            <p:cNvSpPr txBox="1"/>
            <p:nvPr/>
          </p:nvSpPr>
          <p:spPr>
            <a:xfrm rot="5400000">
              <a:off x="8278491" y="4311319"/>
              <a:ext cx="463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 . .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BFCD9FA-E6DF-8741-9812-54A300533858}"/>
                </a:ext>
              </a:extLst>
            </p:cNvPr>
            <p:cNvSpPr txBox="1"/>
            <p:nvPr/>
          </p:nvSpPr>
          <p:spPr>
            <a:xfrm>
              <a:off x="8966600" y="2836166"/>
              <a:ext cx="463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 . .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81D954D-18F1-C24B-BB1D-86FEC93D4A5C}"/>
                </a:ext>
              </a:extLst>
            </p:cNvPr>
            <p:cNvSpPr txBox="1"/>
            <p:nvPr/>
          </p:nvSpPr>
          <p:spPr>
            <a:xfrm>
              <a:off x="8969748" y="3451927"/>
              <a:ext cx="463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 . .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A6EEA0C9-961E-314E-B20A-6473FA67DA28}"/>
                </a:ext>
              </a:extLst>
            </p:cNvPr>
            <p:cNvSpPr txBox="1"/>
            <p:nvPr/>
          </p:nvSpPr>
          <p:spPr>
            <a:xfrm>
              <a:off x="8990389" y="4985138"/>
              <a:ext cx="463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 . .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7656B52-78EF-4146-9DBC-6892FD8EB607}"/>
                </a:ext>
              </a:extLst>
            </p:cNvPr>
            <p:cNvSpPr txBox="1"/>
            <p:nvPr/>
          </p:nvSpPr>
          <p:spPr>
            <a:xfrm>
              <a:off x="7354808" y="2836166"/>
              <a:ext cx="463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 . .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7AAFDBD9-90B3-5649-8B53-36DA67563569}"/>
                </a:ext>
              </a:extLst>
            </p:cNvPr>
            <p:cNvSpPr txBox="1"/>
            <p:nvPr/>
          </p:nvSpPr>
          <p:spPr>
            <a:xfrm>
              <a:off x="7354808" y="3460052"/>
              <a:ext cx="463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 . .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5F51D717-5AE1-2048-8B10-9A774BA5259F}"/>
                </a:ext>
              </a:extLst>
            </p:cNvPr>
            <p:cNvSpPr txBox="1"/>
            <p:nvPr/>
          </p:nvSpPr>
          <p:spPr>
            <a:xfrm>
              <a:off x="7366136" y="4985138"/>
              <a:ext cx="463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 . .</a:t>
              </a:r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41743130-5215-D243-9893-D9F73FFD0B98}"/>
                </a:ext>
              </a:extLst>
            </p:cNvPr>
            <p:cNvCxnSpPr>
              <a:stCxn id="21" idx="6"/>
              <a:endCxn id="25" idx="2"/>
            </p:cNvCxnSpPr>
            <p:nvPr/>
          </p:nvCxnSpPr>
          <p:spPr>
            <a:xfrm>
              <a:off x="3760967" y="3074542"/>
              <a:ext cx="1137050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A9B3CAD-C66F-2044-A698-58A722A0E004}"/>
                </a:ext>
              </a:extLst>
            </p:cNvPr>
            <p:cNvCxnSpPr>
              <a:cxnSpLocks/>
              <a:endCxn id="25" idx="2"/>
            </p:cNvCxnSpPr>
            <p:nvPr/>
          </p:nvCxnSpPr>
          <p:spPr>
            <a:xfrm flipV="1">
              <a:off x="3760967" y="3074542"/>
              <a:ext cx="1137050" cy="666108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9AC47262-B34D-2241-9D33-0A24E4A74964}"/>
                </a:ext>
              </a:extLst>
            </p:cNvPr>
            <p:cNvCxnSpPr/>
            <p:nvPr/>
          </p:nvCxnSpPr>
          <p:spPr>
            <a:xfrm>
              <a:off x="3760967" y="3731231"/>
              <a:ext cx="1137050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DFD7AD21-5903-8C4D-9F74-777773888D51}"/>
                </a:ext>
              </a:extLst>
            </p:cNvPr>
            <p:cNvCxnSpPr/>
            <p:nvPr/>
          </p:nvCxnSpPr>
          <p:spPr>
            <a:xfrm>
              <a:off x="3760967" y="5256458"/>
              <a:ext cx="1137050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98EB6F19-9E11-9346-B2EF-73332BB2DF28}"/>
                </a:ext>
              </a:extLst>
            </p:cNvPr>
            <p:cNvCxnSpPr>
              <a:cxnSpLocks/>
            </p:cNvCxnSpPr>
            <p:nvPr/>
          </p:nvCxnSpPr>
          <p:spPr>
            <a:xfrm>
              <a:off x="8648321" y="3076288"/>
              <a:ext cx="289478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850A6509-5C70-2C46-8828-2537F591B581}"/>
                </a:ext>
              </a:extLst>
            </p:cNvPr>
            <p:cNvCxnSpPr>
              <a:cxnSpLocks/>
            </p:cNvCxnSpPr>
            <p:nvPr/>
          </p:nvCxnSpPr>
          <p:spPr>
            <a:xfrm>
              <a:off x="8648321" y="3730408"/>
              <a:ext cx="289478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6A8B461E-E67E-9B4D-9495-88F5DC19B0EA}"/>
                </a:ext>
              </a:extLst>
            </p:cNvPr>
            <p:cNvCxnSpPr>
              <a:cxnSpLocks/>
            </p:cNvCxnSpPr>
            <p:nvPr/>
          </p:nvCxnSpPr>
          <p:spPr>
            <a:xfrm>
              <a:off x="8648321" y="5243618"/>
              <a:ext cx="289478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015C89B9-B97C-3249-920A-6C94C06D2469}"/>
                </a:ext>
              </a:extLst>
            </p:cNvPr>
            <p:cNvCxnSpPr>
              <a:cxnSpLocks/>
            </p:cNvCxnSpPr>
            <p:nvPr/>
          </p:nvCxnSpPr>
          <p:spPr>
            <a:xfrm>
              <a:off x="6931142" y="3074542"/>
              <a:ext cx="289478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532888C-23C2-CE42-95B5-122AA02DC585}"/>
                </a:ext>
              </a:extLst>
            </p:cNvPr>
            <p:cNvCxnSpPr>
              <a:cxnSpLocks/>
            </p:cNvCxnSpPr>
            <p:nvPr/>
          </p:nvCxnSpPr>
          <p:spPr>
            <a:xfrm>
              <a:off x="6931142" y="3731231"/>
              <a:ext cx="289478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A072F858-C23D-7B4E-BE7C-972A88B28194}"/>
                </a:ext>
              </a:extLst>
            </p:cNvPr>
            <p:cNvCxnSpPr>
              <a:cxnSpLocks/>
            </p:cNvCxnSpPr>
            <p:nvPr/>
          </p:nvCxnSpPr>
          <p:spPr>
            <a:xfrm>
              <a:off x="7952584" y="3076256"/>
              <a:ext cx="289478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42D90603-C241-084F-9D93-D8F0E1C6A234}"/>
                </a:ext>
              </a:extLst>
            </p:cNvPr>
            <p:cNvCxnSpPr>
              <a:cxnSpLocks/>
            </p:cNvCxnSpPr>
            <p:nvPr/>
          </p:nvCxnSpPr>
          <p:spPr>
            <a:xfrm>
              <a:off x="7952584" y="3731231"/>
              <a:ext cx="289478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BAB0854D-45A5-5F46-8D57-AE4EE7A4B2C6}"/>
                </a:ext>
              </a:extLst>
            </p:cNvPr>
            <p:cNvCxnSpPr>
              <a:cxnSpLocks/>
            </p:cNvCxnSpPr>
            <p:nvPr/>
          </p:nvCxnSpPr>
          <p:spPr>
            <a:xfrm>
              <a:off x="6931142" y="5251321"/>
              <a:ext cx="289478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0F955B6F-1D0E-1047-8C89-CFF278E9AABE}"/>
                </a:ext>
              </a:extLst>
            </p:cNvPr>
            <p:cNvCxnSpPr>
              <a:cxnSpLocks/>
            </p:cNvCxnSpPr>
            <p:nvPr/>
          </p:nvCxnSpPr>
          <p:spPr>
            <a:xfrm>
              <a:off x="7952584" y="5243618"/>
              <a:ext cx="289478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94EA2D8E-2497-754F-A944-94C88A8B0B95}"/>
                </a:ext>
              </a:extLst>
            </p:cNvPr>
            <p:cNvCxnSpPr>
              <a:cxnSpLocks/>
              <a:endCxn id="29" idx="2"/>
            </p:cNvCxnSpPr>
            <p:nvPr/>
          </p:nvCxnSpPr>
          <p:spPr>
            <a:xfrm flipV="1">
              <a:off x="5294405" y="3074542"/>
              <a:ext cx="1230478" cy="667822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69194280-7DF5-2649-B1BF-131305012E6B}"/>
                </a:ext>
              </a:extLst>
            </p:cNvPr>
            <p:cNvCxnSpPr>
              <a:cxnSpLocks/>
              <a:stCxn id="21" idx="6"/>
              <a:endCxn id="26" idx="2"/>
            </p:cNvCxnSpPr>
            <p:nvPr/>
          </p:nvCxnSpPr>
          <p:spPr>
            <a:xfrm>
              <a:off x="3760967" y="3074542"/>
              <a:ext cx="1137050" cy="666107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58708871-1A0F-6F47-814F-B093C3B9C7DA}"/>
                </a:ext>
              </a:extLst>
            </p:cNvPr>
            <p:cNvCxnSpPr>
              <a:cxnSpLocks/>
              <a:stCxn id="21" idx="6"/>
              <a:endCxn id="27" idx="2"/>
            </p:cNvCxnSpPr>
            <p:nvPr/>
          </p:nvCxnSpPr>
          <p:spPr>
            <a:xfrm>
              <a:off x="3760967" y="3074542"/>
              <a:ext cx="1137050" cy="2176779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6C054A16-D07E-754E-993E-B3CA65BE926D}"/>
                </a:ext>
              </a:extLst>
            </p:cNvPr>
            <p:cNvCxnSpPr>
              <a:cxnSpLocks/>
              <a:endCxn id="25" idx="2"/>
            </p:cNvCxnSpPr>
            <p:nvPr/>
          </p:nvCxnSpPr>
          <p:spPr>
            <a:xfrm flipV="1">
              <a:off x="3766367" y="3074542"/>
              <a:ext cx="1131650" cy="2169076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AB28A236-F77A-BB41-9869-E7548A6636A6}"/>
                </a:ext>
              </a:extLst>
            </p:cNvPr>
            <p:cNvCxnSpPr>
              <a:cxnSpLocks/>
              <a:endCxn id="26" idx="2"/>
            </p:cNvCxnSpPr>
            <p:nvPr/>
          </p:nvCxnSpPr>
          <p:spPr>
            <a:xfrm flipV="1">
              <a:off x="3763505" y="3740649"/>
              <a:ext cx="1134512" cy="1508488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6C9D1E47-1FF7-C241-83AF-23C0349012D9}"/>
                </a:ext>
              </a:extLst>
            </p:cNvPr>
            <p:cNvCxnSpPr>
              <a:cxnSpLocks/>
              <a:endCxn id="27" idx="2"/>
            </p:cNvCxnSpPr>
            <p:nvPr/>
          </p:nvCxnSpPr>
          <p:spPr>
            <a:xfrm>
              <a:off x="3763505" y="3730408"/>
              <a:ext cx="1134512" cy="1520913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09399A78-A4A8-4D40-9F57-AE2320F26643}"/>
                </a:ext>
              </a:extLst>
            </p:cNvPr>
            <p:cNvCxnSpPr>
              <a:cxnSpLocks/>
              <a:endCxn id="30" idx="2"/>
            </p:cNvCxnSpPr>
            <p:nvPr/>
          </p:nvCxnSpPr>
          <p:spPr>
            <a:xfrm>
              <a:off x="5307865" y="3073719"/>
              <a:ext cx="1217018" cy="66693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AD66F3C4-E694-3B4B-B80E-E57D1D9371D0}"/>
                </a:ext>
              </a:extLst>
            </p:cNvPr>
            <p:cNvSpPr/>
            <p:nvPr/>
          </p:nvSpPr>
          <p:spPr>
            <a:xfrm>
              <a:off x="9839668" y="2883230"/>
              <a:ext cx="406259" cy="38262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18DFA084-0567-3F44-9033-D5ED3B686FE2}"/>
                </a:ext>
              </a:extLst>
            </p:cNvPr>
            <p:cNvSpPr/>
            <p:nvPr/>
          </p:nvSpPr>
          <p:spPr>
            <a:xfrm>
              <a:off x="9839668" y="3549337"/>
              <a:ext cx="406259" cy="38262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0" name="Oval 79">
                  <a:extLst>
                    <a:ext uri="{FF2B5EF4-FFF2-40B4-BE49-F238E27FC236}">
                      <a16:creationId xmlns:a16="http://schemas.microsoft.com/office/drawing/2014/main" id="{53EF40EC-F711-E644-B1B5-5F3161F3C0AF}"/>
                    </a:ext>
                  </a:extLst>
                </p:cNvPr>
                <p:cNvSpPr/>
                <p:nvPr/>
              </p:nvSpPr>
              <p:spPr>
                <a:xfrm>
                  <a:off x="9839668" y="5060009"/>
                  <a:ext cx="406259" cy="382624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a:fld id="{825F15A7-03F4-43D7-82C5-3E23DA2F108C}" type="mathplaceholder">
                          <a:rPr lang="en-US" i="1" smtClean="0">
                            <a:noFill/>
                            <a:latin typeface="Cambria Math" panose="02040503050406030204" pitchFamily="18" charset="0"/>
                          </a:rPr>
                          <a:t>Type equation here.</a:t>
                        </a:fld>
                      </m:oMath>
                    </m:oMathPara>
                  </a14:m>
                  <a:endParaRPr lang="en-US" dirty="0">
                    <a:noFill/>
                  </a:endParaRPr>
                </a:p>
              </p:txBody>
            </p:sp>
          </mc:Choice>
          <mc:Fallback>
            <p:sp>
              <p:nvSpPr>
                <p:cNvPr id="80" name="Oval 79">
                  <a:extLst>
                    <a:ext uri="{FF2B5EF4-FFF2-40B4-BE49-F238E27FC236}">
                      <a16:creationId xmlns:a16="http://schemas.microsoft.com/office/drawing/2014/main" id="{53EF40EC-F711-E644-B1B5-5F3161F3C0A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39668" y="5060009"/>
                  <a:ext cx="406259" cy="382624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4B5A7269-F8A0-9546-8BA7-052589ACF209}"/>
                </a:ext>
              </a:extLst>
            </p:cNvPr>
            <p:cNvSpPr txBox="1"/>
            <p:nvPr/>
          </p:nvSpPr>
          <p:spPr>
            <a:xfrm rot="5400000">
              <a:off x="9876097" y="4311319"/>
              <a:ext cx="463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 . .</a:t>
              </a:r>
            </a:p>
          </p:txBody>
        </p: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67985931-1A1A-014B-B791-0BEBCE5B92C6}"/>
                </a:ext>
              </a:extLst>
            </p:cNvPr>
            <p:cNvCxnSpPr>
              <a:cxnSpLocks/>
            </p:cNvCxnSpPr>
            <p:nvPr/>
          </p:nvCxnSpPr>
          <p:spPr>
            <a:xfrm>
              <a:off x="9550190" y="3076256"/>
              <a:ext cx="289478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D308DB18-5248-4F40-8B3C-1438D83E29A8}"/>
                </a:ext>
              </a:extLst>
            </p:cNvPr>
            <p:cNvCxnSpPr>
              <a:cxnSpLocks/>
            </p:cNvCxnSpPr>
            <p:nvPr/>
          </p:nvCxnSpPr>
          <p:spPr>
            <a:xfrm>
              <a:off x="9550190" y="3731231"/>
              <a:ext cx="289478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0428348C-1555-4647-B164-19D7F96F9C86}"/>
                </a:ext>
              </a:extLst>
            </p:cNvPr>
            <p:cNvCxnSpPr>
              <a:cxnSpLocks/>
            </p:cNvCxnSpPr>
            <p:nvPr/>
          </p:nvCxnSpPr>
          <p:spPr>
            <a:xfrm>
              <a:off x="9550190" y="5243618"/>
              <a:ext cx="289478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44C8879D-FE7E-E045-B4D1-6BCBD2D2F8CA}"/>
                </a:ext>
              </a:extLst>
            </p:cNvPr>
            <p:cNvCxnSpPr>
              <a:cxnSpLocks/>
              <a:endCxn id="29" idx="2"/>
            </p:cNvCxnSpPr>
            <p:nvPr/>
          </p:nvCxnSpPr>
          <p:spPr>
            <a:xfrm>
              <a:off x="5304276" y="3073719"/>
              <a:ext cx="1220607" cy="823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C143670F-99E2-5B4B-BD6D-452358235226}"/>
                </a:ext>
              </a:extLst>
            </p:cNvPr>
            <p:cNvCxnSpPr>
              <a:cxnSpLocks/>
            </p:cNvCxnSpPr>
            <p:nvPr/>
          </p:nvCxnSpPr>
          <p:spPr>
            <a:xfrm>
              <a:off x="5307865" y="3740710"/>
              <a:ext cx="1220607" cy="823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0B1B56FC-5E65-1345-B67F-494FD6C9A104}"/>
                </a:ext>
              </a:extLst>
            </p:cNvPr>
            <p:cNvCxnSpPr>
              <a:cxnSpLocks/>
            </p:cNvCxnSpPr>
            <p:nvPr/>
          </p:nvCxnSpPr>
          <p:spPr>
            <a:xfrm>
              <a:off x="5303361" y="5237719"/>
              <a:ext cx="1220607" cy="823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021E88E1-2F74-934D-A72A-AB5EF17D6902}"/>
                </a:ext>
              </a:extLst>
            </p:cNvPr>
            <p:cNvCxnSpPr>
              <a:cxnSpLocks/>
              <a:endCxn id="30" idx="2"/>
            </p:cNvCxnSpPr>
            <p:nvPr/>
          </p:nvCxnSpPr>
          <p:spPr>
            <a:xfrm flipV="1">
              <a:off x="5302201" y="3740649"/>
              <a:ext cx="1222682" cy="149707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0ADD8EDA-143A-6049-B66A-ECB1042E95AA}"/>
                </a:ext>
              </a:extLst>
            </p:cNvPr>
            <p:cNvCxnSpPr>
              <a:cxnSpLocks/>
              <a:endCxn id="31" idx="2"/>
            </p:cNvCxnSpPr>
            <p:nvPr/>
          </p:nvCxnSpPr>
          <p:spPr>
            <a:xfrm>
              <a:off x="5306396" y="3737642"/>
              <a:ext cx="1218487" cy="1513679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C0A4FFC1-91FE-7240-8B6A-310E7038447B}"/>
                </a:ext>
              </a:extLst>
            </p:cNvPr>
            <p:cNvCxnSpPr>
              <a:cxnSpLocks/>
              <a:stCxn id="27" idx="6"/>
              <a:endCxn id="29" idx="2"/>
            </p:cNvCxnSpPr>
            <p:nvPr/>
          </p:nvCxnSpPr>
          <p:spPr>
            <a:xfrm flipV="1">
              <a:off x="5304276" y="3074542"/>
              <a:ext cx="1220607" cy="2176779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EAA91126-7871-C140-BAC6-3C69B98A0D1B}"/>
                </a:ext>
              </a:extLst>
            </p:cNvPr>
            <p:cNvCxnSpPr>
              <a:cxnSpLocks/>
              <a:endCxn id="31" idx="2"/>
            </p:cNvCxnSpPr>
            <p:nvPr/>
          </p:nvCxnSpPr>
          <p:spPr>
            <a:xfrm>
              <a:off x="5315149" y="3082848"/>
              <a:ext cx="1209734" cy="2168473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E689FFD6-54BE-6D43-A660-EF527510107C}"/>
                </a:ext>
              </a:extLst>
            </p:cNvPr>
            <p:cNvCxnSpPr>
              <a:cxnSpLocks/>
            </p:cNvCxnSpPr>
            <p:nvPr/>
          </p:nvCxnSpPr>
          <p:spPr>
            <a:xfrm>
              <a:off x="6937952" y="3077192"/>
              <a:ext cx="337181" cy="173215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08FB2D1B-BADE-8244-8F5C-50090C2AC86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33654" y="3595007"/>
              <a:ext cx="308135" cy="13707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43C422E5-E085-5F4C-A60A-E1D0A3B770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41286" y="5034950"/>
              <a:ext cx="276898" cy="203389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123E3297-E7BF-7946-B5DC-A3D46DEE3D4C}"/>
                </a:ext>
              </a:extLst>
            </p:cNvPr>
            <p:cNvCxnSpPr>
              <a:cxnSpLocks/>
              <a:stCxn id="31" idx="6"/>
            </p:cNvCxnSpPr>
            <p:nvPr/>
          </p:nvCxnSpPr>
          <p:spPr>
            <a:xfrm flipV="1">
              <a:off x="6931142" y="4818580"/>
              <a:ext cx="312134" cy="432741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E6D09F77-8235-CD4A-A1D2-3A3441FC2AC4}"/>
                </a:ext>
              </a:extLst>
            </p:cNvPr>
            <p:cNvCxnSpPr>
              <a:cxnSpLocks/>
              <a:stCxn id="29" idx="6"/>
            </p:cNvCxnSpPr>
            <p:nvPr/>
          </p:nvCxnSpPr>
          <p:spPr>
            <a:xfrm>
              <a:off x="6931142" y="3074542"/>
              <a:ext cx="324907" cy="339325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47A85CEA-C122-8F45-9D70-FCC6FF17CA2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33535" y="3083112"/>
              <a:ext cx="308135" cy="13707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E6FB1E91-50F1-9F44-B85D-1911EB9371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37772" y="3078324"/>
              <a:ext cx="312134" cy="432741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FDA90F94-D4BB-6C44-ACBF-6EFE54D229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35352" y="3726163"/>
              <a:ext cx="312134" cy="432741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2375691D-C38B-E04A-94BA-28E7828F7A09}"/>
                </a:ext>
              </a:extLst>
            </p:cNvPr>
            <p:cNvCxnSpPr>
              <a:cxnSpLocks/>
            </p:cNvCxnSpPr>
            <p:nvPr/>
          </p:nvCxnSpPr>
          <p:spPr>
            <a:xfrm>
              <a:off x="7912725" y="3558110"/>
              <a:ext cx="337181" cy="173215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8EC31E42-4EC9-B543-8780-1B18E9504BD5}"/>
                </a:ext>
              </a:extLst>
            </p:cNvPr>
            <p:cNvCxnSpPr>
              <a:cxnSpLocks/>
            </p:cNvCxnSpPr>
            <p:nvPr/>
          </p:nvCxnSpPr>
          <p:spPr>
            <a:xfrm>
              <a:off x="6937952" y="3735838"/>
              <a:ext cx="324907" cy="339325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D43F0DDC-DC9B-2947-9D98-9A273621B219}"/>
                </a:ext>
              </a:extLst>
            </p:cNvPr>
            <p:cNvCxnSpPr>
              <a:cxnSpLocks/>
            </p:cNvCxnSpPr>
            <p:nvPr/>
          </p:nvCxnSpPr>
          <p:spPr>
            <a:xfrm>
              <a:off x="7924284" y="4985138"/>
              <a:ext cx="319484" cy="244533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26B1E2C6-3169-8A4E-8281-E638D59DD52A}"/>
                </a:ext>
              </a:extLst>
            </p:cNvPr>
            <p:cNvCxnSpPr>
              <a:cxnSpLocks/>
            </p:cNvCxnSpPr>
            <p:nvPr/>
          </p:nvCxnSpPr>
          <p:spPr>
            <a:xfrm>
              <a:off x="7910239" y="4795507"/>
              <a:ext cx="330275" cy="422101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F17200A9-A482-B245-82C5-E4D03D8C21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54591" y="4813429"/>
              <a:ext cx="312134" cy="432741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C2E8E7B4-1321-6347-98CD-82D2CB16CAF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71679" y="5032229"/>
              <a:ext cx="276898" cy="203389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524BDFBA-908B-994C-B636-FBCC211DCE12}"/>
                </a:ext>
              </a:extLst>
            </p:cNvPr>
            <p:cNvCxnSpPr>
              <a:cxnSpLocks/>
            </p:cNvCxnSpPr>
            <p:nvPr/>
          </p:nvCxnSpPr>
          <p:spPr>
            <a:xfrm>
              <a:off x="8645636" y="3075108"/>
              <a:ext cx="302941" cy="166388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D8FDC1DE-044C-304F-AFFC-7C27182DC1FA}"/>
                </a:ext>
              </a:extLst>
            </p:cNvPr>
            <p:cNvCxnSpPr>
              <a:cxnSpLocks/>
            </p:cNvCxnSpPr>
            <p:nvPr/>
          </p:nvCxnSpPr>
          <p:spPr>
            <a:xfrm>
              <a:off x="8645007" y="3083242"/>
              <a:ext cx="324907" cy="339325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696DEA98-BD79-2E44-AE3D-72570299A58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53392" y="3584267"/>
              <a:ext cx="308135" cy="13707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7CF577BE-A419-BC4A-904A-10DFF8DA40AA}"/>
                </a:ext>
              </a:extLst>
            </p:cNvPr>
            <p:cNvCxnSpPr>
              <a:cxnSpLocks/>
            </p:cNvCxnSpPr>
            <p:nvPr/>
          </p:nvCxnSpPr>
          <p:spPr>
            <a:xfrm>
              <a:off x="8647674" y="3735283"/>
              <a:ext cx="307357" cy="302967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281C583C-EAAF-9049-BD93-8E004454588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40861" y="3072774"/>
              <a:ext cx="308135" cy="13707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FBBCE1EA-300F-0446-A91E-3E453C6A35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50190" y="3078324"/>
              <a:ext cx="284814" cy="377074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AA7A5FCD-EB53-7547-812A-EE5637E11B27}"/>
                </a:ext>
              </a:extLst>
            </p:cNvPr>
            <p:cNvCxnSpPr>
              <a:cxnSpLocks/>
            </p:cNvCxnSpPr>
            <p:nvPr/>
          </p:nvCxnSpPr>
          <p:spPr>
            <a:xfrm>
              <a:off x="9550190" y="3558110"/>
              <a:ext cx="284814" cy="162066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22AEADB8-4354-BE49-973B-A6EB789CC30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50190" y="3738611"/>
              <a:ext cx="284814" cy="375244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C92DECAB-481D-5040-B449-7FABFFF59376}"/>
                </a:ext>
              </a:extLst>
            </p:cNvPr>
            <p:cNvCxnSpPr>
              <a:cxnSpLocks/>
            </p:cNvCxnSpPr>
            <p:nvPr/>
          </p:nvCxnSpPr>
          <p:spPr>
            <a:xfrm>
              <a:off x="9540861" y="4848224"/>
              <a:ext cx="295981" cy="389495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8C2751E4-6E37-924B-9D83-0BC23D552FBB}"/>
                </a:ext>
              </a:extLst>
            </p:cNvPr>
            <p:cNvCxnSpPr>
              <a:cxnSpLocks/>
            </p:cNvCxnSpPr>
            <p:nvPr/>
          </p:nvCxnSpPr>
          <p:spPr>
            <a:xfrm>
              <a:off x="9550190" y="5015459"/>
              <a:ext cx="284814" cy="22226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3" name="TextBox 142">
                  <a:extLst>
                    <a:ext uri="{FF2B5EF4-FFF2-40B4-BE49-F238E27FC236}">
                      <a16:creationId xmlns:a16="http://schemas.microsoft.com/office/drawing/2014/main" id="{E72AE5A6-76B9-3F4E-99A6-CCC7AE9AD322}"/>
                    </a:ext>
                  </a:extLst>
                </p:cNvPr>
                <p:cNvSpPr txBox="1"/>
                <p:nvPr/>
              </p:nvSpPr>
              <p:spPr>
                <a:xfrm>
                  <a:off x="2728268" y="2918562"/>
                  <a:ext cx="659027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i="1" dirty="0" smtClean="0">
                            <a:latin typeface="Cambria Math" panose="02040503050406030204" pitchFamily="18" charset="0"/>
                          </a:rPr>
                          <m:t>𝑁𝑜𝑑𝑒</m:t>
                        </m:r>
                        <m:r>
                          <a:rPr lang="en-US" sz="1100" i="1" dirty="0" smtClean="0">
                            <a:latin typeface="Cambria Math" panose="02040503050406030204" pitchFamily="18" charset="0"/>
                          </a:rPr>
                          <m:t> 1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43" name="TextBox 142">
                  <a:extLst>
                    <a:ext uri="{FF2B5EF4-FFF2-40B4-BE49-F238E27FC236}">
                      <a16:creationId xmlns:a16="http://schemas.microsoft.com/office/drawing/2014/main" id="{E72AE5A6-76B9-3F4E-99A6-CCC7AE9AD32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28268" y="2918562"/>
                  <a:ext cx="659027" cy="261610"/>
                </a:xfrm>
                <a:prstGeom prst="rect">
                  <a:avLst/>
                </a:prstGeom>
                <a:blipFill>
                  <a:blip r:embed="rId10"/>
                  <a:stretch>
                    <a:fillRect b="-4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4" name="TextBox 143">
                  <a:extLst>
                    <a:ext uri="{FF2B5EF4-FFF2-40B4-BE49-F238E27FC236}">
                      <a16:creationId xmlns:a16="http://schemas.microsoft.com/office/drawing/2014/main" id="{4BC45F27-A33C-3540-B0B2-B437517E719A}"/>
                    </a:ext>
                  </a:extLst>
                </p:cNvPr>
                <p:cNvSpPr txBox="1"/>
                <p:nvPr/>
              </p:nvSpPr>
              <p:spPr>
                <a:xfrm>
                  <a:off x="2747932" y="3560579"/>
                  <a:ext cx="659027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i="1" dirty="0" smtClean="0">
                            <a:latin typeface="Cambria Math" panose="02040503050406030204" pitchFamily="18" charset="0"/>
                          </a:rPr>
                          <m:t>𝑁𝑜𝑑𝑒</m:t>
                        </m:r>
                        <m:r>
                          <a:rPr lang="en-US" sz="1100" i="1" dirty="0" smtClean="0">
                            <a:latin typeface="Cambria Math" panose="02040503050406030204" pitchFamily="18" charset="0"/>
                          </a:rPr>
                          <m:t> 2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44" name="TextBox 143">
                  <a:extLst>
                    <a:ext uri="{FF2B5EF4-FFF2-40B4-BE49-F238E27FC236}">
                      <a16:creationId xmlns:a16="http://schemas.microsoft.com/office/drawing/2014/main" id="{4BC45F27-A33C-3540-B0B2-B437517E719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47932" y="3560579"/>
                  <a:ext cx="659027" cy="261610"/>
                </a:xfrm>
                <a:prstGeom prst="rect">
                  <a:avLst/>
                </a:prstGeom>
                <a:blipFill>
                  <a:blip r:embed="rId11"/>
                  <a:stretch>
                    <a:fillRect b="-476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5" name="TextBox 144">
                  <a:extLst>
                    <a:ext uri="{FF2B5EF4-FFF2-40B4-BE49-F238E27FC236}">
                      <a16:creationId xmlns:a16="http://schemas.microsoft.com/office/drawing/2014/main" id="{59173F6D-0A40-C84E-95EE-F58AEE7D143F}"/>
                    </a:ext>
                  </a:extLst>
                </p:cNvPr>
                <p:cNvSpPr txBox="1"/>
                <p:nvPr/>
              </p:nvSpPr>
              <p:spPr>
                <a:xfrm>
                  <a:off x="2721649" y="5107404"/>
                  <a:ext cx="663067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i="1" dirty="0" smtClean="0">
                            <a:latin typeface="Cambria Math" panose="02040503050406030204" pitchFamily="18" charset="0"/>
                          </a:rPr>
                          <m:t>𝑁𝑜𝑑𝑒</m:t>
                        </m:r>
                        <m:r>
                          <a:rPr lang="en-US" sz="110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45" name="TextBox 144">
                  <a:extLst>
                    <a:ext uri="{FF2B5EF4-FFF2-40B4-BE49-F238E27FC236}">
                      <a16:creationId xmlns:a16="http://schemas.microsoft.com/office/drawing/2014/main" id="{59173F6D-0A40-C84E-95EE-F58AEE7D143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21649" y="5107404"/>
                  <a:ext cx="663067" cy="261610"/>
                </a:xfrm>
                <a:prstGeom prst="rect">
                  <a:avLst/>
                </a:prstGeom>
                <a:blipFill>
                  <a:blip r:embed="rId12"/>
                  <a:stretch>
                    <a:fillRect b="-476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6" name="TextBox 145">
                  <a:extLst>
                    <a:ext uri="{FF2B5EF4-FFF2-40B4-BE49-F238E27FC236}">
                      <a16:creationId xmlns:a16="http://schemas.microsoft.com/office/drawing/2014/main" id="{3916DA77-DD3E-2046-8359-C672A63FE216}"/>
                    </a:ext>
                  </a:extLst>
                </p:cNvPr>
                <p:cNvSpPr txBox="1"/>
                <p:nvPr/>
              </p:nvSpPr>
              <p:spPr>
                <a:xfrm>
                  <a:off x="3268603" y="5477816"/>
                  <a:ext cx="538994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46" name="TextBox 145">
                  <a:extLst>
                    <a:ext uri="{FF2B5EF4-FFF2-40B4-BE49-F238E27FC236}">
                      <a16:creationId xmlns:a16="http://schemas.microsoft.com/office/drawing/2014/main" id="{3916DA77-DD3E-2046-8359-C672A63FE21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68603" y="5477816"/>
                  <a:ext cx="538994" cy="261610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7" name="TextBox 146">
                  <a:extLst>
                    <a:ext uri="{FF2B5EF4-FFF2-40B4-BE49-F238E27FC236}">
                      <a16:creationId xmlns:a16="http://schemas.microsoft.com/office/drawing/2014/main" id="{C5CD5CD9-D5D3-5545-94E5-780BDBF194E7}"/>
                    </a:ext>
                  </a:extLst>
                </p:cNvPr>
                <p:cNvSpPr txBox="1"/>
                <p:nvPr/>
              </p:nvSpPr>
              <p:spPr>
                <a:xfrm>
                  <a:off x="4811912" y="5453796"/>
                  <a:ext cx="578043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100" i="1"/>
                            </m:ctrlPr>
                          </m:sSubPr>
                          <m:e>
                            <m:r>
                              <a:rPr lang="en-US" sz="1100" i="1"/>
                              <m:t>𝑡</m:t>
                            </m:r>
                          </m:e>
                          <m:sub>
                            <m:r>
                              <a:rPr lang="en-US" sz="1100" i="1"/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47" name="TextBox 146">
                  <a:extLst>
                    <a:ext uri="{FF2B5EF4-FFF2-40B4-BE49-F238E27FC236}">
                      <a16:creationId xmlns:a16="http://schemas.microsoft.com/office/drawing/2014/main" id="{C5CD5CD9-D5D3-5545-94E5-780BDBF194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11912" y="5453796"/>
                  <a:ext cx="578043" cy="261610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8" name="TextBox 147">
                  <a:extLst>
                    <a:ext uri="{FF2B5EF4-FFF2-40B4-BE49-F238E27FC236}">
                      <a16:creationId xmlns:a16="http://schemas.microsoft.com/office/drawing/2014/main" id="{A932B893-7432-D347-A15E-B3D427818BBE}"/>
                    </a:ext>
                  </a:extLst>
                </p:cNvPr>
                <p:cNvSpPr txBox="1"/>
                <p:nvPr/>
              </p:nvSpPr>
              <p:spPr>
                <a:xfrm>
                  <a:off x="6497838" y="5467691"/>
                  <a:ext cx="579646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100" i="1"/>
                            </m:ctrlPr>
                          </m:sSubPr>
                          <m:e>
                            <m:r>
                              <a:rPr lang="en-US" sz="1100" i="1"/>
                              <m:t>𝑡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48" name="TextBox 147">
                  <a:extLst>
                    <a:ext uri="{FF2B5EF4-FFF2-40B4-BE49-F238E27FC236}">
                      <a16:creationId xmlns:a16="http://schemas.microsoft.com/office/drawing/2014/main" id="{A932B893-7432-D347-A15E-B3D427818B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97838" y="5467691"/>
                  <a:ext cx="579646" cy="261610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9" name="TextBox 148">
                  <a:extLst>
                    <a:ext uri="{FF2B5EF4-FFF2-40B4-BE49-F238E27FC236}">
                      <a16:creationId xmlns:a16="http://schemas.microsoft.com/office/drawing/2014/main" id="{878AF1F3-C9C7-414F-9882-66149867491D}"/>
                    </a:ext>
                  </a:extLst>
                </p:cNvPr>
                <p:cNvSpPr txBox="1"/>
                <p:nvPr/>
              </p:nvSpPr>
              <p:spPr>
                <a:xfrm>
                  <a:off x="8204102" y="5467691"/>
                  <a:ext cx="585866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100" i="1"/>
                            </m:ctrlPr>
                          </m:sSubPr>
                          <m:e>
                            <m:r>
                              <a:rPr lang="en-US" sz="1100" i="1"/>
                              <m:t>𝑡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49" name="TextBox 148">
                  <a:extLst>
                    <a:ext uri="{FF2B5EF4-FFF2-40B4-BE49-F238E27FC236}">
                      <a16:creationId xmlns:a16="http://schemas.microsoft.com/office/drawing/2014/main" id="{878AF1F3-C9C7-414F-9882-66149867491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04102" y="5467691"/>
                  <a:ext cx="585866" cy="261610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0" name="TextBox 149">
                  <a:extLst>
                    <a:ext uri="{FF2B5EF4-FFF2-40B4-BE49-F238E27FC236}">
                      <a16:creationId xmlns:a16="http://schemas.microsoft.com/office/drawing/2014/main" id="{6FCEC92D-1221-864C-9904-E264D0748165}"/>
                    </a:ext>
                  </a:extLst>
                </p:cNvPr>
                <p:cNvSpPr txBox="1"/>
                <p:nvPr/>
              </p:nvSpPr>
              <p:spPr>
                <a:xfrm>
                  <a:off x="9767725" y="5455782"/>
                  <a:ext cx="597150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100" i="1"/>
                            </m:ctrlPr>
                          </m:sSubPr>
                          <m:e>
                            <m:r>
                              <a:rPr lang="en-US" sz="1100" i="1"/>
                              <m:t>𝑡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50" name="TextBox 149">
                  <a:extLst>
                    <a:ext uri="{FF2B5EF4-FFF2-40B4-BE49-F238E27FC236}">
                      <a16:creationId xmlns:a16="http://schemas.microsoft.com/office/drawing/2014/main" id="{6FCEC92D-1221-864C-9904-E264D07481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67725" y="5455782"/>
                  <a:ext cx="597150" cy="261610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1" name="TextBox 150">
                  <a:extLst>
                    <a:ext uri="{FF2B5EF4-FFF2-40B4-BE49-F238E27FC236}">
                      <a16:creationId xmlns:a16="http://schemas.microsoft.com/office/drawing/2014/main" id="{E251B6FA-5815-EF41-B887-F0EBB829D482}"/>
                    </a:ext>
                  </a:extLst>
                </p:cNvPr>
                <p:cNvSpPr txBox="1"/>
                <p:nvPr/>
              </p:nvSpPr>
              <p:spPr>
                <a:xfrm>
                  <a:off x="3304970" y="2368963"/>
                  <a:ext cx="491994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100" i="1" smtClean="0"/>
                            </m:ctrlPr>
                          </m:acc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d>
                          <m:dPr>
                            <m:ctrlPr>
                              <a:rPr lang="en-US" sz="1100" i="1"/>
                            </m:ctrlPr>
                          </m:dPr>
                          <m:e>
                            <m:r>
                              <a:rPr lang="en-US" sz="1100" i="1"/>
                              <m:t>0</m:t>
                            </m:r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51" name="TextBox 150">
                  <a:extLst>
                    <a:ext uri="{FF2B5EF4-FFF2-40B4-BE49-F238E27FC236}">
                      <a16:creationId xmlns:a16="http://schemas.microsoft.com/office/drawing/2014/main" id="{E251B6FA-5815-EF41-B887-F0EBB829D48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04970" y="2368963"/>
                  <a:ext cx="491994" cy="261610"/>
                </a:xfrm>
                <a:prstGeom prst="rect">
                  <a:avLst/>
                </a:prstGeom>
                <a:blipFill>
                  <a:blip r:embed="rId18"/>
                  <a:stretch>
                    <a:fillRect t="-1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2" name="TextBox 151">
                  <a:extLst>
                    <a:ext uri="{FF2B5EF4-FFF2-40B4-BE49-F238E27FC236}">
                      <a16:creationId xmlns:a16="http://schemas.microsoft.com/office/drawing/2014/main" id="{06BC74EA-DC91-A04D-890A-90C1A51986E9}"/>
                    </a:ext>
                  </a:extLst>
                </p:cNvPr>
                <p:cNvSpPr txBox="1"/>
                <p:nvPr/>
              </p:nvSpPr>
              <p:spPr>
                <a:xfrm>
                  <a:off x="4811912" y="2379713"/>
                  <a:ext cx="529376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100" i="1" smtClean="0"/>
                            </m:ctrlPr>
                          </m:acc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d>
                          <m:dPr>
                            <m:ctrlPr>
                              <a:rPr lang="en-US" sz="1100" i="1"/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52" name="TextBox 151">
                  <a:extLst>
                    <a:ext uri="{FF2B5EF4-FFF2-40B4-BE49-F238E27FC236}">
                      <a16:creationId xmlns:a16="http://schemas.microsoft.com/office/drawing/2014/main" id="{06BC74EA-DC91-A04D-890A-90C1A51986E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11912" y="2379713"/>
                  <a:ext cx="529376" cy="261610"/>
                </a:xfrm>
                <a:prstGeom prst="rect">
                  <a:avLst/>
                </a:prstGeom>
                <a:blipFill>
                  <a:blip r:embed="rId19"/>
                  <a:stretch>
                    <a:fillRect t="-142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3" name="TextBox 152">
                  <a:extLst>
                    <a:ext uri="{FF2B5EF4-FFF2-40B4-BE49-F238E27FC236}">
                      <a16:creationId xmlns:a16="http://schemas.microsoft.com/office/drawing/2014/main" id="{28A5FDC7-DA36-E74B-9B7C-83E9D51F126B}"/>
                    </a:ext>
                  </a:extLst>
                </p:cNvPr>
                <p:cNvSpPr txBox="1"/>
                <p:nvPr/>
              </p:nvSpPr>
              <p:spPr>
                <a:xfrm>
                  <a:off x="6445126" y="2383561"/>
                  <a:ext cx="532646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100" i="1" smtClean="0"/>
                            </m:ctrlPr>
                          </m:acc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d>
                          <m:dPr>
                            <m:ctrlPr>
                              <a:rPr lang="en-US" sz="1100" i="1"/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53" name="TextBox 152">
                  <a:extLst>
                    <a:ext uri="{FF2B5EF4-FFF2-40B4-BE49-F238E27FC236}">
                      <a16:creationId xmlns:a16="http://schemas.microsoft.com/office/drawing/2014/main" id="{28A5FDC7-DA36-E74B-9B7C-83E9D51F126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45126" y="2383561"/>
                  <a:ext cx="532646" cy="261610"/>
                </a:xfrm>
                <a:prstGeom prst="rect">
                  <a:avLst/>
                </a:prstGeom>
                <a:blipFill>
                  <a:blip r:embed="rId20"/>
                  <a:stretch>
                    <a:fillRect t="-90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4" name="TextBox 153">
                  <a:extLst>
                    <a:ext uri="{FF2B5EF4-FFF2-40B4-BE49-F238E27FC236}">
                      <a16:creationId xmlns:a16="http://schemas.microsoft.com/office/drawing/2014/main" id="{127CE79A-2364-AE46-81A7-CB3E702A9E5F}"/>
                    </a:ext>
                  </a:extLst>
                </p:cNvPr>
                <p:cNvSpPr txBox="1"/>
                <p:nvPr/>
              </p:nvSpPr>
              <p:spPr>
                <a:xfrm>
                  <a:off x="8156086" y="2385919"/>
                  <a:ext cx="538865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100" i="1" smtClean="0"/>
                            </m:ctrlPr>
                          </m:acc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d>
                          <m:dPr>
                            <m:ctrlPr>
                              <a:rPr lang="en-US" sz="1100" i="1"/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54" name="TextBox 153">
                  <a:extLst>
                    <a:ext uri="{FF2B5EF4-FFF2-40B4-BE49-F238E27FC236}">
                      <a16:creationId xmlns:a16="http://schemas.microsoft.com/office/drawing/2014/main" id="{127CE79A-2364-AE46-81A7-CB3E702A9E5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56086" y="2385919"/>
                  <a:ext cx="538865" cy="261610"/>
                </a:xfrm>
                <a:prstGeom prst="rect">
                  <a:avLst/>
                </a:prstGeom>
                <a:blipFill>
                  <a:blip r:embed="rId21"/>
                  <a:stretch>
                    <a:fillRect t="-90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5" name="TextBox 154">
                  <a:extLst>
                    <a:ext uri="{FF2B5EF4-FFF2-40B4-BE49-F238E27FC236}">
                      <a16:creationId xmlns:a16="http://schemas.microsoft.com/office/drawing/2014/main" id="{3FE3E283-D563-E54F-8FAB-2BB2409251FE}"/>
                    </a:ext>
                  </a:extLst>
                </p:cNvPr>
                <p:cNvSpPr txBox="1"/>
                <p:nvPr/>
              </p:nvSpPr>
              <p:spPr>
                <a:xfrm>
                  <a:off x="9704070" y="2393058"/>
                  <a:ext cx="569963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100" i="1" smtClean="0"/>
                            </m:ctrlPr>
                          </m:acc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d>
                          <m:dPr>
                            <m:ctrlPr>
                              <a:rPr lang="en-US" sz="1100" i="1"/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55" name="TextBox 154">
                  <a:extLst>
                    <a:ext uri="{FF2B5EF4-FFF2-40B4-BE49-F238E27FC236}">
                      <a16:creationId xmlns:a16="http://schemas.microsoft.com/office/drawing/2014/main" id="{3FE3E283-D563-E54F-8FAB-2BB2409251F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04070" y="2393058"/>
                  <a:ext cx="569963" cy="261610"/>
                </a:xfrm>
                <a:prstGeom prst="rect">
                  <a:avLst/>
                </a:prstGeom>
                <a:blipFill>
                  <a:blip r:embed="rId22"/>
                  <a:stretch>
                    <a:fillRect t="-142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6" name="Down Arrow 155">
              <a:extLst>
                <a:ext uri="{FF2B5EF4-FFF2-40B4-BE49-F238E27FC236}">
                  <a16:creationId xmlns:a16="http://schemas.microsoft.com/office/drawing/2014/main" id="{81949638-2812-F945-85B0-A9A0AA673458}"/>
                </a:ext>
              </a:extLst>
            </p:cNvPr>
            <p:cNvSpPr/>
            <p:nvPr/>
          </p:nvSpPr>
          <p:spPr>
            <a:xfrm>
              <a:off x="3509871" y="2653898"/>
              <a:ext cx="82193" cy="12643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Down Arrow 156">
              <a:extLst>
                <a:ext uri="{FF2B5EF4-FFF2-40B4-BE49-F238E27FC236}">
                  <a16:creationId xmlns:a16="http://schemas.microsoft.com/office/drawing/2014/main" id="{CC945F88-AA61-C04E-848E-456147754E88}"/>
                </a:ext>
              </a:extLst>
            </p:cNvPr>
            <p:cNvSpPr/>
            <p:nvPr/>
          </p:nvSpPr>
          <p:spPr>
            <a:xfrm>
              <a:off x="5059836" y="2664966"/>
              <a:ext cx="82193" cy="12643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Down Arrow 157">
              <a:extLst>
                <a:ext uri="{FF2B5EF4-FFF2-40B4-BE49-F238E27FC236}">
                  <a16:creationId xmlns:a16="http://schemas.microsoft.com/office/drawing/2014/main" id="{E87E8E84-F9AF-0648-B910-0FB5756F6C14}"/>
                </a:ext>
              </a:extLst>
            </p:cNvPr>
            <p:cNvSpPr/>
            <p:nvPr/>
          </p:nvSpPr>
          <p:spPr>
            <a:xfrm>
              <a:off x="6686915" y="2682379"/>
              <a:ext cx="82193" cy="12643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Down Arrow 158">
              <a:extLst>
                <a:ext uri="{FF2B5EF4-FFF2-40B4-BE49-F238E27FC236}">
                  <a16:creationId xmlns:a16="http://schemas.microsoft.com/office/drawing/2014/main" id="{46244A8C-5D0D-8F4D-985C-BC511592D0F1}"/>
                </a:ext>
              </a:extLst>
            </p:cNvPr>
            <p:cNvSpPr/>
            <p:nvPr/>
          </p:nvSpPr>
          <p:spPr>
            <a:xfrm>
              <a:off x="8404094" y="2693411"/>
              <a:ext cx="82193" cy="12643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Down Arrow 159">
              <a:extLst>
                <a:ext uri="{FF2B5EF4-FFF2-40B4-BE49-F238E27FC236}">
                  <a16:creationId xmlns:a16="http://schemas.microsoft.com/office/drawing/2014/main" id="{006CB4D1-B303-0647-B733-CB6F06315BE1}"/>
                </a:ext>
              </a:extLst>
            </p:cNvPr>
            <p:cNvSpPr/>
            <p:nvPr/>
          </p:nvSpPr>
          <p:spPr>
            <a:xfrm>
              <a:off x="9984107" y="2697719"/>
              <a:ext cx="82193" cy="12643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1" name="TextBox 160">
                  <a:extLst>
                    <a:ext uri="{FF2B5EF4-FFF2-40B4-BE49-F238E27FC236}">
                      <a16:creationId xmlns:a16="http://schemas.microsoft.com/office/drawing/2014/main" id="{47E970FB-0493-8647-AC21-52A0876CEC34}"/>
                    </a:ext>
                  </a:extLst>
                </p:cNvPr>
                <p:cNvSpPr txBox="1"/>
                <p:nvPr/>
              </p:nvSpPr>
              <p:spPr>
                <a:xfrm>
                  <a:off x="4083495" y="2787757"/>
                  <a:ext cx="490775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100" i="1" smtClean="0"/>
                            </m:ctrlPr>
                          </m:acc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</m:acc>
                        <m:d>
                          <m:dPr>
                            <m:ctrlPr>
                              <a:rPr lang="en-US" sz="1100" i="1"/>
                            </m:ctrlPr>
                          </m:dPr>
                          <m:e>
                            <m:r>
                              <a:rPr lang="en-US" sz="1100" i="1"/>
                              <m:t>0</m:t>
                            </m:r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61" name="TextBox 160">
                  <a:extLst>
                    <a:ext uri="{FF2B5EF4-FFF2-40B4-BE49-F238E27FC236}">
                      <a16:creationId xmlns:a16="http://schemas.microsoft.com/office/drawing/2014/main" id="{47E970FB-0493-8647-AC21-52A0876CEC3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83495" y="2787757"/>
                  <a:ext cx="490775" cy="261610"/>
                </a:xfrm>
                <a:prstGeom prst="rect">
                  <a:avLst/>
                </a:prstGeom>
                <a:blipFill>
                  <a:blip r:embed="rId23"/>
                  <a:stretch>
                    <a:fillRect t="-1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2" name="TextBox 161">
                  <a:extLst>
                    <a:ext uri="{FF2B5EF4-FFF2-40B4-BE49-F238E27FC236}">
                      <a16:creationId xmlns:a16="http://schemas.microsoft.com/office/drawing/2014/main" id="{704BF4EA-DA0B-F647-A552-816E132BA2EA}"/>
                    </a:ext>
                  </a:extLst>
                </p:cNvPr>
                <p:cNvSpPr txBox="1"/>
                <p:nvPr/>
              </p:nvSpPr>
              <p:spPr>
                <a:xfrm>
                  <a:off x="5636576" y="2781243"/>
                  <a:ext cx="528158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100" i="1" smtClean="0"/>
                            </m:ctrlPr>
                          </m:acc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</m:acc>
                        <m:d>
                          <m:dPr>
                            <m:ctrlPr>
                              <a:rPr lang="en-US" sz="1100" i="1"/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62" name="TextBox 161">
                  <a:extLst>
                    <a:ext uri="{FF2B5EF4-FFF2-40B4-BE49-F238E27FC236}">
                      <a16:creationId xmlns:a16="http://schemas.microsoft.com/office/drawing/2014/main" id="{704BF4EA-DA0B-F647-A552-816E132BA2E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36576" y="2781243"/>
                  <a:ext cx="528158" cy="261610"/>
                </a:xfrm>
                <a:prstGeom prst="rect">
                  <a:avLst/>
                </a:prstGeom>
                <a:blipFill>
                  <a:blip r:embed="rId24"/>
                  <a:stretch>
                    <a:fillRect t="-90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3" name="TextBox 162">
                  <a:extLst>
                    <a:ext uri="{FF2B5EF4-FFF2-40B4-BE49-F238E27FC236}">
                      <a16:creationId xmlns:a16="http://schemas.microsoft.com/office/drawing/2014/main" id="{F65C5E4B-6780-394F-83D1-B9BA05A8719F}"/>
                    </a:ext>
                  </a:extLst>
                </p:cNvPr>
                <p:cNvSpPr txBox="1"/>
                <p:nvPr/>
              </p:nvSpPr>
              <p:spPr>
                <a:xfrm>
                  <a:off x="7037509" y="2763228"/>
                  <a:ext cx="531428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100" i="1" smtClean="0"/>
                            </m:ctrlPr>
                          </m:acc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</m:acc>
                        <m:d>
                          <m:dPr>
                            <m:ctrlPr>
                              <a:rPr lang="en-US" sz="1100" i="1"/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63" name="TextBox 162">
                  <a:extLst>
                    <a:ext uri="{FF2B5EF4-FFF2-40B4-BE49-F238E27FC236}">
                      <a16:creationId xmlns:a16="http://schemas.microsoft.com/office/drawing/2014/main" id="{F65C5E4B-6780-394F-83D1-B9BA05A8719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37509" y="2763228"/>
                  <a:ext cx="531428" cy="261610"/>
                </a:xfrm>
                <a:prstGeom prst="rect">
                  <a:avLst/>
                </a:prstGeom>
                <a:blipFill>
                  <a:blip r:embed="rId25"/>
                  <a:stretch>
                    <a:fillRect t="-90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4" name="TextBox 163">
                  <a:extLst>
                    <a:ext uri="{FF2B5EF4-FFF2-40B4-BE49-F238E27FC236}">
                      <a16:creationId xmlns:a16="http://schemas.microsoft.com/office/drawing/2014/main" id="{DB14C804-6B04-144E-B19D-48754D1BBB72}"/>
                    </a:ext>
                  </a:extLst>
                </p:cNvPr>
                <p:cNvSpPr txBox="1"/>
                <p:nvPr/>
              </p:nvSpPr>
              <p:spPr>
                <a:xfrm>
                  <a:off x="7708302" y="2751261"/>
                  <a:ext cx="672300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100" i="1" smtClean="0"/>
                            </m:ctrlPr>
                          </m:acc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</m:acc>
                        <m:d>
                          <m:dPr>
                            <m:ctrlPr>
                              <a:rPr lang="en-US" sz="1100" i="1"/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64" name="TextBox 163">
                  <a:extLst>
                    <a:ext uri="{FF2B5EF4-FFF2-40B4-BE49-F238E27FC236}">
                      <a16:creationId xmlns:a16="http://schemas.microsoft.com/office/drawing/2014/main" id="{DB14C804-6B04-144E-B19D-48754D1BBB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08302" y="2751261"/>
                  <a:ext cx="672300" cy="261610"/>
                </a:xfrm>
                <a:prstGeom prst="rect">
                  <a:avLst/>
                </a:prstGeom>
                <a:blipFill>
                  <a:blip r:embed="rId26"/>
                  <a:stretch>
                    <a:fillRect t="-90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5" name="TextBox 164">
                  <a:extLst>
                    <a:ext uri="{FF2B5EF4-FFF2-40B4-BE49-F238E27FC236}">
                      <a16:creationId xmlns:a16="http://schemas.microsoft.com/office/drawing/2014/main" id="{D5E491AF-3ECE-184E-950B-4953D0AE27A4}"/>
                    </a:ext>
                  </a:extLst>
                </p:cNvPr>
                <p:cNvSpPr txBox="1"/>
                <p:nvPr/>
              </p:nvSpPr>
              <p:spPr>
                <a:xfrm>
                  <a:off x="8645007" y="2770673"/>
                  <a:ext cx="537648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100" i="1" smtClean="0"/>
                            </m:ctrlPr>
                          </m:acc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</m:acc>
                        <m:d>
                          <m:dPr>
                            <m:ctrlPr>
                              <a:rPr lang="en-US" sz="1100" i="1"/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65" name="TextBox 164">
                  <a:extLst>
                    <a:ext uri="{FF2B5EF4-FFF2-40B4-BE49-F238E27FC236}">
                      <a16:creationId xmlns:a16="http://schemas.microsoft.com/office/drawing/2014/main" id="{D5E491AF-3ECE-184E-950B-4953D0AE27A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45007" y="2770673"/>
                  <a:ext cx="537648" cy="261610"/>
                </a:xfrm>
                <a:prstGeom prst="rect">
                  <a:avLst/>
                </a:prstGeom>
                <a:blipFill>
                  <a:blip r:embed="rId27"/>
                  <a:stretch>
                    <a:fillRect t="-142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6" name="TextBox 165">
                  <a:extLst>
                    <a:ext uri="{FF2B5EF4-FFF2-40B4-BE49-F238E27FC236}">
                      <a16:creationId xmlns:a16="http://schemas.microsoft.com/office/drawing/2014/main" id="{9774B89B-9C45-E544-87B7-AD8C5F32888B}"/>
                    </a:ext>
                  </a:extLst>
                </p:cNvPr>
                <p:cNvSpPr txBox="1"/>
                <p:nvPr/>
              </p:nvSpPr>
              <p:spPr>
                <a:xfrm>
                  <a:off x="9283811" y="2767836"/>
                  <a:ext cx="683585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100" i="1" smtClean="0"/>
                            </m:ctrlPr>
                          </m:acc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</m:acc>
                        <m:d>
                          <m:dPr>
                            <m:ctrlPr>
                              <a:rPr lang="en-US" sz="1100" i="1"/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66" name="TextBox 165">
                  <a:extLst>
                    <a:ext uri="{FF2B5EF4-FFF2-40B4-BE49-F238E27FC236}">
                      <a16:creationId xmlns:a16="http://schemas.microsoft.com/office/drawing/2014/main" id="{9774B89B-9C45-E544-87B7-AD8C5F3288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83811" y="2767836"/>
                  <a:ext cx="683585" cy="261610"/>
                </a:xfrm>
                <a:prstGeom prst="rect">
                  <a:avLst/>
                </a:prstGeom>
                <a:blipFill>
                  <a:blip r:embed="rId28"/>
                  <a:stretch>
                    <a:fillRect t="-90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756227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E4F8BB03-63EA-4843-9922-12A767EE56D9}"/>
              </a:ext>
            </a:extLst>
          </p:cNvPr>
          <p:cNvGrpSpPr/>
          <p:nvPr/>
        </p:nvGrpSpPr>
        <p:grpSpPr>
          <a:xfrm>
            <a:off x="2903169" y="2113767"/>
            <a:ext cx="5642530" cy="2630466"/>
            <a:chOff x="2570335" y="2368963"/>
            <a:chExt cx="7794540" cy="3370463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BFD7EBFF-429B-6B44-A254-3089033BCC12}"/>
                </a:ext>
              </a:extLst>
            </p:cNvPr>
            <p:cNvSpPr/>
            <p:nvPr/>
          </p:nvSpPr>
          <p:spPr>
            <a:xfrm>
              <a:off x="3354708" y="2883230"/>
              <a:ext cx="406259" cy="38262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4E6F8E0-52D1-8144-81FE-17CA6AC926DC}"/>
                </a:ext>
              </a:extLst>
            </p:cNvPr>
            <p:cNvSpPr/>
            <p:nvPr/>
          </p:nvSpPr>
          <p:spPr>
            <a:xfrm>
              <a:off x="3354708" y="3549337"/>
              <a:ext cx="406259" cy="38262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218026A7-814C-3846-A715-37909DC19368}"/>
                    </a:ext>
                  </a:extLst>
                </p:cNvPr>
                <p:cNvSpPr/>
                <p:nvPr/>
              </p:nvSpPr>
              <p:spPr>
                <a:xfrm>
                  <a:off x="3354708" y="5060009"/>
                  <a:ext cx="406259" cy="382624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a:fld id="{825F15A7-03F4-43D7-82C5-3E23DA2F108C}" type="mathplaceholder">
                          <a:rPr lang="en-US" i="1" smtClean="0">
                            <a:noFill/>
                            <a:latin typeface="Cambria Math" panose="02040503050406030204" pitchFamily="18" charset="0"/>
                          </a:rPr>
                          <a:t>Type equation here.</a:t>
                        </a:fld>
                      </m:oMath>
                    </m:oMathPara>
                  </a14:m>
                  <a:endParaRPr lang="en-US" dirty="0">
                    <a:noFill/>
                  </a:endParaRPr>
                </a:p>
              </p:txBody>
            </p:sp>
          </mc:Choice>
          <mc:Fallback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218026A7-814C-3846-A715-37909DC1936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54708" y="5060009"/>
                  <a:ext cx="406259" cy="382624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7E3D0CD-AADD-4B48-8D96-B1C4454107C9}"/>
                </a:ext>
              </a:extLst>
            </p:cNvPr>
            <p:cNvSpPr txBox="1"/>
            <p:nvPr/>
          </p:nvSpPr>
          <p:spPr>
            <a:xfrm rot="5400000">
              <a:off x="3391137" y="4311319"/>
              <a:ext cx="463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 . .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6C496492-78D2-A244-A9B5-876616C9E6A8}"/>
                </a:ext>
              </a:extLst>
            </p:cNvPr>
            <p:cNvSpPr/>
            <p:nvPr/>
          </p:nvSpPr>
          <p:spPr>
            <a:xfrm>
              <a:off x="4898017" y="2883230"/>
              <a:ext cx="406259" cy="38262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C41CCC12-6A46-FF40-AEAF-3B14378607CA}"/>
                </a:ext>
              </a:extLst>
            </p:cNvPr>
            <p:cNvSpPr/>
            <p:nvPr/>
          </p:nvSpPr>
          <p:spPr>
            <a:xfrm>
              <a:off x="4898017" y="3549337"/>
              <a:ext cx="406259" cy="38262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908373C3-767A-E648-964E-EC8E1C2E610E}"/>
                    </a:ext>
                  </a:extLst>
                </p:cNvPr>
                <p:cNvSpPr/>
                <p:nvPr/>
              </p:nvSpPr>
              <p:spPr>
                <a:xfrm>
                  <a:off x="4898017" y="5060009"/>
                  <a:ext cx="406259" cy="382624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a:fld id="{825F15A7-03F4-43D7-82C5-3E23DA2F108C}" type="mathplaceholder">
                          <a:rPr lang="en-US" i="1" smtClean="0">
                            <a:noFill/>
                            <a:latin typeface="Cambria Math" panose="02040503050406030204" pitchFamily="18" charset="0"/>
                          </a:rPr>
                          <a:t>Type equation here.</a:t>
                        </a:fld>
                      </m:oMath>
                    </m:oMathPara>
                  </a14:m>
                  <a:endParaRPr lang="en-US" dirty="0">
                    <a:noFill/>
                  </a:endParaRPr>
                </a:p>
              </p:txBody>
            </p:sp>
          </mc:Choice>
          <mc:Fallback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908373C3-767A-E648-964E-EC8E1C2E610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8017" y="5060009"/>
                  <a:ext cx="406259" cy="382624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85B956A-8989-3B43-BD72-5EBEFD017EBC}"/>
                </a:ext>
              </a:extLst>
            </p:cNvPr>
            <p:cNvSpPr txBox="1"/>
            <p:nvPr/>
          </p:nvSpPr>
          <p:spPr>
            <a:xfrm rot="5400000">
              <a:off x="4934446" y="4311319"/>
              <a:ext cx="463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 . .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ED0247F1-47E9-9342-94A9-7A845DD144AD}"/>
                </a:ext>
              </a:extLst>
            </p:cNvPr>
            <p:cNvSpPr/>
            <p:nvPr/>
          </p:nvSpPr>
          <p:spPr>
            <a:xfrm>
              <a:off x="6524883" y="2883230"/>
              <a:ext cx="406259" cy="38262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E8F7F1F-A8FA-8642-98A3-086D57B24ED3}"/>
                </a:ext>
              </a:extLst>
            </p:cNvPr>
            <p:cNvSpPr/>
            <p:nvPr/>
          </p:nvSpPr>
          <p:spPr>
            <a:xfrm>
              <a:off x="6524883" y="3549337"/>
              <a:ext cx="406259" cy="38262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1F20E16B-378F-3C4C-A0E2-CA40083CBCA8}"/>
                    </a:ext>
                  </a:extLst>
                </p:cNvPr>
                <p:cNvSpPr/>
                <p:nvPr/>
              </p:nvSpPr>
              <p:spPr>
                <a:xfrm>
                  <a:off x="6524883" y="5060009"/>
                  <a:ext cx="406259" cy="382624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a:fld id="{825F15A7-03F4-43D7-82C5-3E23DA2F108C}" type="mathplaceholder">
                          <a:rPr lang="en-US" i="1" smtClean="0">
                            <a:noFill/>
                            <a:latin typeface="Cambria Math" panose="02040503050406030204" pitchFamily="18" charset="0"/>
                          </a:rPr>
                          <a:t>Type equation here.</a:t>
                        </a:fld>
                      </m:oMath>
                    </m:oMathPara>
                  </a14:m>
                  <a:endParaRPr lang="en-US" dirty="0">
                    <a:noFill/>
                  </a:endParaRPr>
                </a:p>
              </p:txBody>
            </p:sp>
          </mc:Choice>
          <mc:Fallback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1F20E16B-378F-3C4C-A0E2-CA40083CBCA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24883" y="5060009"/>
                  <a:ext cx="406259" cy="382624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6A8D08A-4C20-FF4D-A454-EB05E8294011}"/>
                </a:ext>
              </a:extLst>
            </p:cNvPr>
            <p:cNvSpPr txBox="1"/>
            <p:nvPr/>
          </p:nvSpPr>
          <p:spPr>
            <a:xfrm rot="5400000">
              <a:off x="6561312" y="4311319"/>
              <a:ext cx="463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 . .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FF9C0DA-288D-9142-B0A1-F3CA7AF68D7F}"/>
                </a:ext>
              </a:extLst>
            </p:cNvPr>
            <p:cNvSpPr/>
            <p:nvPr/>
          </p:nvSpPr>
          <p:spPr>
            <a:xfrm>
              <a:off x="8242062" y="2883230"/>
              <a:ext cx="406259" cy="38262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BA0F5237-650F-ED4E-8046-2643F16675B6}"/>
                </a:ext>
              </a:extLst>
            </p:cNvPr>
            <p:cNvSpPr/>
            <p:nvPr/>
          </p:nvSpPr>
          <p:spPr>
            <a:xfrm>
              <a:off x="8242062" y="3549337"/>
              <a:ext cx="406259" cy="38262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68BD8E00-4E1C-F641-A416-D0A2EFEEF7D4}"/>
                    </a:ext>
                  </a:extLst>
                </p:cNvPr>
                <p:cNvSpPr/>
                <p:nvPr/>
              </p:nvSpPr>
              <p:spPr>
                <a:xfrm>
                  <a:off x="8242062" y="5060009"/>
                  <a:ext cx="406259" cy="382624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a:fld id="{825F15A7-03F4-43D7-82C5-3E23DA2F108C}" type="mathplaceholder">
                          <a:rPr lang="en-US" i="1" smtClean="0">
                            <a:noFill/>
                            <a:latin typeface="Cambria Math" panose="02040503050406030204" pitchFamily="18" charset="0"/>
                          </a:rPr>
                          <a:t>Type equation here.</a:t>
                        </a:fld>
                      </m:oMath>
                    </m:oMathPara>
                  </a14:m>
                  <a:endParaRPr lang="en-US" dirty="0">
                    <a:noFill/>
                  </a:endParaRPr>
                </a:p>
              </p:txBody>
            </p:sp>
          </mc:Choice>
          <mc:Fallback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68BD8E00-4E1C-F641-A416-D0A2EFEEF7D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42062" y="5060009"/>
                  <a:ext cx="406259" cy="382624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4E4BF9F-77AB-BC40-B035-4D0BA47213EA}"/>
                </a:ext>
              </a:extLst>
            </p:cNvPr>
            <p:cNvSpPr txBox="1"/>
            <p:nvPr/>
          </p:nvSpPr>
          <p:spPr>
            <a:xfrm rot="5400000">
              <a:off x="8278491" y="4311319"/>
              <a:ext cx="463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 . .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6B93F0C-72F7-BA48-B308-536564A9F0D6}"/>
                </a:ext>
              </a:extLst>
            </p:cNvPr>
            <p:cNvSpPr txBox="1"/>
            <p:nvPr/>
          </p:nvSpPr>
          <p:spPr>
            <a:xfrm>
              <a:off x="8966600" y="2836166"/>
              <a:ext cx="463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 . .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F2ECA60-555C-1A4C-A2F3-045CF9FB8FD5}"/>
                </a:ext>
              </a:extLst>
            </p:cNvPr>
            <p:cNvSpPr txBox="1"/>
            <p:nvPr/>
          </p:nvSpPr>
          <p:spPr>
            <a:xfrm>
              <a:off x="8969748" y="3451927"/>
              <a:ext cx="463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 . .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530F43C-6342-B548-8E35-29EB57FBC560}"/>
                </a:ext>
              </a:extLst>
            </p:cNvPr>
            <p:cNvSpPr txBox="1"/>
            <p:nvPr/>
          </p:nvSpPr>
          <p:spPr>
            <a:xfrm>
              <a:off x="8990389" y="4985138"/>
              <a:ext cx="463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 . .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97EB546-7AA5-2C46-84E8-20C344EA3E51}"/>
                </a:ext>
              </a:extLst>
            </p:cNvPr>
            <p:cNvSpPr txBox="1"/>
            <p:nvPr/>
          </p:nvSpPr>
          <p:spPr>
            <a:xfrm>
              <a:off x="7354808" y="2836166"/>
              <a:ext cx="463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 . .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5E7426D-8E6B-944D-A2E1-83E55DB72442}"/>
                </a:ext>
              </a:extLst>
            </p:cNvPr>
            <p:cNvSpPr txBox="1"/>
            <p:nvPr/>
          </p:nvSpPr>
          <p:spPr>
            <a:xfrm>
              <a:off x="7354808" y="3460052"/>
              <a:ext cx="463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 . .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CE9D2A5-25FE-6940-BB25-ED0C17729864}"/>
                </a:ext>
              </a:extLst>
            </p:cNvPr>
            <p:cNvSpPr txBox="1"/>
            <p:nvPr/>
          </p:nvSpPr>
          <p:spPr>
            <a:xfrm>
              <a:off x="7366136" y="4985138"/>
              <a:ext cx="463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 . .</a:t>
              </a:r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8082B62D-E2B3-8342-A660-F4A050926650}"/>
                </a:ext>
              </a:extLst>
            </p:cNvPr>
            <p:cNvCxnSpPr>
              <a:stCxn id="5" idx="6"/>
              <a:endCxn id="9" idx="2"/>
            </p:cNvCxnSpPr>
            <p:nvPr/>
          </p:nvCxnSpPr>
          <p:spPr>
            <a:xfrm>
              <a:off x="3760967" y="3074542"/>
              <a:ext cx="1137050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364EE44-94A2-2945-9617-EAC1A34CF519}"/>
                </a:ext>
              </a:extLst>
            </p:cNvPr>
            <p:cNvCxnSpPr>
              <a:cxnSpLocks/>
              <a:endCxn id="9" idx="2"/>
            </p:cNvCxnSpPr>
            <p:nvPr/>
          </p:nvCxnSpPr>
          <p:spPr>
            <a:xfrm flipV="1">
              <a:off x="3760967" y="3074542"/>
              <a:ext cx="1137050" cy="666108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C20537FB-25C0-6F40-B67C-C89B04CD6572}"/>
                </a:ext>
              </a:extLst>
            </p:cNvPr>
            <p:cNvCxnSpPr/>
            <p:nvPr/>
          </p:nvCxnSpPr>
          <p:spPr>
            <a:xfrm>
              <a:off x="3760967" y="3731231"/>
              <a:ext cx="1137050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513B7EF-81AA-CD48-8B67-5C1D4D102AC9}"/>
                </a:ext>
              </a:extLst>
            </p:cNvPr>
            <p:cNvCxnSpPr/>
            <p:nvPr/>
          </p:nvCxnSpPr>
          <p:spPr>
            <a:xfrm>
              <a:off x="3760967" y="5256458"/>
              <a:ext cx="1137050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B0A6C5A1-EA1C-1446-A6A5-545D6C61C2F0}"/>
                </a:ext>
              </a:extLst>
            </p:cNvPr>
            <p:cNvCxnSpPr>
              <a:cxnSpLocks/>
            </p:cNvCxnSpPr>
            <p:nvPr/>
          </p:nvCxnSpPr>
          <p:spPr>
            <a:xfrm>
              <a:off x="8648321" y="3076288"/>
              <a:ext cx="289478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79A988F-0194-824E-8F78-E6B38951A892}"/>
                </a:ext>
              </a:extLst>
            </p:cNvPr>
            <p:cNvCxnSpPr>
              <a:cxnSpLocks/>
            </p:cNvCxnSpPr>
            <p:nvPr/>
          </p:nvCxnSpPr>
          <p:spPr>
            <a:xfrm>
              <a:off x="8648321" y="3730408"/>
              <a:ext cx="289478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D291D99D-F275-1A41-9761-6BAA780AE461}"/>
                </a:ext>
              </a:extLst>
            </p:cNvPr>
            <p:cNvCxnSpPr>
              <a:cxnSpLocks/>
            </p:cNvCxnSpPr>
            <p:nvPr/>
          </p:nvCxnSpPr>
          <p:spPr>
            <a:xfrm>
              <a:off x="8648321" y="5243618"/>
              <a:ext cx="289478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944D123-DEE3-2548-9204-21F667EE41A4}"/>
                </a:ext>
              </a:extLst>
            </p:cNvPr>
            <p:cNvCxnSpPr>
              <a:cxnSpLocks/>
            </p:cNvCxnSpPr>
            <p:nvPr/>
          </p:nvCxnSpPr>
          <p:spPr>
            <a:xfrm>
              <a:off x="6931142" y="3074542"/>
              <a:ext cx="289478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586241E-69A1-F342-89C9-B33AF10DB9AC}"/>
                </a:ext>
              </a:extLst>
            </p:cNvPr>
            <p:cNvCxnSpPr>
              <a:cxnSpLocks/>
            </p:cNvCxnSpPr>
            <p:nvPr/>
          </p:nvCxnSpPr>
          <p:spPr>
            <a:xfrm>
              <a:off x="6931142" y="3731231"/>
              <a:ext cx="289478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5CF65A7-1505-E449-AACC-8FE01BF3F68F}"/>
                </a:ext>
              </a:extLst>
            </p:cNvPr>
            <p:cNvCxnSpPr>
              <a:cxnSpLocks/>
            </p:cNvCxnSpPr>
            <p:nvPr/>
          </p:nvCxnSpPr>
          <p:spPr>
            <a:xfrm>
              <a:off x="7952584" y="3076256"/>
              <a:ext cx="289478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3F2B7DD3-B20B-964E-BB7C-269DD5E5AEAC}"/>
                </a:ext>
              </a:extLst>
            </p:cNvPr>
            <p:cNvCxnSpPr>
              <a:cxnSpLocks/>
            </p:cNvCxnSpPr>
            <p:nvPr/>
          </p:nvCxnSpPr>
          <p:spPr>
            <a:xfrm>
              <a:off x="7952584" y="3731231"/>
              <a:ext cx="289478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2740EFC-AEB3-3243-90A1-3916CDFAF595}"/>
                </a:ext>
              </a:extLst>
            </p:cNvPr>
            <p:cNvCxnSpPr>
              <a:cxnSpLocks/>
            </p:cNvCxnSpPr>
            <p:nvPr/>
          </p:nvCxnSpPr>
          <p:spPr>
            <a:xfrm>
              <a:off x="6931142" y="5251321"/>
              <a:ext cx="289478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89DF3A5-A6F1-3043-9547-45BF7E5B96D6}"/>
                </a:ext>
              </a:extLst>
            </p:cNvPr>
            <p:cNvCxnSpPr>
              <a:cxnSpLocks/>
            </p:cNvCxnSpPr>
            <p:nvPr/>
          </p:nvCxnSpPr>
          <p:spPr>
            <a:xfrm>
              <a:off x="7952584" y="5243618"/>
              <a:ext cx="289478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69242A5-A8C6-CC42-A2CB-62F927E41E91}"/>
                </a:ext>
              </a:extLst>
            </p:cNvPr>
            <p:cNvCxnSpPr>
              <a:cxnSpLocks/>
              <a:endCxn id="13" idx="2"/>
            </p:cNvCxnSpPr>
            <p:nvPr/>
          </p:nvCxnSpPr>
          <p:spPr>
            <a:xfrm flipV="1">
              <a:off x="5294405" y="3074542"/>
              <a:ext cx="1230478" cy="667822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997B1D1A-A788-1E41-98A0-44D6D7872957}"/>
                </a:ext>
              </a:extLst>
            </p:cNvPr>
            <p:cNvCxnSpPr>
              <a:cxnSpLocks/>
              <a:stCxn id="5" idx="6"/>
              <a:endCxn id="10" idx="2"/>
            </p:cNvCxnSpPr>
            <p:nvPr/>
          </p:nvCxnSpPr>
          <p:spPr>
            <a:xfrm>
              <a:off x="3760967" y="3074542"/>
              <a:ext cx="1137050" cy="666107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331CD3C0-BE26-DC48-B4F8-2BAD1CC209DF}"/>
                </a:ext>
              </a:extLst>
            </p:cNvPr>
            <p:cNvCxnSpPr>
              <a:cxnSpLocks/>
              <a:stCxn id="5" idx="6"/>
              <a:endCxn id="11" idx="2"/>
            </p:cNvCxnSpPr>
            <p:nvPr/>
          </p:nvCxnSpPr>
          <p:spPr>
            <a:xfrm>
              <a:off x="3760967" y="3074542"/>
              <a:ext cx="1137050" cy="2176779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23F5923A-0E16-BE40-AA1B-E42929634D44}"/>
                </a:ext>
              </a:extLst>
            </p:cNvPr>
            <p:cNvCxnSpPr>
              <a:cxnSpLocks/>
              <a:endCxn id="9" idx="2"/>
            </p:cNvCxnSpPr>
            <p:nvPr/>
          </p:nvCxnSpPr>
          <p:spPr>
            <a:xfrm flipV="1">
              <a:off x="3766367" y="3074542"/>
              <a:ext cx="1131650" cy="2169076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3583259-84DE-AD44-BF24-77CD70AD85C3}"/>
                </a:ext>
              </a:extLst>
            </p:cNvPr>
            <p:cNvCxnSpPr>
              <a:cxnSpLocks/>
              <a:endCxn id="10" idx="2"/>
            </p:cNvCxnSpPr>
            <p:nvPr/>
          </p:nvCxnSpPr>
          <p:spPr>
            <a:xfrm flipV="1">
              <a:off x="3763505" y="3740649"/>
              <a:ext cx="1134512" cy="1508488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2B1356CB-78C2-7F4C-9106-FD7CEA18DD81}"/>
                </a:ext>
              </a:extLst>
            </p:cNvPr>
            <p:cNvCxnSpPr>
              <a:cxnSpLocks/>
              <a:endCxn id="11" idx="2"/>
            </p:cNvCxnSpPr>
            <p:nvPr/>
          </p:nvCxnSpPr>
          <p:spPr>
            <a:xfrm>
              <a:off x="3763505" y="3730408"/>
              <a:ext cx="1134512" cy="1520913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A8963985-A6A7-0B43-BE4A-41B202613EAD}"/>
                </a:ext>
              </a:extLst>
            </p:cNvPr>
            <p:cNvCxnSpPr>
              <a:cxnSpLocks/>
              <a:endCxn id="14" idx="2"/>
            </p:cNvCxnSpPr>
            <p:nvPr/>
          </p:nvCxnSpPr>
          <p:spPr>
            <a:xfrm>
              <a:off x="5307865" y="3073719"/>
              <a:ext cx="1217018" cy="66693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56B7D134-E62E-7D4A-8B6A-413C4D97B4F9}"/>
                </a:ext>
              </a:extLst>
            </p:cNvPr>
            <p:cNvSpPr/>
            <p:nvPr/>
          </p:nvSpPr>
          <p:spPr>
            <a:xfrm>
              <a:off x="9839668" y="2883230"/>
              <a:ext cx="406259" cy="38262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B0693713-DE63-A046-B948-8D4687D21B1F}"/>
                </a:ext>
              </a:extLst>
            </p:cNvPr>
            <p:cNvSpPr/>
            <p:nvPr/>
          </p:nvSpPr>
          <p:spPr>
            <a:xfrm>
              <a:off x="9839668" y="3549337"/>
              <a:ext cx="406259" cy="38262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9" name="Oval 48">
                  <a:extLst>
                    <a:ext uri="{FF2B5EF4-FFF2-40B4-BE49-F238E27FC236}">
                      <a16:creationId xmlns:a16="http://schemas.microsoft.com/office/drawing/2014/main" id="{85ED503D-4A55-B24E-9637-9C56A44E8909}"/>
                    </a:ext>
                  </a:extLst>
                </p:cNvPr>
                <p:cNvSpPr/>
                <p:nvPr/>
              </p:nvSpPr>
              <p:spPr>
                <a:xfrm>
                  <a:off x="9839668" y="5060009"/>
                  <a:ext cx="406259" cy="382624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a:fld id="{825F15A7-03F4-43D7-82C5-3E23DA2F108C}" type="mathplaceholder">
                          <a:rPr lang="en-US" i="1" smtClean="0">
                            <a:noFill/>
                            <a:latin typeface="Cambria Math" panose="02040503050406030204" pitchFamily="18" charset="0"/>
                          </a:rPr>
                          <a:t>Type equation here.</a:t>
                        </a:fld>
                      </m:oMath>
                    </m:oMathPara>
                  </a14:m>
                  <a:endParaRPr lang="en-US" dirty="0">
                    <a:noFill/>
                  </a:endParaRPr>
                </a:p>
              </p:txBody>
            </p:sp>
          </mc:Choice>
          <mc:Fallback>
            <p:sp>
              <p:nvSpPr>
                <p:cNvPr id="49" name="Oval 48">
                  <a:extLst>
                    <a:ext uri="{FF2B5EF4-FFF2-40B4-BE49-F238E27FC236}">
                      <a16:creationId xmlns:a16="http://schemas.microsoft.com/office/drawing/2014/main" id="{85ED503D-4A55-B24E-9637-9C56A44E890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39668" y="5060009"/>
                  <a:ext cx="406259" cy="382624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CCC7555C-73F0-DD42-B0B8-D391079C9312}"/>
                </a:ext>
              </a:extLst>
            </p:cNvPr>
            <p:cNvSpPr txBox="1"/>
            <p:nvPr/>
          </p:nvSpPr>
          <p:spPr>
            <a:xfrm rot="5400000">
              <a:off x="9876097" y="4311319"/>
              <a:ext cx="463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 . .</a:t>
              </a:r>
            </a:p>
          </p:txBody>
        </p: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8526A087-B7F2-8140-A498-5CC04DC13BE3}"/>
                </a:ext>
              </a:extLst>
            </p:cNvPr>
            <p:cNvCxnSpPr>
              <a:cxnSpLocks/>
            </p:cNvCxnSpPr>
            <p:nvPr/>
          </p:nvCxnSpPr>
          <p:spPr>
            <a:xfrm>
              <a:off x="9550190" y="3076256"/>
              <a:ext cx="289478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41B7AFDD-6797-2042-8A46-D88DC6D408C2}"/>
                </a:ext>
              </a:extLst>
            </p:cNvPr>
            <p:cNvCxnSpPr>
              <a:cxnSpLocks/>
            </p:cNvCxnSpPr>
            <p:nvPr/>
          </p:nvCxnSpPr>
          <p:spPr>
            <a:xfrm>
              <a:off x="9550190" y="3731231"/>
              <a:ext cx="289478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42E8D3CB-C67F-2345-B8E7-E060CA59F611}"/>
                </a:ext>
              </a:extLst>
            </p:cNvPr>
            <p:cNvCxnSpPr>
              <a:cxnSpLocks/>
            </p:cNvCxnSpPr>
            <p:nvPr/>
          </p:nvCxnSpPr>
          <p:spPr>
            <a:xfrm>
              <a:off x="9550190" y="5243618"/>
              <a:ext cx="289478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07C2D25D-927A-6D45-AB85-291B341A9AA6}"/>
                </a:ext>
              </a:extLst>
            </p:cNvPr>
            <p:cNvCxnSpPr>
              <a:cxnSpLocks/>
              <a:endCxn id="13" idx="2"/>
            </p:cNvCxnSpPr>
            <p:nvPr/>
          </p:nvCxnSpPr>
          <p:spPr>
            <a:xfrm>
              <a:off x="5304276" y="3073719"/>
              <a:ext cx="1220607" cy="823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B20501D5-E56F-9A47-8B25-FCB3956C6DA4}"/>
                </a:ext>
              </a:extLst>
            </p:cNvPr>
            <p:cNvCxnSpPr>
              <a:cxnSpLocks/>
            </p:cNvCxnSpPr>
            <p:nvPr/>
          </p:nvCxnSpPr>
          <p:spPr>
            <a:xfrm>
              <a:off x="5307865" y="3740710"/>
              <a:ext cx="1220607" cy="823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52C3A7F6-09FE-B64E-BC0D-AB6C7AFAD240}"/>
                </a:ext>
              </a:extLst>
            </p:cNvPr>
            <p:cNvCxnSpPr>
              <a:cxnSpLocks/>
            </p:cNvCxnSpPr>
            <p:nvPr/>
          </p:nvCxnSpPr>
          <p:spPr>
            <a:xfrm>
              <a:off x="5303361" y="5237719"/>
              <a:ext cx="1220607" cy="823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5B86BB78-48E2-C34F-B5E8-F0945D631349}"/>
                </a:ext>
              </a:extLst>
            </p:cNvPr>
            <p:cNvCxnSpPr>
              <a:cxnSpLocks/>
              <a:endCxn id="14" idx="2"/>
            </p:cNvCxnSpPr>
            <p:nvPr/>
          </p:nvCxnSpPr>
          <p:spPr>
            <a:xfrm flipV="1">
              <a:off x="5302201" y="3740649"/>
              <a:ext cx="1222682" cy="149707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EFD06C2F-E72E-4245-97C1-B2FFFB64256F}"/>
                </a:ext>
              </a:extLst>
            </p:cNvPr>
            <p:cNvCxnSpPr>
              <a:cxnSpLocks/>
              <a:endCxn id="15" idx="2"/>
            </p:cNvCxnSpPr>
            <p:nvPr/>
          </p:nvCxnSpPr>
          <p:spPr>
            <a:xfrm>
              <a:off x="5306396" y="3737642"/>
              <a:ext cx="1218487" cy="1513679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976DA4A3-2700-DE4C-9938-30EF33EF8D57}"/>
                </a:ext>
              </a:extLst>
            </p:cNvPr>
            <p:cNvCxnSpPr>
              <a:cxnSpLocks/>
              <a:stCxn id="11" idx="6"/>
              <a:endCxn id="13" idx="2"/>
            </p:cNvCxnSpPr>
            <p:nvPr/>
          </p:nvCxnSpPr>
          <p:spPr>
            <a:xfrm flipV="1">
              <a:off x="5304276" y="3074542"/>
              <a:ext cx="1220607" cy="2176779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42B454DB-646E-7347-8A67-7D2AA9E50582}"/>
                </a:ext>
              </a:extLst>
            </p:cNvPr>
            <p:cNvCxnSpPr>
              <a:cxnSpLocks/>
              <a:endCxn id="15" idx="2"/>
            </p:cNvCxnSpPr>
            <p:nvPr/>
          </p:nvCxnSpPr>
          <p:spPr>
            <a:xfrm>
              <a:off x="5315149" y="3082848"/>
              <a:ext cx="1209734" cy="2168473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B70A04CC-8EF4-CA4B-8A98-ED952E340F6A}"/>
                </a:ext>
              </a:extLst>
            </p:cNvPr>
            <p:cNvCxnSpPr>
              <a:cxnSpLocks/>
            </p:cNvCxnSpPr>
            <p:nvPr/>
          </p:nvCxnSpPr>
          <p:spPr>
            <a:xfrm>
              <a:off x="6937952" y="3077192"/>
              <a:ext cx="337181" cy="173215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62191577-4A5F-404C-A4CC-DA37F498F5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33654" y="3595007"/>
              <a:ext cx="308135" cy="13707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EA3B7B95-0930-A540-AF12-05A2B48E34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41286" y="5034950"/>
              <a:ext cx="276898" cy="203389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CF792FE1-15E2-C643-A596-34E46C6CFD27}"/>
                </a:ext>
              </a:extLst>
            </p:cNvPr>
            <p:cNvCxnSpPr>
              <a:cxnSpLocks/>
              <a:stCxn id="15" idx="6"/>
            </p:cNvCxnSpPr>
            <p:nvPr/>
          </p:nvCxnSpPr>
          <p:spPr>
            <a:xfrm flipV="1">
              <a:off x="6931142" y="4818580"/>
              <a:ext cx="312134" cy="432741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8552C643-A315-CB49-B7E0-671599988F47}"/>
                </a:ext>
              </a:extLst>
            </p:cNvPr>
            <p:cNvCxnSpPr>
              <a:cxnSpLocks/>
              <a:stCxn id="13" idx="6"/>
            </p:cNvCxnSpPr>
            <p:nvPr/>
          </p:nvCxnSpPr>
          <p:spPr>
            <a:xfrm>
              <a:off x="6931142" y="3074542"/>
              <a:ext cx="324907" cy="339325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D20C6304-4621-C748-A9E6-5E189372C6C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33535" y="3083112"/>
              <a:ext cx="308135" cy="13707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1A5B389E-57CB-DA40-9E14-E7B56CFA83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37772" y="3078324"/>
              <a:ext cx="312134" cy="432741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E2799FE4-4B18-E440-9D1E-6B74841181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35352" y="3726163"/>
              <a:ext cx="312134" cy="432741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B972B900-C822-2F4D-90C4-7E2DA6A4F004}"/>
                </a:ext>
              </a:extLst>
            </p:cNvPr>
            <p:cNvCxnSpPr>
              <a:cxnSpLocks/>
            </p:cNvCxnSpPr>
            <p:nvPr/>
          </p:nvCxnSpPr>
          <p:spPr>
            <a:xfrm>
              <a:off x="7912725" y="3558110"/>
              <a:ext cx="337181" cy="173215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82E92394-F767-7642-BF97-38BADA4F545D}"/>
                </a:ext>
              </a:extLst>
            </p:cNvPr>
            <p:cNvCxnSpPr>
              <a:cxnSpLocks/>
            </p:cNvCxnSpPr>
            <p:nvPr/>
          </p:nvCxnSpPr>
          <p:spPr>
            <a:xfrm>
              <a:off x="6937952" y="3735838"/>
              <a:ext cx="324907" cy="339325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5C6FE4C6-4642-4641-A9FE-66F8EDF2F54C}"/>
                </a:ext>
              </a:extLst>
            </p:cNvPr>
            <p:cNvCxnSpPr>
              <a:cxnSpLocks/>
            </p:cNvCxnSpPr>
            <p:nvPr/>
          </p:nvCxnSpPr>
          <p:spPr>
            <a:xfrm>
              <a:off x="7924284" y="4985138"/>
              <a:ext cx="319484" cy="244533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B6CC23BB-E292-DF4A-816A-50DFF4BCE91F}"/>
                </a:ext>
              </a:extLst>
            </p:cNvPr>
            <p:cNvCxnSpPr>
              <a:cxnSpLocks/>
            </p:cNvCxnSpPr>
            <p:nvPr/>
          </p:nvCxnSpPr>
          <p:spPr>
            <a:xfrm>
              <a:off x="7910239" y="4795507"/>
              <a:ext cx="330275" cy="422101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06A02E8D-9DAC-5344-BF42-5BFEC8D642A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54591" y="4813429"/>
              <a:ext cx="312134" cy="432741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7A1290A5-B2A6-F74F-A35A-186B4C0F3D1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71679" y="5032229"/>
              <a:ext cx="276898" cy="203389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F96B4444-24A7-9B42-9686-F6E07C67F0A0}"/>
                </a:ext>
              </a:extLst>
            </p:cNvPr>
            <p:cNvCxnSpPr>
              <a:cxnSpLocks/>
            </p:cNvCxnSpPr>
            <p:nvPr/>
          </p:nvCxnSpPr>
          <p:spPr>
            <a:xfrm>
              <a:off x="8645636" y="3075108"/>
              <a:ext cx="302941" cy="166388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D9966301-4074-C441-9605-896B8BD39018}"/>
                </a:ext>
              </a:extLst>
            </p:cNvPr>
            <p:cNvCxnSpPr>
              <a:cxnSpLocks/>
            </p:cNvCxnSpPr>
            <p:nvPr/>
          </p:nvCxnSpPr>
          <p:spPr>
            <a:xfrm>
              <a:off x="8645007" y="3083242"/>
              <a:ext cx="324907" cy="339325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9B5329AB-BA7B-FD4E-80DD-A44A45A942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53392" y="3584267"/>
              <a:ext cx="308135" cy="13707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ED8C296E-7077-0B41-8F9D-367F562948F3}"/>
                </a:ext>
              </a:extLst>
            </p:cNvPr>
            <p:cNvCxnSpPr>
              <a:cxnSpLocks/>
            </p:cNvCxnSpPr>
            <p:nvPr/>
          </p:nvCxnSpPr>
          <p:spPr>
            <a:xfrm>
              <a:off x="8647674" y="3735283"/>
              <a:ext cx="307357" cy="302967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A89CDE32-C93D-D247-BA12-1B52079C5E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40861" y="3072774"/>
              <a:ext cx="308135" cy="13707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8641C5AB-A4B4-AF49-BB5B-87424F374D7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50190" y="3078324"/>
              <a:ext cx="284814" cy="377074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ECEACE88-42C8-2446-9DA6-711353A650E3}"/>
                </a:ext>
              </a:extLst>
            </p:cNvPr>
            <p:cNvCxnSpPr>
              <a:cxnSpLocks/>
            </p:cNvCxnSpPr>
            <p:nvPr/>
          </p:nvCxnSpPr>
          <p:spPr>
            <a:xfrm>
              <a:off x="9550190" y="3558110"/>
              <a:ext cx="284814" cy="162066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E47B1BF3-0FC2-6A42-9573-A490724C84E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50190" y="3738611"/>
              <a:ext cx="284814" cy="375244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37C29AF0-FB64-074A-824E-47D7531240B2}"/>
                </a:ext>
              </a:extLst>
            </p:cNvPr>
            <p:cNvCxnSpPr>
              <a:cxnSpLocks/>
            </p:cNvCxnSpPr>
            <p:nvPr/>
          </p:nvCxnSpPr>
          <p:spPr>
            <a:xfrm>
              <a:off x="9540861" y="4848224"/>
              <a:ext cx="295981" cy="389495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69668FD9-53D5-4044-B709-A304BBFCB9B4}"/>
                </a:ext>
              </a:extLst>
            </p:cNvPr>
            <p:cNvCxnSpPr>
              <a:cxnSpLocks/>
            </p:cNvCxnSpPr>
            <p:nvPr/>
          </p:nvCxnSpPr>
          <p:spPr>
            <a:xfrm>
              <a:off x="9550190" y="5015459"/>
              <a:ext cx="284814" cy="22226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F70D2AED-C646-AE4C-AB4B-C2C6F994483F}"/>
                    </a:ext>
                  </a:extLst>
                </p:cNvPr>
                <p:cNvSpPr txBox="1"/>
                <p:nvPr/>
              </p:nvSpPr>
              <p:spPr>
                <a:xfrm>
                  <a:off x="2584112" y="2912047"/>
                  <a:ext cx="659027" cy="26161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i="1" dirty="0" smtClean="0">
                            <a:latin typeface="Cambria Math" panose="02040503050406030204" pitchFamily="18" charset="0"/>
                          </a:rPr>
                          <m:t>𝑁𝑜𝑑𝑒</m:t>
                        </m:r>
                        <m:r>
                          <a:rPr lang="en-US" sz="1100" i="1" dirty="0" smtClean="0">
                            <a:latin typeface="Cambria Math" panose="02040503050406030204" pitchFamily="18" charset="0"/>
                          </a:rPr>
                          <m:t> 1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F70D2AED-C646-AE4C-AB4B-C2C6F994483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4112" y="2912047"/>
                  <a:ext cx="659027" cy="261611"/>
                </a:xfrm>
                <a:prstGeom prst="rect">
                  <a:avLst/>
                </a:prstGeom>
                <a:blipFill>
                  <a:blip r:embed="rId7"/>
                  <a:stretch>
                    <a:fillRect r="-23684" b="-2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E92D29AA-8D3E-3048-919E-C8DE254DCFF0}"/>
                    </a:ext>
                  </a:extLst>
                </p:cNvPr>
                <p:cNvSpPr txBox="1"/>
                <p:nvPr/>
              </p:nvSpPr>
              <p:spPr>
                <a:xfrm>
                  <a:off x="2570335" y="3547358"/>
                  <a:ext cx="659027" cy="26161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i="1" dirty="0" smtClean="0">
                            <a:latin typeface="Cambria Math" panose="02040503050406030204" pitchFamily="18" charset="0"/>
                          </a:rPr>
                          <m:t>𝑁𝑜𝑑𝑒</m:t>
                        </m:r>
                        <m:r>
                          <a:rPr lang="en-US" sz="1100" i="1" dirty="0" smtClean="0">
                            <a:latin typeface="Cambria Math" panose="02040503050406030204" pitchFamily="18" charset="0"/>
                          </a:rPr>
                          <m:t> 2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E92D29AA-8D3E-3048-919E-C8DE254DCFF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70335" y="3547358"/>
                  <a:ext cx="659027" cy="261611"/>
                </a:xfrm>
                <a:prstGeom prst="rect">
                  <a:avLst/>
                </a:prstGeom>
                <a:blipFill>
                  <a:blip r:embed="rId8"/>
                  <a:stretch>
                    <a:fillRect r="-20513" b="-37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C8FE1101-78E5-1946-AD50-75DF766417EE}"/>
                    </a:ext>
                  </a:extLst>
                </p:cNvPr>
                <p:cNvSpPr txBox="1"/>
                <p:nvPr/>
              </p:nvSpPr>
              <p:spPr>
                <a:xfrm>
                  <a:off x="2578920" y="5102224"/>
                  <a:ext cx="663068" cy="26161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i="1" dirty="0" smtClean="0">
                            <a:latin typeface="Cambria Math" panose="02040503050406030204" pitchFamily="18" charset="0"/>
                          </a:rPr>
                          <m:t>𝑁𝑜𝑑𝑒</m:t>
                        </m:r>
                        <m:r>
                          <a:rPr lang="en-US" sz="110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C8FE1101-78E5-1946-AD50-75DF766417E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78920" y="5102224"/>
                  <a:ext cx="663068" cy="261611"/>
                </a:xfrm>
                <a:prstGeom prst="rect">
                  <a:avLst/>
                </a:prstGeom>
                <a:blipFill>
                  <a:blip r:embed="rId9"/>
                  <a:stretch>
                    <a:fillRect r="-17949" b="-3529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DBC6A23E-C2C2-F346-A20C-6B1B29273BEB}"/>
                    </a:ext>
                  </a:extLst>
                </p:cNvPr>
                <p:cNvSpPr txBox="1"/>
                <p:nvPr/>
              </p:nvSpPr>
              <p:spPr>
                <a:xfrm>
                  <a:off x="3268603" y="5477816"/>
                  <a:ext cx="538994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DBC6A23E-C2C2-F346-A20C-6B1B29273B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68603" y="5477816"/>
                  <a:ext cx="538994" cy="261610"/>
                </a:xfrm>
                <a:prstGeom prst="rect">
                  <a:avLst/>
                </a:prstGeom>
                <a:blipFill>
                  <a:blip r:embed="rId10"/>
                  <a:stretch>
                    <a:fillRect r="-15625" b="-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3F8507CC-F2AC-7248-BC49-CF4458014410}"/>
                    </a:ext>
                  </a:extLst>
                </p:cNvPr>
                <p:cNvSpPr txBox="1"/>
                <p:nvPr/>
              </p:nvSpPr>
              <p:spPr>
                <a:xfrm>
                  <a:off x="4811912" y="5453796"/>
                  <a:ext cx="578043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100" i="1"/>
                            </m:ctrlPr>
                          </m:sSubPr>
                          <m:e>
                            <m:r>
                              <a:rPr lang="en-US" sz="1100" i="1"/>
                              <m:t>𝑡</m:t>
                            </m:r>
                          </m:e>
                          <m:sub>
                            <m:r>
                              <a:rPr lang="en-US" sz="1100" i="1"/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3F8507CC-F2AC-7248-BC49-CF445801441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11912" y="5453796"/>
                  <a:ext cx="578043" cy="261610"/>
                </a:xfrm>
                <a:prstGeom prst="rect">
                  <a:avLst/>
                </a:prstGeom>
                <a:blipFill>
                  <a:blip r:embed="rId11"/>
                  <a:stretch>
                    <a:fillRect r="-14706" b="-187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6380D0F2-970F-5A4D-8FAA-DE70B9187C53}"/>
                    </a:ext>
                  </a:extLst>
                </p:cNvPr>
                <p:cNvSpPr txBox="1"/>
                <p:nvPr/>
              </p:nvSpPr>
              <p:spPr>
                <a:xfrm>
                  <a:off x="6497838" y="5467691"/>
                  <a:ext cx="579646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100" i="1"/>
                            </m:ctrlPr>
                          </m:sSubPr>
                          <m:e>
                            <m:r>
                              <a:rPr lang="en-US" sz="1100" i="1"/>
                              <m:t>𝑡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6380D0F2-970F-5A4D-8FAA-DE70B9187C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97838" y="5467691"/>
                  <a:ext cx="579646" cy="261610"/>
                </a:xfrm>
                <a:prstGeom prst="rect">
                  <a:avLst/>
                </a:prstGeom>
                <a:blipFill>
                  <a:blip r:embed="rId12"/>
                  <a:stretch>
                    <a:fillRect r="-14706" b="-176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B3B01098-CB1E-5446-B4C9-0359E2AE72DF}"/>
                    </a:ext>
                  </a:extLst>
                </p:cNvPr>
                <p:cNvSpPr txBox="1"/>
                <p:nvPr/>
              </p:nvSpPr>
              <p:spPr>
                <a:xfrm>
                  <a:off x="8204102" y="5467691"/>
                  <a:ext cx="585866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100" i="1"/>
                            </m:ctrlPr>
                          </m:sSubPr>
                          <m:e>
                            <m:r>
                              <a:rPr lang="en-US" sz="1100" i="1"/>
                              <m:t>𝑡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B3B01098-CB1E-5446-B4C9-0359E2AE72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04102" y="5467691"/>
                  <a:ext cx="585866" cy="261610"/>
                </a:xfrm>
                <a:prstGeom prst="rect">
                  <a:avLst/>
                </a:prstGeom>
                <a:blipFill>
                  <a:blip r:embed="rId13"/>
                  <a:stretch>
                    <a:fillRect r="-14286" b="-176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D960D445-CA19-724F-8AD6-589E984E2322}"/>
                    </a:ext>
                  </a:extLst>
                </p:cNvPr>
                <p:cNvSpPr txBox="1"/>
                <p:nvPr/>
              </p:nvSpPr>
              <p:spPr>
                <a:xfrm>
                  <a:off x="9767725" y="5455782"/>
                  <a:ext cx="597150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100" i="1"/>
                            </m:ctrlPr>
                          </m:sSubPr>
                          <m:e>
                            <m:r>
                              <a:rPr lang="en-US" sz="1100" i="1"/>
                              <m:t>𝑡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D960D445-CA19-724F-8AD6-589E984E232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67725" y="5455782"/>
                  <a:ext cx="597150" cy="261610"/>
                </a:xfrm>
                <a:prstGeom prst="rect">
                  <a:avLst/>
                </a:prstGeom>
                <a:blipFill>
                  <a:blip r:embed="rId14"/>
                  <a:stretch>
                    <a:fillRect r="-14286" b="-187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5410E28C-7D3F-F046-B554-40A372F45759}"/>
                    </a:ext>
                  </a:extLst>
                </p:cNvPr>
                <p:cNvSpPr txBox="1"/>
                <p:nvPr/>
              </p:nvSpPr>
              <p:spPr>
                <a:xfrm>
                  <a:off x="3304970" y="2368963"/>
                  <a:ext cx="491994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100" i="1" smtClean="0"/>
                            </m:ctrlPr>
                          </m:acc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d>
                          <m:dPr>
                            <m:ctrlPr>
                              <a:rPr lang="en-US" sz="1100" i="1"/>
                            </m:ctrlPr>
                          </m:dPr>
                          <m:e>
                            <m:r>
                              <a:rPr lang="en-US" sz="1100" i="1"/>
                              <m:t>0</m:t>
                            </m:r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5410E28C-7D3F-F046-B554-40A372F4575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04970" y="2368963"/>
                  <a:ext cx="491994" cy="261610"/>
                </a:xfrm>
                <a:prstGeom prst="rect">
                  <a:avLst/>
                </a:prstGeom>
                <a:blipFill>
                  <a:blip r:embed="rId15"/>
                  <a:stretch>
                    <a:fillRect t="-17647" b="-176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099511DB-BEE1-6544-BAAC-DF13F0807ADA}"/>
                    </a:ext>
                  </a:extLst>
                </p:cNvPr>
                <p:cNvSpPr txBox="1"/>
                <p:nvPr/>
              </p:nvSpPr>
              <p:spPr>
                <a:xfrm>
                  <a:off x="4811912" y="2379713"/>
                  <a:ext cx="529376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100" i="1" smtClean="0"/>
                            </m:ctrlPr>
                          </m:acc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d>
                          <m:dPr>
                            <m:ctrlPr>
                              <a:rPr lang="en-US" sz="1100" i="1"/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099511DB-BEE1-6544-BAAC-DF13F0807AD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11912" y="2379713"/>
                  <a:ext cx="529376" cy="261610"/>
                </a:xfrm>
                <a:prstGeom prst="rect">
                  <a:avLst/>
                </a:prstGeom>
                <a:blipFill>
                  <a:blip r:embed="rId16"/>
                  <a:stretch>
                    <a:fillRect t="-17647" r="-3226" b="-1176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5" name="TextBox 94">
                  <a:extLst>
                    <a:ext uri="{FF2B5EF4-FFF2-40B4-BE49-F238E27FC236}">
                      <a16:creationId xmlns:a16="http://schemas.microsoft.com/office/drawing/2014/main" id="{203CBAE2-87D5-4249-A2D2-F9AD02AC67BC}"/>
                    </a:ext>
                  </a:extLst>
                </p:cNvPr>
                <p:cNvSpPr txBox="1"/>
                <p:nvPr/>
              </p:nvSpPr>
              <p:spPr>
                <a:xfrm>
                  <a:off x="6445126" y="2383561"/>
                  <a:ext cx="532646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100" i="1" smtClean="0"/>
                            </m:ctrlPr>
                          </m:acc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d>
                          <m:dPr>
                            <m:ctrlPr>
                              <a:rPr lang="en-US" sz="1100" i="1"/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95" name="TextBox 94">
                  <a:extLst>
                    <a:ext uri="{FF2B5EF4-FFF2-40B4-BE49-F238E27FC236}">
                      <a16:creationId xmlns:a16="http://schemas.microsoft.com/office/drawing/2014/main" id="{203CBAE2-87D5-4249-A2D2-F9AD02AC67B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45126" y="2383561"/>
                  <a:ext cx="532646" cy="261610"/>
                </a:xfrm>
                <a:prstGeom prst="rect">
                  <a:avLst/>
                </a:prstGeom>
                <a:blipFill>
                  <a:blip r:embed="rId17"/>
                  <a:stretch>
                    <a:fillRect t="-17647" b="-176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6" name="TextBox 95">
                  <a:extLst>
                    <a:ext uri="{FF2B5EF4-FFF2-40B4-BE49-F238E27FC236}">
                      <a16:creationId xmlns:a16="http://schemas.microsoft.com/office/drawing/2014/main" id="{AA3B3141-099B-5C40-A768-6BAED6939965}"/>
                    </a:ext>
                  </a:extLst>
                </p:cNvPr>
                <p:cNvSpPr txBox="1"/>
                <p:nvPr/>
              </p:nvSpPr>
              <p:spPr>
                <a:xfrm>
                  <a:off x="8156086" y="2385919"/>
                  <a:ext cx="538865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100" i="1" smtClean="0"/>
                            </m:ctrlPr>
                          </m:acc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d>
                          <m:dPr>
                            <m:ctrlPr>
                              <a:rPr lang="en-US" sz="1100" i="1"/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96" name="TextBox 95">
                  <a:extLst>
                    <a:ext uri="{FF2B5EF4-FFF2-40B4-BE49-F238E27FC236}">
                      <a16:creationId xmlns:a16="http://schemas.microsoft.com/office/drawing/2014/main" id="{AA3B3141-099B-5C40-A768-6BAED69399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56086" y="2385919"/>
                  <a:ext cx="538865" cy="261610"/>
                </a:xfrm>
                <a:prstGeom prst="rect">
                  <a:avLst/>
                </a:prstGeom>
                <a:blipFill>
                  <a:blip r:embed="rId18"/>
                  <a:stretch>
                    <a:fillRect t="-17647" r="-3226" b="-176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7" name="TextBox 96">
                  <a:extLst>
                    <a:ext uri="{FF2B5EF4-FFF2-40B4-BE49-F238E27FC236}">
                      <a16:creationId xmlns:a16="http://schemas.microsoft.com/office/drawing/2014/main" id="{20554543-A8B7-804A-A09F-81BD4610CEB8}"/>
                    </a:ext>
                  </a:extLst>
                </p:cNvPr>
                <p:cNvSpPr txBox="1"/>
                <p:nvPr/>
              </p:nvSpPr>
              <p:spPr>
                <a:xfrm>
                  <a:off x="9704070" y="2393058"/>
                  <a:ext cx="569963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100" i="1" smtClean="0"/>
                            </m:ctrlPr>
                          </m:acc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d>
                          <m:dPr>
                            <m:ctrlPr>
                              <a:rPr lang="en-US" sz="1100" i="1"/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97" name="TextBox 96">
                  <a:extLst>
                    <a:ext uri="{FF2B5EF4-FFF2-40B4-BE49-F238E27FC236}">
                      <a16:creationId xmlns:a16="http://schemas.microsoft.com/office/drawing/2014/main" id="{20554543-A8B7-804A-A09F-81BD4610CEB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04070" y="2393058"/>
                  <a:ext cx="569963" cy="261610"/>
                </a:xfrm>
                <a:prstGeom prst="rect">
                  <a:avLst/>
                </a:prstGeom>
                <a:blipFill>
                  <a:blip r:embed="rId19"/>
                  <a:stretch>
                    <a:fillRect t="-18750" b="-187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8" name="Down Arrow 97">
              <a:extLst>
                <a:ext uri="{FF2B5EF4-FFF2-40B4-BE49-F238E27FC236}">
                  <a16:creationId xmlns:a16="http://schemas.microsoft.com/office/drawing/2014/main" id="{E5420541-9C07-B240-AC42-F2D760680F3B}"/>
                </a:ext>
              </a:extLst>
            </p:cNvPr>
            <p:cNvSpPr/>
            <p:nvPr/>
          </p:nvSpPr>
          <p:spPr>
            <a:xfrm>
              <a:off x="3509871" y="2653898"/>
              <a:ext cx="82193" cy="12643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Down Arrow 98">
              <a:extLst>
                <a:ext uri="{FF2B5EF4-FFF2-40B4-BE49-F238E27FC236}">
                  <a16:creationId xmlns:a16="http://schemas.microsoft.com/office/drawing/2014/main" id="{79A73C70-8D36-5A4F-9957-8DBEA10488C8}"/>
                </a:ext>
              </a:extLst>
            </p:cNvPr>
            <p:cNvSpPr/>
            <p:nvPr/>
          </p:nvSpPr>
          <p:spPr>
            <a:xfrm>
              <a:off x="5059836" y="2664966"/>
              <a:ext cx="82193" cy="12643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Down Arrow 99">
              <a:extLst>
                <a:ext uri="{FF2B5EF4-FFF2-40B4-BE49-F238E27FC236}">
                  <a16:creationId xmlns:a16="http://schemas.microsoft.com/office/drawing/2014/main" id="{35A88DAE-D515-644D-B0F8-DECBEBA4A2B0}"/>
                </a:ext>
              </a:extLst>
            </p:cNvPr>
            <p:cNvSpPr/>
            <p:nvPr/>
          </p:nvSpPr>
          <p:spPr>
            <a:xfrm>
              <a:off x="6686915" y="2682379"/>
              <a:ext cx="82193" cy="12643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Down Arrow 100">
              <a:extLst>
                <a:ext uri="{FF2B5EF4-FFF2-40B4-BE49-F238E27FC236}">
                  <a16:creationId xmlns:a16="http://schemas.microsoft.com/office/drawing/2014/main" id="{A30082E9-CB2F-884B-B145-0BA77A0EB075}"/>
                </a:ext>
              </a:extLst>
            </p:cNvPr>
            <p:cNvSpPr/>
            <p:nvPr/>
          </p:nvSpPr>
          <p:spPr>
            <a:xfrm>
              <a:off x="8404094" y="2693411"/>
              <a:ext cx="82193" cy="12643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Down Arrow 101">
              <a:extLst>
                <a:ext uri="{FF2B5EF4-FFF2-40B4-BE49-F238E27FC236}">
                  <a16:creationId xmlns:a16="http://schemas.microsoft.com/office/drawing/2014/main" id="{A786ACA8-02DA-D042-A5F0-2C8C51172C07}"/>
                </a:ext>
              </a:extLst>
            </p:cNvPr>
            <p:cNvSpPr/>
            <p:nvPr/>
          </p:nvSpPr>
          <p:spPr>
            <a:xfrm>
              <a:off x="9984107" y="2697719"/>
              <a:ext cx="82193" cy="12643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DEC06C39-3895-A540-9D73-7CB2241B02C4}"/>
                    </a:ext>
                  </a:extLst>
                </p:cNvPr>
                <p:cNvSpPr txBox="1"/>
                <p:nvPr/>
              </p:nvSpPr>
              <p:spPr>
                <a:xfrm>
                  <a:off x="4083495" y="2787757"/>
                  <a:ext cx="490775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100" i="1" smtClean="0"/>
                            </m:ctrlPr>
                          </m:acc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</m:acc>
                        <m:d>
                          <m:dPr>
                            <m:ctrlPr>
                              <a:rPr lang="en-US" sz="1100" i="1"/>
                            </m:ctrlPr>
                          </m:dPr>
                          <m:e>
                            <m:r>
                              <a:rPr lang="en-US" sz="1100" i="1"/>
                              <m:t>0</m:t>
                            </m:r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DEC06C39-3895-A540-9D73-7CB2241B02C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83495" y="2787757"/>
                  <a:ext cx="490775" cy="261610"/>
                </a:xfrm>
                <a:prstGeom prst="rect">
                  <a:avLst/>
                </a:prstGeom>
                <a:blipFill>
                  <a:blip r:embed="rId20"/>
                  <a:stretch>
                    <a:fillRect t="-17647" b="-176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DB7AB718-442E-1046-9BBD-23065AEA011A}"/>
                    </a:ext>
                  </a:extLst>
                </p:cNvPr>
                <p:cNvSpPr txBox="1"/>
                <p:nvPr/>
              </p:nvSpPr>
              <p:spPr>
                <a:xfrm>
                  <a:off x="5636576" y="2781243"/>
                  <a:ext cx="528158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100" i="1" smtClean="0"/>
                            </m:ctrlPr>
                          </m:acc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</m:acc>
                        <m:d>
                          <m:dPr>
                            <m:ctrlPr>
                              <a:rPr lang="en-US" sz="1100" i="1"/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DB7AB718-442E-1046-9BBD-23065AEA011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36576" y="2781243"/>
                  <a:ext cx="528158" cy="261610"/>
                </a:xfrm>
                <a:prstGeom prst="rect">
                  <a:avLst/>
                </a:prstGeom>
                <a:blipFill>
                  <a:blip r:embed="rId21"/>
                  <a:stretch>
                    <a:fillRect t="-18750" b="-187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5" name="TextBox 104">
                  <a:extLst>
                    <a:ext uri="{FF2B5EF4-FFF2-40B4-BE49-F238E27FC236}">
                      <a16:creationId xmlns:a16="http://schemas.microsoft.com/office/drawing/2014/main" id="{12DAF5FD-7530-674A-B03B-7F928C963DC5}"/>
                    </a:ext>
                  </a:extLst>
                </p:cNvPr>
                <p:cNvSpPr txBox="1"/>
                <p:nvPr/>
              </p:nvSpPr>
              <p:spPr>
                <a:xfrm>
                  <a:off x="6919767" y="2757359"/>
                  <a:ext cx="531428" cy="26161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100" i="1" smtClean="0"/>
                            </m:ctrlPr>
                          </m:acc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</m:acc>
                        <m:d>
                          <m:dPr>
                            <m:ctrlPr>
                              <a:rPr lang="en-US" sz="1100" i="1"/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05" name="TextBox 104">
                  <a:extLst>
                    <a:ext uri="{FF2B5EF4-FFF2-40B4-BE49-F238E27FC236}">
                      <a16:creationId xmlns:a16="http://schemas.microsoft.com/office/drawing/2014/main" id="{12DAF5FD-7530-674A-B03B-7F928C963DC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19767" y="2757359"/>
                  <a:ext cx="531428" cy="261611"/>
                </a:xfrm>
                <a:prstGeom prst="rect">
                  <a:avLst/>
                </a:prstGeom>
                <a:blipFill>
                  <a:blip r:embed="rId22"/>
                  <a:stretch>
                    <a:fillRect t="-17647" r="-3226" b="-176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6" name="TextBox 105">
                  <a:extLst>
                    <a:ext uri="{FF2B5EF4-FFF2-40B4-BE49-F238E27FC236}">
                      <a16:creationId xmlns:a16="http://schemas.microsoft.com/office/drawing/2014/main" id="{C374A23F-1EE7-D649-8A97-984F5916BF1A}"/>
                    </a:ext>
                  </a:extLst>
                </p:cNvPr>
                <p:cNvSpPr txBox="1"/>
                <p:nvPr/>
              </p:nvSpPr>
              <p:spPr>
                <a:xfrm>
                  <a:off x="7511036" y="2770821"/>
                  <a:ext cx="672300" cy="26161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100" i="1" smtClean="0"/>
                            </m:ctrlPr>
                          </m:acc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</m:acc>
                        <m:d>
                          <m:dPr>
                            <m:ctrlPr>
                              <a:rPr lang="en-US" sz="1100" i="1"/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06" name="TextBox 105">
                  <a:extLst>
                    <a:ext uri="{FF2B5EF4-FFF2-40B4-BE49-F238E27FC236}">
                      <a16:creationId xmlns:a16="http://schemas.microsoft.com/office/drawing/2014/main" id="{C374A23F-1EE7-D649-8A97-984F5916BF1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11036" y="2770821"/>
                  <a:ext cx="672300" cy="261611"/>
                </a:xfrm>
                <a:prstGeom prst="rect">
                  <a:avLst/>
                </a:prstGeom>
                <a:blipFill>
                  <a:blip r:embed="rId23"/>
                  <a:stretch>
                    <a:fillRect t="-17647" r="-7692" b="-176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7" name="TextBox 106">
                  <a:extLst>
                    <a:ext uri="{FF2B5EF4-FFF2-40B4-BE49-F238E27FC236}">
                      <a16:creationId xmlns:a16="http://schemas.microsoft.com/office/drawing/2014/main" id="{782BEF6E-2173-B241-916C-D5E046A828DF}"/>
                    </a:ext>
                  </a:extLst>
                </p:cNvPr>
                <p:cNvSpPr txBox="1"/>
                <p:nvPr/>
              </p:nvSpPr>
              <p:spPr>
                <a:xfrm>
                  <a:off x="8575653" y="2770378"/>
                  <a:ext cx="537648" cy="26161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100" i="1" smtClean="0"/>
                            </m:ctrlPr>
                          </m:acc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</m:acc>
                        <m:d>
                          <m:dPr>
                            <m:ctrlPr>
                              <a:rPr lang="en-US" sz="1100" i="1"/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07" name="TextBox 106">
                  <a:extLst>
                    <a:ext uri="{FF2B5EF4-FFF2-40B4-BE49-F238E27FC236}">
                      <a16:creationId xmlns:a16="http://schemas.microsoft.com/office/drawing/2014/main" id="{782BEF6E-2173-B241-916C-D5E046A828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75653" y="2770378"/>
                  <a:ext cx="537648" cy="261611"/>
                </a:xfrm>
                <a:prstGeom prst="rect">
                  <a:avLst/>
                </a:prstGeom>
                <a:blipFill>
                  <a:blip r:embed="rId24"/>
                  <a:stretch>
                    <a:fillRect t="-17647" r="-3125" b="-176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8" name="TextBox 107">
                  <a:extLst>
                    <a:ext uri="{FF2B5EF4-FFF2-40B4-BE49-F238E27FC236}">
                      <a16:creationId xmlns:a16="http://schemas.microsoft.com/office/drawing/2014/main" id="{AE44F8A2-F318-4D40-945E-3C1B3E3FC6DF}"/>
                    </a:ext>
                  </a:extLst>
                </p:cNvPr>
                <p:cNvSpPr txBox="1"/>
                <p:nvPr/>
              </p:nvSpPr>
              <p:spPr>
                <a:xfrm>
                  <a:off x="9083834" y="2766330"/>
                  <a:ext cx="683585" cy="26161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100" i="1" smtClean="0"/>
                            </m:ctrlPr>
                          </m:acc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</m:acc>
                        <m:d>
                          <m:dPr>
                            <m:ctrlPr>
                              <a:rPr lang="en-US" sz="1100" i="1"/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08" name="TextBox 107">
                  <a:extLst>
                    <a:ext uri="{FF2B5EF4-FFF2-40B4-BE49-F238E27FC236}">
                      <a16:creationId xmlns:a16="http://schemas.microsoft.com/office/drawing/2014/main" id="{AE44F8A2-F318-4D40-945E-3C1B3E3FC6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83834" y="2766330"/>
                  <a:ext cx="683585" cy="261611"/>
                </a:xfrm>
                <a:prstGeom prst="rect">
                  <a:avLst/>
                </a:prstGeom>
                <a:blipFill>
                  <a:blip r:embed="rId25"/>
                  <a:stretch>
                    <a:fillRect t="-18750" r="-10256" b="-187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772259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roup 71">
            <a:extLst>
              <a:ext uri="{FF2B5EF4-FFF2-40B4-BE49-F238E27FC236}">
                <a16:creationId xmlns:a16="http://schemas.microsoft.com/office/drawing/2014/main" id="{18BDD11F-6595-2C4E-BE04-F87FF07366C0}"/>
              </a:ext>
            </a:extLst>
          </p:cNvPr>
          <p:cNvGrpSpPr/>
          <p:nvPr/>
        </p:nvGrpSpPr>
        <p:grpSpPr>
          <a:xfrm>
            <a:off x="1878557" y="1902824"/>
            <a:ext cx="4078572" cy="2145192"/>
            <a:chOff x="1878557" y="1902824"/>
            <a:chExt cx="4078572" cy="2145192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0C02A607-768B-E645-8569-A2D75655997B}"/>
                </a:ext>
              </a:extLst>
            </p:cNvPr>
            <p:cNvSpPr/>
            <p:nvPr/>
          </p:nvSpPr>
          <p:spPr>
            <a:xfrm>
              <a:off x="3535534" y="2344218"/>
              <a:ext cx="703780" cy="69864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4D483BC4-40B2-4B44-975C-E96BCEABE1C6}"/>
                </a:ext>
              </a:extLst>
            </p:cNvPr>
            <p:cNvSpPr/>
            <p:nvPr/>
          </p:nvSpPr>
          <p:spPr>
            <a:xfrm>
              <a:off x="3566357" y="3349373"/>
              <a:ext cx="703780" cy="69864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D66BD61A-1F37-684B-84B0-70F18CFDF4B6}"/>
                </a:ext>
              </a:extLst>
            </p:cNvPr>
            <p:cNvSpPr/>
            <p:nvPr/>
          </p:nvSpPr>
          <p:spPr>
            <a:xfrm>
              <a:off x="4633156" y="2830528"/>
              <a:ext cx="703780" cy="69864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86495002-4F96-934A-AAD3-AEC619261813}"/>
                </a:ext>
              </a:extLst>
            </p:cNvPr>
            <p:cNvCxnSpPr>
              <a:stCxn id="2" idx="0"/>
              <a:endCxn id="2" idx="4"/>
            </p:cNvCxnSpPr>
            <p:nvPr/>
          </p:nvCxnSpPr>
          <p:spPr>
            <a:xfrm>
              <a:off x="3887424" y="2344218"/>
              <a:ext cx="0" cy="6986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15E58CB0-35FF-F347-A25C-C5AC7F37D54A}"/>
                </a:ext>
              </a:extLst>
            </p:cNvPr>
            <p:cNvCxnSpPr/>
            <p:nvPr/>
          </p:nvCxnSpPr>
          <p:spPr>
            <a:xfrm>
              <a:off x="3918247" y="3349373"/>
              <a:ext cx="0" cy="6986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FD20787B-0B4B-B64B-A933-70DF2999C279}"/>
                </a:ext>
              </a:extLst>
            </p:cNvPr>
            <p:cNvCxnSpPr/>
            <p:nvPr/>
          </p:nvCxnSpPr>
          <p:spPr>
            <a:xfrm>
              <a:off x="4985046" y="2839090"/>
              <a:ext cx="0" cy="69864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99C17FA-3919-D744-9445-569142089C7A}"/>
                </a:ext>
              </a:extLst>
            </p:cNvPr>
            <p:cNvCxnSpPr>
              <a:cxnSpLocks/>
              <a:stCxn id="2" idx="6"/>
              <a:endCxn id="4" idx="1"/>
            </p:cNvCxnSpPr>
            <p:nvPr/>
          </p:nvCxnSpPr>
          <p:spPr>
            <a:xfrm>
              <a:off x="4239314" y="2693540"/>
              <a:ext cx="496908" cy="239302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78AFB75-17A5-6243-BDB7-41F281E31ADA}"/>
                </a:ext>
              </a:extLst>
            </p:cNvPr>
            <p:cNvCxnSpPr>
              <a:stCxn id="3" idx="6"/>
              <a:endCxn id="4" idx="3"/>
            </p:cNvCxnSpPr>
            <p:nvPr/>
          </p:nvCxnSpPr>
          <p:spPr>
            <a:xfrm flipV="1">
              <a:off x="4270137" y="3426857"/>
              <a:ext cx="466085" cy="271838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C5F2D29-2350-E74C-A25B-49401132118F}"/>
                </a:ext>
              </a:extLst>
            </p:cNvPr>
            <p:cNvCxnSpPr>
              <a:stCxn id="2" idx="2"/>
            </p:cNvCxnSpPr>
            <p:nvPr/>
          </p:nvCxnSpPr>
          <p:spPr>
            <a:xfrm flipH="1">
              <a:off x="2826617" y="2693540"/>
              <a:ext cx="708917" cy="494871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8698C550-E26E-4345-9A28-34CACBE756D4}"/>
                </a:ext>
              </a:extLst>
            </p:cNvPr>
            <p:cNvCxnSpPr>
              <a:stCxn id="3" idx="2"/>
            </p:cNvCxnSpPr>
            <p:nvPr/>
          </p:nvCxnSpPr>
          <p:spPr>
            <a:xfrm flipH="1" flipV="1">
              <a:off x="2826617" y="3188411"/>
              <a:ext cx="739740" cy="510284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818AA03-AC28-1143-97C4-19DCCC2A728F}"/>
                </a:ext>
              </a:extLst>
            </p:cNvPr>
            <p:cNvCxnSpPr/>
            <p:nvPr/>
          </p:nvCxnSpPr>
          <p:spPr>
            <a:xfrm>
              <a:off x="2405376" y="3188411"/>
              <a:ext cx="421241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4AC9723-EB2A-CF41-8647-DC50D871BAB9}"/>
                </a:ext>
              </a:extLst>
            </p:cNvPr>
            <p:cNvCxnSpPr>
              <a:stCxn id="4" idx="6"/>
            </p:cNvCxnSpPr>
            <p:nvPr/>
          </p:nvCxnSpPr>
          <p:spPr>
            <a:xfrm flipV="1">
              <a:off x="5336936" y="3179849"/>
              <a:ext cx="392130" cy="1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BD34425D-6B45-C344-83C8-47413F06414B}"/>
                    </a:ext>
                  </a:extLst>
                </p:cNvPr>
                <p:cNvSpPr txBox="1"/>
                <p:nvPr/>
              </p:nvSpPr>
              <p:spPr>
                <a:xfrm>
                  <a:off x="3461612" y="2548561"/>
                  <a:ext cx="541687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d>
                          <m:dPr>
                            <m:ctrlPr>
                              <a:rPr lang="en-US" sz="1100" i="1"/>
                            </m:ctrlPr>
                          </m:d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BD34425D-6B45-C344-83C8-47413F06414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1612" y="2548561"/>
                  <a:ext cx="541687" cy="26161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3BE1A522-8571-5B4E-B9B4-77F83FFEDEFB}"/>
                    </a:ext>
                  </a:extLst>
                </p:cNvPr>
                <p:cNvSpPr txBox="1"/>
                <p:nvPr/>
              </p:nvSpPr>
              <p:spPr>
                <a:xfrm>
                  <a:off x="3812116" y="2547990"/>
                  <a:ext cx="530209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sz="1100" i="1"/>
                            </m:ctrlPr>
                          </m:d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3BE1A522-8571-5B4E-B9B4-77F83FFEDE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12116" y="2547990"/>
                  <a:ext cx="530209" cy="26161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E5E05908-17F6-4647-AFA0-E50662743748}"/>
                    </a:ext>
                  </a:extLst>
                </p:cNvPr>
                <p:cNvSpPr txBox="1"/>
                <p:nvPr/>
              </p:nvSpPr>
              <p:spPr>
                <a:xfrm>
                  <a:off x="3479626" y="3552477"/>
                  <a:ext cx="541687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d>
                          <m:dPr>
                            <m:ctrlPr>
                              <a:rPr lang="en-US" sz="1100" i="1"/>
                            </m:ctrlPr>
                          </m:d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E5E05908-17F6-4647-AFA0-E5066274374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79626" y="3552477"/>
                  <a:ext cx="541687" cy="26161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4B9E99C5-26D2-3F47-AF2E-589CB47BCE28}"/>
                    </a:ext>
                  </a:extLst>
                </p:cNvPr>
                <p:cNvSpPr txBox="1"/>
                <p:nvPr/>
              </p:nvSpPr>
              <p:spPr>
                <a:xfrm>
                  <a:off x="3842939" y="3548007"/>
                  <a:ext cx="533479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US" sz="1100" i="1"/>
                            </m:ctrlPr>
                          </m:d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4B9E99C5-26D2-3F47-AF2E-589CB47BCE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2939" y="3548007"/>
                  <a:ext cx="533479" cy="26161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F0426165-0FAF-3B4B-9E6D-1C4330CF35B3}"/>
                    </a:ext>
                  </a:extLst>
                </p:cNvPr>
                <p:cNvSpPr txBox="1"/>
                <p:nvPr/>
              </p:nvSpPr>
              <p:spPr>
                <a:xfrm>
                  <a:off x="3023337" y="3047334"/>
                  <a:ext cx="1640642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110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100" i="1"/>
                          </m:ctrlPr>
                        </m:d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a14:m>
                  <a:r>
                    <a:rPr lang="en-US" sz="1100" dirty="0"/>
                    <a:t> - activation function</a:t>
                  </a:r>
                </a:p>
              </p:txBody>
            </p:sp>
          </mc:Choice>
          <mc:Fallback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F0426165-0FAF-3B4B-9E6D-1C4330CF35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23337" y="3047334"/>
                  <a:ext cx="1640642" cy="261610"/>
                </a:xfrm>
                <a:prstGeom prst="rect">
                  <a:avLst/>
                </a:prstGeom>
                <a:blipFill>
                  <a:blip r:embed="rId6"/>
                  <a:stretch>
                    <a:fillRect b="-142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D15D448C-A942-4848-A14D-2A95DEAC0B20}"/>
                    </a:ext>
                  </a:extLst>
                </p:cNvPr>
                <p:cNvSpPr txBox="1"/>
                <p:nvPr/>
              </p:nvSpPr>
              <p:spPr>
                <a:xfrm>
                  <a:off x="4669062" y="2896933"/>
                  <a:ext cx="295274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D15D448C-A942-4848-A14D-2A95DEAC0B2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69062" y="2896933"/>
                  <a:ext cx="295274" cy="26161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8D0E56A9-10DB-FD43-98EA-DAA55C12DFAE}"/>
                    </a:ext>
                  </a:extLst>
                </p:cNvPr>
                <p:cNvSpPr txBox="1"/>
                <p:nvPr/>
              </p:nvSpPr>
              <p:spPr>
                <a:xfrm>
                  <a:off x="4684689" y="3188411"/>
                  <a:ext cx="295274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8D0E56A9-10DB-FD43-98EA-DAA55C12DF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84689" y="3188411"/>
                  <a:ext cx="295274" cy="26161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A773E249-547D-0243-90AA-48FCA5FF9823}"/>
                    </a:ext>
                  </a:extLst>
                </p:cNvPr>
                <p:cNvSpPr txBox="1"/>
                <p:nvPr/>
              </p:nvSpPr>
              <p:spPr>
                <a:xfrm>
                  <a:off x="5070398" y="3027738"/>
                  <a:ext cx="322524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A773E249-547D-0243-90AA-48FCA5FF98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0398" y="3027738"/>
                  <a:ext cx="322524" cy="26161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C8E9037A-AEA8-0246-B19F-760B92AB31B0}"/>
                    </a:ext>
                  </a:extLst>
                </p:cNvPr>
                <p:cNvSpPr txBox="1"/>
                <p:nvPr/>
              </p:nvSpPr>
              <p:spPr>
                <a:xfrm>
                  <a:off x="5661855" y="3027738"/>
                  <a:ext cx="295274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C8E9037A-AEA8-0246-B19F-760B92AB31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61855" y="3027738"/>
                  <a:ext cx="295274" cy="261610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56EDEE9C-773A-7B47-A6F7-F37CB3D02D4B}"/>
                    </a:ext>
                  </a:extLst>
                </p:cNvPr>
                <p:cNvSpPr txBox="1"/>
                <p:nvPr/>
              </p:nvSpPr>
              <p:spPr>
                <a:xfrm>
                  <a:off x="1878557" y="2911996"/>
                  <a:ext cx="964238" cy="26699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sz="11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d>
                        <m:dPr>
                          <m:ctrlPr>
                            <a:rPr lang="en-US" sz="1100" i="1"/>
                          </m:ctrlPr>
                        </m:d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a14:m>
                  <a:r>
                    <a:rPr lang="en-US" sz="1100" dirty="0"/>
                    <a:t>+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sz="11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d>
                        <m:dPr>
                          <m:ctrlPr>
                            <a:rPr lang="en-US" sz="1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56EDEE9C-773A-7B47-A6F7-F37CB3D02D4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78557" y="2911996"/>
                  <a:ext cx="964238" cy="266996"/>
                </a:xfrm>
                <a:prstGeom prst="rect">
                  <a:avLst/>
                </a:prstGeom>
                <a:blipFill>
                  <a:blip r:embed="rId11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6F6FD3FA-7F1C-0143-B512-D3FEBC53B051}"/>
                </a:ext>
              </a:extLst>
            </p:cNvPr>
            <p:cNvCxnSpPr/>
            <p:nvPr/>
          </p:nvCxnSpPr>
          <p:spPr>
            <a:xfrm flipH="1">
              <a:off x="3023337" y="2213569"/>
              <a:ext cx="1956626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9E97942-0EC3-E540-9EEC-F1AD0F5C86B3}"/>
                </a:ext>
              </a:extLst>
            </p:cNvPr>
            <p:cNvSpPr txBox="1"/>
            <p:nvPr/>
          </p:nvSpPr>
          <p:spPr>
            <a:xfrm>
              <a:off x="3356711" y="1902824"/>
              <a:ext cx="114646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backpropagation</a:t>
              </a: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DB48CF90-BD37-A346-AC76-68DFD9E447D5}"/>
              </a:ext>
            </a:extLst>
          </p:cNvPr>
          <p:cNvGrpSpPr/>
          <p:nvPr/>
        </p:nvGrpSpPr>
        <p:grpSpPr>
          <a:xfrm>
            <a:off x="6953794" y="2470800"/>
            <a:ext cx="3757965" cy="1319981"/>
            <a:chOff x="6953794" y="2470800"/>
            <a:chExt cx="3757965" cy="131998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C2F11431-2311-CC42-B2B6-E1237193C8A6}"/>
                </a:ext>
              </a:extLst>
            </p:cNvPr>
            <p:cNvSpPr/>
            <p:nvPr/>
          </p:nvSpPr>
          <p:spPr>
            <a:xfrm>
              <a:off x="9734324" y="2825549"/>
              <a:ext cx="703780" cy="69864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9331F875-E6C1-3244-A276-1C2173FD6AB4}"/>
                </a:ext>
              </a:extLst>
            </p:cNvPr>
            <p:cNvSpPr/>
            <p:nvPr/>
          </p:nvSpPr>
          <p:spPr>
            <a:xfrm>
              <a:off x="8259650" y="2820716"/>
              <a:ext cx="703780" cy="69864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965E5F9A-AE86-384F-9F1C-70AC2C8CF9AA}"/>
                    </a:ext>
                  </a:extLst>
                </p:cNvPr>
                <p:cNvSpPr txBox="1"/>
                <p:nvPr/>
              </p:nvSpPr>
              <p:spPr>
                <a:xfrm>
                  <a:off x="9781488" y="3024893"/>
                  <a:ext cx="344966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10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965E5F9A-AE86-384F-9F1C-70AC2C8CF9A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81488" y="3024893"/>
                  <a:ext cx="344966" cy="261610"/>
                </a:xfrm>
                <a:prstGeom prst="rect">
                  <a:avLst/>
                </a:prstGeom>
                <a:blipFill>
                  <a:blip r:embed="rId12"/>
                  <a:stretch>
                    <a:fillRect b="-476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9BDB0662-B478-1D4E-8AEE-8C77CA978189}"/>
                    </a:ext>
                  </a:extLst>
                </p:cNvPr>
                <p:cNvSpPr txBox="1"/>
                <p:nvPr/>
              </p:nvSpPr>
              <p:spPr>
                <a:xfrm>
                  <a:off x="10062095" y="3024893"/>
                  <a:ext cx="297774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i="1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9BDB0662-B478-1D4E-8AEE-8C77CA97818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62095" y="3024893"/>
                  <a:ext cx="297774" cy="261610"/>
                </a:xfrm>
                <a:prstGeom prst="rect">
                  <a:avLst/>
                </a:prstGeom>
                <a:blipFill>
                  <a:blip r:embed="rId13"/>
                  <a:stretch>
                    <a:fillRect b="-476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9C811830-7DF1-FA44-AD58-562BF711A32D}"/>
                </a:ext>
              </a:extLst>
            </p:cNvPr>
            <p:cNvCxnSpPr>
              <a:stCxn id="40" idx="0"/>
              <a:endCxn id="40" idx="4"/>
            </p:cNvCxnSpPr>
            <p:nvPr/>
          </p:nvCxnSpPr>
          <p:spPr>
            <a:xfrm>
              <a:off x="10086214" y="2825549"/>
              <a:ext cx="0" cy="698643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4584A33E-FD18-B346-888A-3A5495F94E80}"/>
                    </a:ext>
                  </a:extLst>
                </p:cNvPr>
                <p:cNvSpPr txBox="1"/>
                <p:nvPr/>
              </p:nvSpPr>
              <p:spPr>
                <a:xfrm>
                  <a:off x="8622991" y="3024403"/>
                  <a:ext cx="284052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4584A33E-FD18-B346-888A-3A5495F94E8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22991" y="3024403"/>
                  <a:ext cx="284052" cy="261610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476AFEB5-0AF9-A14B-A41B-460B695A0825}"/>
                </a:ext>
              </a:extLst>
            </p:cNvPr>
            <p:cNvCxnSpPr/>
            <p:nvPr/>
          </p:nvCxnSpPr>
          <p:spPr>
            <a:xfrm>
              <a:off x="8611540" y="2815191"/>
              <a:ext cx="0" cy="698643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B74F9FB1-8233-DA48-B60F-2119012B7C66}"/>
                </a:ext>
              </a:extLst>
            </p:cNvPr>
            <p:cNvCxnSpPr>
              <a:cxnSpLocks/>
              <a:endCxn id="41" idx="2"/>
            </p:cNvCxnSpPr>
            <p:nvPr/>
          </p:nvCxnSpPr>
          <p:spPr>
            <a:xfrm flipH="1" flipV="1">
              <a:off x="8259650" y="3170038"/>
              <a:ext cx="351890" cy="4832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21E9A70F-586F-F242-A59F-0585AE9297B9}"/>
                    </a:ext>
                  </a:extLst>
                </p:cNvPr>
                <p:cNvSpPr txBox="1"/>
                <p:nvPr/>
              </p:nvSpPr>
              <p:spPr>
                <a:xfrm>
                  <a:off x="8290266" y="2893598"/>
                  <a:ext cx="297774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21E9A70F-586F-F242-A59F-0585AE9297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90266" y="2893598"/>
                  <a:ext cx="297774" cy="261610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9F92CBA4-CE7A-2E47-9B9C-3AB919BECCE5}"/>
                    </a:ext>
                  </a:extLst>
                </p:cNvPr>
                <p:cNvSpPr txBox="1"/>
                <p:nvPr/>
              </p:nvSpPr>
              <p:spPr>
                <a:xfrm>
                  <a:off x="8300903" y="3154423"/>
                  <a:ext cx="297774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9F92CBA4-CE7A-2E47-9B9C-3AB919BECCE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00903" y="3154423"/>
                  <a:ext cx="297774" cy="261610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6ED65826-B63D-7444-A417-AD56F9A59EF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016612" y="2645150"/>
              <a:ext cx="344080" cy="283725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7AA3A907-CCF8-3940-9071-0B5C61C57FB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16612" y="3409348"/>
              <a:ext cx="333421" cy="232233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579BA838-9A44-5646-B29E-19B4EC7DF755}"/>
                    </a:ext>
                  </a:extLst>
                </p:cNvPr>
                <p:cNvSpPr txBox="1"/>
                <p:nvPr/>
              </p:nvSpPr>
              <p:spPr>
                <a:xfrm>
                  <a:off x="7133629" y="2650386"/>
                  <a:ext cx="697435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10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𝑎𝑏</m:t>
                            </m:r>
                          </m:e>
                        </m:d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579BA838-9A44-5646-B29E-19B4EC7DF75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33629" y="2650386"/>
                  <a:ext cx="697435" cy="261610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0F015726-849E-BD40-A3E4-B7774941FA93}"/>
                    </a:ext>
                  </a:extLst>
                </p:cNvPr>
                <p:cNvSpPr txBox="1"/>
                <p:nvPr/>
              </p:nvSpPr>
              <p:spPr>
                <a:xfrm>
                  <a:off x="7149256" y="3376702"/>
                  <a:ext cx="701026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10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𝑎𝑏</m:t>
                            </m:r>
                          </m:e>
                        </m:d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0F015726-849E-BD40-A3E4-B7774941FA9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49256" y="3376702"/>
                  <a:ext cx="701026" cy="261610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11894413-48A3-0F4D-AA6C-58DA45A4E76A}"/>
                    </a:ext>
                  </a:extLst>
                </p:cNvPr>
                <p:cNvSpPr txBox="1"/>
                <p:nvPr/>
              </p:nvSpPr>
              <p:spPr>
                <a:xfrm>
                  <a:off x="7789264" y="2470800"/>
                  <a:ext cx="297774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11894413-48A3-0F4D-AA6C-58DA45A4E76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89264" y="2470800"/>
                  <a:ext cx="297774" cy="261610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2D9C21D1-F64A-A248-A567-2F258D00072A}"/>
                    </a:ext>
                  </a:extLst>
                </p:cNvPr>
                <p:cNvSpPr txBox="1"/>
                <p:nvPr/>
              </p:nvSpPr>
              <p:spPr>
                <a:xfrm>
                  <a:off x="7784560" y="3529171"/>
                  <a:ext cx="297774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2D9C21D1-F64A-A248-A567-2F258D00072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84560" y="3529171"/>
                  <a:ext cx="297774" cy="261610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C9121398-2BB5-A940-95F4-82E0365657F6}"/>
                </a:ext>
              </a:extLst>
            </p:cNvPr>
            <p:cNvCxnSpPr>
              <a:stCxn id="41" idx="6"/>
              <a:endCxn id="40" idx="2"/>
            </p:cNvCxnSpPr>
            <p:nvPr/>
          </p:nvCxnSpPr>
          <p:spPr>
            <a:xfrm>
              <a:off x="8963430" y="3170038"/>
              <a:ext cx="770894" cy="4833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EE370AAE-29E4-3642-9211-19AF83C3C306}"/>
                </a:ext>
              </a:extLst>
            </p:cNvPr>
            <p:cNvCxnSpPr>
              <a:stCxn id="40" idx="6"/>
            </p:cNvCxnSpPr>
            <p:nvPr/>
          </p:nvCxnSpPr>
          <p:spPr>
            <a:xfrm flipV="1">
              <a:off x="10438104" y="3172454"/>
              <a:ext cx="273655" cy="2417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60F840BD-CF9B-C042-A58F-53AE44F3E3D6}"/>
                </a:ext>
              </a:extLst>
            </p:cNvPr>
            <p:cNvCxnSpPr/>
            <p:nvPr/>
          </p:nvCxnSpPr>
          <p:spPr>
            <a:xfrm flipH="1">
              <a:off x="6953794" y="3154423"/>
              <a:ext cx="109728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91B35898-83D0-264E-914C-8CF3F8B03CDF}"/>
                </a:ext>
              </a:extLst>
            </p:cNvPr>
            <p:cNvSpPr txBox="1"/>
            <p:nvPr/>
          </p:nvSpPr>
          <p:spPr>
            <a:xfrm>
              <a:off x="6987758" y="2919011"/>
              <a:ext cx="114646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backpropagation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09803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8">
            <a:extLst>
              <a:ext uri="{FF2B5EF4-FFF2-40B4-BE49-F238E27FC236}">
                <a16:creationId xmlns:a16="http://schemas.microsoft.com/office/drawing/2014/main" id="{3FF2EFD9-5631-3B44-BB68-B53937DDCD97}"/>
              </a:ext>
            </a:extLst>
          </p:cNvPr>
          <p:cNvGrpSpPr/>
          <p:nvPr/>
        </p:nvGrpSpPr>
        <p:grpSpPr>
          <a:xfrm>
            <a:off x="2652345" y="1714171"/>
            <a:ext cx="4363774" cy="2924650"/>
            <a:chOff x="2652345" y="1714171"/>
            <a:chExt cx="4363774" cy="2924650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E6C05258-32BD-D741-B76E-55CCFCC65FD5}"/>
                </a:ext>
              </a:extLst>
            </p:cNvPr>
            <p:cNvSpPr/>
            <p:nvPr/>
          </p:nvSpPr>
          <p:spPr>
            <a:xfrm>
              <a:off x="3965825" y="3298004"/>
              <a:ext cx="1402422" cy="64727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C8DE9A23-581F-954A-92EB-8BD59003E141}"/>
                    </a:ext>
                  </a:extLst>
                </p:cNvPr>
                <p:cNvSpPr txBox="1"/>
                <p:nvPr/>
              </p:nvSpPr>
              <p:spPr>
                <a:xfrm>
                  <a:off x="4974726" y="3429000"/>
                  <a:ext cx="447174" cy="32483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bSup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C8DE9A23-581F-954A-92EB-8BD59003E14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74726" y="3429000"/>
                  <a:ext cx="447174" cy="324833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757E801B-0FE6-D844-9B8B-1FF3C7050B98}"/>
                </a:ext>
              </a:extLst>
            </p:cNvPr>
            <p:cNvCxnSpPr/>
            <p:nvPr/>
          </p:nvCxnSpPr>
          <p:spPr>
            <a:xfrm>
              <a:off x="5019869" y="3335694"/>
              <a:ext cx="0" cy="56916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01D2B67F-8DB9-8C45-9A1A-13A70670474B}"/>
                    </a:ext>
                  </a:extLst>
                </p:cNvPr>
                <p:cNvSpPr txBox="1"/>
                <p:nvPr/>
              </p:nvSpPr>
              <p:spPr>
                <a:xfrm>
                  <a:off x="4003685" y="3436520"/>
                  <a:ext cx="1086580" cy="34567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bSup>
                        <m:d>
                          <m:d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bSup>
                              <m:sSubSup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US" sz="11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sup>
                            </m:sSubSup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01D2B67F-8DB9-8C45-9A1A-13A70670474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03685" y="3436520"/>
                  <a:ext cx="1086580" cy="34567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9218697-5933-F342-930C-03D082B919C9}"/>
                </a:ext>
              </a:extLst>
            </p:cNvPr>
            <p:cNvSpPr/>
            <p:nvPr/>
          </p:nvSpPr>
          <p:spPr>
            <a:xfrm>
              <a:off x="6096000" y="2603241"/>
              <a:ext cx="356118" cy="359228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BAFBDC8-D1A8-664E-AA34-B32D4742536C}"/>
                </a:ext>
              </a:extLst>
            </p:cNvPr>
            <p:cNvSpPr/>
            <p:nvPr/>
          </p:nvSpPr>
          <p:spPr>
            <a:xfrm>
              <a:off x="6106449" y="3118390"/>
              <a:ext cx="356118" cy="359228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5696FFD-62AC-4B49-A847-A154DCB4E1D1}"/>
                </a:ext>
              </a:extLst>
            </p:cNvPr>
            <p:cNvSpPr/>
            <p:nvPr/>
          </p:nvSpPr>
          <p:spPr>
            <a:xfrm>
              <a:off x="6096000" y="4010608"/>
              <a:ext cx="356118" cy="359228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40F402C-3B7D-0445-AD54-8862BC9F17EE}"/>
                </a:ext>
              </a:extLst>
            </p:cNvPr>
            <p:cNvCxnSpPr>
              <a:cxnSpLocks/>
              <a:stCxn id="7" idx="3"/>
            </p:cNvCxnSpPr>
            <p:nvPr/>
          </p:nvCxnSpPr>
          <p:spPr>
            <a:xfrm flipH="1">
              <a:off x="5307382" y="2909861"/>
              <a:ext cx="840770" cy="585598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46F4B7B-5255-AD49-A3CA-DC26112BCFD3}"/>
                </a:ext>
              </a:extLst>
            </p:cNvPr>
            <p:cNvCxnSpPr>
              <a:cxnSpLocks/>
              <a:stCxn id="8" idx="2"/>
            </p:cNvCxnSpPr>
            <p:nvPr/>
          </p:nvCxnSpPr>
          <p:spPr>
            <a:xfrm flipH="1">
              <a:off x="5376759" y="3298004"/>
              <a:ext cx="729690" cy="300091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65AADEE-95F0-2344-A2BA-4BA696187DA8}"/>
                </a:ext>
              </a:extLst>
            </p:cNvPr>
            <p:cNvCxnSpPr>
              <a:cxnSpLocks/>
              <a:endCxn id="9" idx="2"/>
            </p:cNvCxnSpPr>
            <p:nvPr/>
          </p:nvCxnSpPr>
          <p:spPr>
            <a:xfrm>
              <a:off x="5315331" y="3753833"/>
              <a:ext cx="780669" cy="436389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EF1028CD-6062-B24D-B87B-BD66EED3840E}"/>
                    </a:ext>
                  </a:extLst>
                </p:cNvPr>
                <p:cNvSpPr txBox="1"/>
                <p:nvPr/>
              </p:nvSpPr>
              <p:spPr>
                <a:xfrm>
                  <a:off x="5421900" y="2857544"/>
                  <a:ext cx="480196" cy="32483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,1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bSup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EF1028CD-6062-B24D-B87B-BD66EED384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21900" y="2857544"/>
                  <a:ext cx="480196" cy="324833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DB2E5BA1-4431-1343-991F-7EBD058C8832}"/>
                    </a:ext>
                  </a:extLst>
                </p:cNvPr>
                <p:cNvSpPr txBox="1"/>
                <p:nvPr/>
              </p:nvSpPr>
              <p:spPr>
                <a:xfrm>
                  <a:off x="5436119" y="3200653"/>
                  <a:ext cx="480196" cy="32483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,2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bSup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DB2E5BA1-4431-1343-991F-7EBD058C883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6119" y="3200653"/>
                  <a:ext cx="480196" cy="324833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4C105E62-A601-8A4B-829D-DC7A9C830F6F}"/>
                    </a:ext>
                  </a:extLst>
                </p:cNvPr>
                <p:cNvSpPr txBox="1"/>
                <p:nvPr/>
              </p:nvSpPr>
              <p:spPr>
                <a:xfrm>
                  <a:off x="5436119" y="3651197"/>
                  <a:ext cx="480196" cy="32483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bSup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4C105E62-A601-8A4B-829D-DC7A9C830F6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6119" y="3651197"/>
                  <a:ext cx="480196" cy="324833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385D4845-EF1D-A64C-AD55-73FCC7E63745}"/>
                    </a:ext>
                  </a:extLst>
                </p:cNvPr>
                <p:cNvSpPr txBox="1"/>
                <p:nvPr/>
              </p:nvSpPr>
              <p:spPr>
                <a:xfrm>
                  <a:off x="5823038" y="2512694"/>
                  <a:ext cx="451021" cy="30155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1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bSup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385D4845-EF1D-A64C-AD55-73FCC7E6374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23038" y="2512694"/>
                  <a:ext cx="451021" cy="30155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A1CB452D-30DC-974A-99CE-15BBCC8F7C6E}"/>
                </a:ext>
              </a:extLst>
            </p:cNvPr>
            <p:cNvCxnSpPr>
              <a:stCxn id="7" idx="0"/>
              <a:endCxn id="7" idx="4"/>
            </p:cNvCxnSpPr>
            <p:nvPr/>
          </p:nvCxnSpPr>
          <p:spPr>
            <a:xfrm>
              <a:off x="6274059" y="2603241"/>
              <a:ext cx="0" cy="359228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40D792D1-4FE8-CC43-9238-83AC29862C39}"/>
                </a:ext>
              </a:extLst>
            </p:cNvPr>
            <p:cNvCxnSpPr/>
            <p:nvPr/>
          </p:nvCxnSpPr>
          <p:spPr>
            <a:xfrm>
              <a:off x="6286840" y="3123583"/>
              <a:ext cx="0" cy="359228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195D0E4-DB58-7548-AC56-BF80016706DA}"/>
                </a:ext>
              </a:extLst>
            </p:cNvPr>
            <p:cNvCxnSpPr/>
            <p:nvPr/>
          </p:nvCxnSpPr>
          <p:spPr>
            <a:xfrm>
              <a:off x="6284508" y="4010608"/>
              <a:ext cx="0" cy="359228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7A770FC1-EBCD-1D4E-A839-1637826DB545}"/>
                    </a:ext>
                  </a:extLst>
                </p:cNvPr>
                <p:cNvSpPr txBox="1"/>
                <p:nvPr/>
              </p:nvSpPr>
              <p:spPr>
                <a:xfrm>
                  <a:off x="5833487" y="2981776"/>
                  <a:ext cx="451021" cy="30925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1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bSup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7A770FC1-EBCD-1D4E-A839-1637826DB54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33487" y="2981776"/>
                  <a:ext cx="451021" cy="30925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57FA87FC-54BD-044C-848C-A1B906BE1E8D}"/>
                    </a:ext>
                  </a:extLst>
                </p:cNvPr>
                <p:cNvSpPr txBox="1"/>
                <p:nvPr/>
              </p:nvSpPr>
              <p:spPr>
                <a:xfrm>
                  <a:off x="5833487" y="3811687"/>
                  <a:ext cx="451021" cy="30155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1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bSup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57FA87FC-54BD-044C-848C-A1B906BE1E8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33487" y="3811687"/>
                  <a:ext cx="451021" cy="301557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92B71E5-7F13-4246-88A0-65AF83F7377F}"/>
                </a:ext>
              </a:extLst>
            </p:cNvPr>
            <p:cNvSpPr txBox="1"/>
            <p:nvPr/>
          </p:nvSpPr>
          <p:spPr>
            <a:xfrm rot="5400000">
              <a:off x="6136401" y="3625543"/>
              <a:ext cx="35456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. . .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1175F64-E297-9F4D-9386-3CAD1D52AC88}"/>
                </a:ext>
              </a:extLst>
            </p:cNvPr>
            <p:cNvSpPr txBox="1"/>
            <p:nvPr/>
          </p:nvSpPr>
          <p:spPr>
            <a:xfrm rot="5400000">
              <a:off x="5745557" y="3520392"/>
              <a:ext cx="35456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. . .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023A3D0A-F757-864D-AABC-9304F0309D51}"/>
                </a:ext>
              </a:extLst>
            </p:cNvPr>
            <p:cNvSpPr/>
            <p:nvPr/>
          </p:nvSpPr>
          <p:spPr>
            <a:xfrm>
              <a:off x="3293706" y="3057091"/>
              <a:ext cx="135294" cy="158621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41C9786D-39DE-3F4C-858B-F5639BCB3C9F}"/>
                    </a:ext>
                  </a:extLst>
                </p:cNvPr>
                <p:cNvSpPr txBox="1"/>
                <p:nvPr/>
              </p:nvSpPr>
              <p:spPr>
                <a:xfrm>
                  <a:off x="3319931" y="2784000"/>
                  <a:ext cx="333809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41C9786D-39DE-3F4C-858B-F5639BCB3C9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19931" y="2784000"/>
                  <a:ext cx="333809" cy="261610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4A782C81-7D54-4545-B168-D7AC5CE81360}"/>
                </a:ext>
              </a:extLst>
            </p:cNvPr>
            <p:cNvCxnSpPr>
              <a:stCxn id="33" idx="5"/>
            </p:cNvCxnSpPr>
            <p:nvPr/>
          </p:nvCxnSpPr>
          <p:spPr>
            <a:xfrm>
              <a:off x="3409187" y="3192482"/>
              <a:ext cx="594498" cy="302977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B1F596B2-5E18-6942-884A-E5D3F6BA5176}"/>
                    </a:ext>
                  </a:extLst>
                </p:cNvPr>
                <p:cNvSpPr txBox="1"/>
                <p:nvPr/>
              </p:nvSpPr>
              <p:spPr>
                <a:xfrm>
                  <a:off x="3582849" y="3069862"/>
                  <a:ext cx="480196" cy="32483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bSup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B1F596B2-5E18-6942-884A-E5D3F6BA517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82849" y="3069862"/>
                  <a:ext cx="480196" cy="324833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A0ED6F35-2812-3643-8C2F-B8B7ED4CB819}"/>
                    </a:ext>
                  </a:extLst>
                </p:cNvPr>
                <p:cNvSpPr txBox="1"/>
                <p:nvPr/>
              </p:nvSpPr>
              <p:spPr>
                <a:xfrm>
                  <a:off x="4255263" y="3952796"/>
                  <a:ext cx="926087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dirty="0"/>
                    <a:t>hidden unit </a:t>
                  </a:r>
                  <a14:m>
                    <m:oMath xmlns:m="http://schemas.openxmlformats.org/officeDocument/2006/math">
                      <m:r>
                        <a:rPr lang="en-US" sz="1100" i="1" dirty="0" smtClean="0">
                          <a:latin typeface="Cambria Math" panose="02040503050406030204" pitchFamily="18" charset="0"/>
                        </a:rPr>
                        <m:t>𝑗</m:t>
                      </m:r>
                    </m:oMath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A0ED6F35-2812-3643-8C2F-B8B7ED4CB8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55263" y="3952796"/>
                  <a:ext cx="926087" cy="261610"/>
                </a:xfrm>
                <a:prstGeom prst="rect">
                  <a:avLst/>
                </a:prstGeom>
                <a:blipFill>
                  <a:blip r:embed="rId12"/>
                  <a:stretch>
                    <a:fillRect b="-142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ECE17D08-F5AC-F842-9644-FEE08C725441}"/>
                    </a:ext>
                  </a:extLst>
                </p:cNvPr>
                <p:cNvSpPr txBox="1"/>
                <p:nvPr/>
              </p:nvSpPr>
              <p:spPr>
                <a:xfrm>
                  <a:off x="2652345" y="2850971"/>
                  <a:ext cx="801501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dirty="0"/>
                    <a:t>input site </a:t>
                  </a:r>
                  <a14:m>
                    <m:oMath xmlns:m="http://schemas.openxmlformats.org/officeDocument/2006/math">
                      <m:r>
                        <a:rPr lang="en-US" sz="1100" b="0" i="1" dirty="0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ECE17D08-F5AC-F842-9644-FEE08C72544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52345" y="2850971"/>
                  <a:ext cx="801501" cy="261610"/>
                </a:xfrm>
                <a:prstGeom prst="rect">
                  <a:avLst/>
                </a:prstGeom>
                <a:blipFill>
                  <a:blip r:embed="rId13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89DC280A-959F-3244-AE3A-D2AFF8F28B06}"/>
                    </a:ext>
                  </a:extLst>
                </p:cNvPr>
                <p:cNvSpPr txBox="1"/>
                <p:nvPr/>
              </p:nvSpPr>
              <p:spPr>
                <a:xfrm>
                  <a:off x="3286057" y="1714171"/>
                  <a:ext cx="2731838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dirty="0"/>
                    <a:t>Backpropagated error to the </a:t>
                  </a:r>
                  <a14:m>
                    <m:oMath xmlns:m="http://schemas.openxmlformats.org/officeDocument/2006/math">
                      <m:r>
                        <a:rPr lang="en-US" sz="1100" i="1" dirty="0" smtClean="0">
                          <a:latin typeface="Cambria Math" panose="02040503050406030204" pitchFamily="18" charset="0"/>
                        </a:rPr>
                        <m:t>𝑗</m:t>
                      </m:r>
                    </m:oMath>
                  </a14:m>
                  <a:r>
                    <a:rPr lang="en-US" sz="1100" dirty="0"/>
                    <a:t>-</a:t>
                  </a:r>
                  <a:r>
                    <a:rPr lang="en-US" sz="1100" dirty="0" err="1"/>
                    <a:t>th</a:t>
                  </a:r>
                  <a:r>
                    <a:rPr lang="en-US" sz="1100" dirty="0"/>
                    <a:t> hidden unit</a:t>
                  </a:r>
                </a:p>
              </p:txBody>
            </p:sp>
          </mc:Choice>
          <mc:Fallback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89DC280A-959F-3244-AE3A-D2AFF8F28B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86057" y="1714171"/>
                  <a:ext cx="2731838" cy="261610"/>
                </a:xfrm>
                <a:prstGeom prst="rect">
                  <a:avLst/>
                </a:prstGeom>
                <a:blipFill>
                  <a:blip r:embed="rId14"/>
                  <a:stretch>
                    <a:fillRect b="-1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46DEDCE9-BFF8-0344-A9FA-AA58F2807D30}"/>
                </a:ext>
              </a:extLst>
            </p:cNvPr>
            <p:cNvSpPr txBox="1"/>
            <p:nvPr/>
          </p:nvSpPr>
          <p:spPr>
            <a:xfrm>
              <a:off x="5872857" y="2140071"/>
              <a:ext cx="114326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backpropagated </a:t>
              </a:r>
            </a:p>
            <a:p>
              <a:r>
                <a:rPr lang="en-US" sz="1100" dirty="0"/>
                <a:t>error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D21B0683-314F-3D4D-A057-221051776BB4}"/>
                    </a:ext>
                  </a:extLst>
                </p:cNvPr>
                <p:cNvSpPr txBox="1"/>
                <p:nvPr/>
              </p:nvSpPr>
              <p:spPr>
                <a:xfrm>
                  <a:off x="3631726" y="2012657"/>
                  <a:ext cx="2017091" cy="44351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bSup>
                        <m:d>
                          <m:d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bSup>
                              <m:sSubSup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US" sz="11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sup>
                            </m:sSubSup>
                          </m:e>
                        </m:d>
                        <m:nary>
                          <m:naryPr>
                            <m:chr m:val="∑"/>
                            <m:limLoc m:val="subSup"/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sSubSup>
                              <m:sSubSup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US" sz="11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sup>
                            </m:sSubSup>
                            <m:sSubSup>
                              <m:sSubSup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1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𝛿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𝑞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US" sz="11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sup>
                            </m:sSubSup>
                          </m:e>
                        </m:nary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D21B0683-314F-3D4D-A057-221051776B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31726" y="2012657"/>
                  <a:ext cx="2017091" cy="443519"/>
                </a:xfrm>
                <a:prstGeom prst="rect">
                  <a:avLst/>
                </a:prstGeom>
                <a:blipFill>
                  <a:blip r:embed="rId15"/>
                  <a:stretch>
                    <a:fillRect t="-127778" b="-186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F0878E95-D968-8C46-89EB-885D56BC3EAF}"/>
                </a:ext>
              </a:extLst>
            </p:cNvPr>
            <p:cNvCxnSpPr/>
            <p:nvPr/>
          </p:nvCxnSpPr>
          <p:spPr>
            <a:xfrm flipH="1">
              <a:off x="3582849" y="4637314"/>
              <a:ext cx="247614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8CBD0BFD-4C2A-B043-BC0B-B14D03668061}"/>
                    </a:ext>
                  </a:extLst>
                </p:cNvPr>
                <p:cNvSpPr txBox="1"/>
                <p:nvPr/>
              </p:nvSpPr>
              <p:spPr>
                <a:xfrm>
                  <a:off x="3737907" y="4377211"/>
                  <a:ext cx="1947649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dirty="0"/>
                    <a:t>backpropagation to input site </a:t>
                  </a:r>
                  <a14:m>
                    <m:oMath xmlns:m="http://schemas.openxmlformats.org/officeDocument/2006/math">
                      <m:r>
                        <a:rPr lang="en-US" sz="1100" b="0" i="1" dirty="0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8CBD0BFD-4C2A-B043-BC0B-B14D0366806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37907" y="4377211"/>
                  <a:ext cx="1947649" cy="261610"/>
                </a:xfrm>
                <a:prstGeom prst="rect">
                  <a:avLst/>
                </a:prstGeom>
                <a:blipFill>
                  <a:blip r:embed="rId16"/>
                  <a:stretch>
                    <a:fillRect b="-1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8927536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88F0FF99-25E2-814D-9B7E-A938328367F0}"/>
              </a:ext>
            </a:extLst>
          </p:cNvPr>
          <p:cNvSpPr/>
          <p:nvPr/>
        </p:nvSpPr>
        <p:spPr>
          <a:xfrm>
            <a:off x="3586636" y="1673397"/>
            <a:ext cx="246185" cy="26628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822BA76-30B8-4046-8548-838FB67692F8}"/>
              </a:ext>
            </a:extLst>
          </p:cNvPr>
          <p:cNvSpPr/>
          <p:nvPr/>
        </p:nvSpPr>
        <p:spPr>
          <a:xfrm>
            <a:off x="4290812" y="2251145"/>
            <a:ext cx="246185" cy="26628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89B5D57-AF42-CF49-924D-0EB7569C2C7D}"/>
                  </a:ext>
                </a:extLst>
              </p:cNvPr>
              <p:cNvSpPr txBox="1"/>
              <p:nvPr/>
            </p:nvSpPr>
            <p:spPr>
              <a:xfrm>
                <a:off x="3303791" y="2062200"/>
                <a:ext cx="81391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1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 sz="11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89B5D57-AF42-CF49-924D-0EB7569C2C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3791" y="2062200"/>
                <a:ext cx="813916" cy="26161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9F2BFFA-8F56-6343-923E-069B180C8AA3}"/>
              </a:ext>
            </a:extLst>
          </p:cNvPr>
          <p:cNvCxnSpPr>
            <a:cxnSpLocks/>
          </p:cNvCxnSpPr>
          <p:nvPr/>
        </p:nvCxnSpPr>
        <p:spPr>
          <a:xfrm>
            <a:off x="3796768" y="1913954"/>
            <a:ext cx="530097" cy="38194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5B00904-7A0C-E549-90DB-3F936575E17A}"/>
              </a:ext>
            </a:extLst>
          </p:cNvPr>
          <p:cNvCxnSpPr>
            <a:cxnSpLocks/>
          </p:cNvCxnSpPr>
          <p:nvPr/>
        </p:nvCxnSpPr>
        <p:spPr>
          <a:xfrm flipH="1" flipV="1">
            <a:off x="3636540" y="1491941"/>
            <a:ext cx="36285" cy="1814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F667C5D-9EE3-E547-9A10-73AFF75574F0}"/>
              </a:ext>
            </a:extLst>
          </p:cNvPr>
          <p:cNvCxnSpPr>
            <a:stCxn id="2" idx="1"/>
          </p:cNvCxnSpPr>
          <p:nvPr/>
        </p:nvCxnSpPr>
        <p:spPr>
          <a:xfrm flipH="1" flipV="1">
            <a:off x="3499550" y="1578050"/>
            <a:ext cx="123139" cy="1343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EF6FB89-5E52-3544-8783-1455835ED0BC}"/>
              </a:ext>
            </a:extLst>
          </p:cNvPr>
          <p:cNvCxnSpPr>
            <a:cxnSpLocks/>
          </p:cNvCxnSpPr>
          <p:nvPr/>
        </p:nvCxnSpPr>
        <p:spPr>
          <a:xfrm flipH="1" flipV="1">
            <a:off x="3401526" y="1721221"/>
            <a:ext cx="185110" cy="316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FE9002F-94B8-6841-A771-6C226DA8F7BB}"/>
              </a:ext>
            </a:extLst>
          </p:cNvPr>
          <p:cNvCxnSpPr>
            <a:cxnSpLocks/>
          </p:cNvCxnSpPr>
          <p:nvPr/>
        </p:nvCxnSpPr>
        <p:spPr>
          <a:xfrm flipV="1">
            <a:off x="4564788" y="1874448"/>
            <a:ext cx="196826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1C88C75-036B-E448-8283-FED5A470FD34}"/>
              </a:ext>
            </a:extLst>
          </p:cNvPr>
          <p:cNvCxnSpPr>
            <a:stCxn id="3" idx="5"/>
          </p:cNvCxnSpPr>
          <p:nvPr/>
        </p:nvCxnSpPr>
        <p:spPr>
          <a:xfrm>
            <a:off x="4500944" y="2478430"/>
            <a:ext cx="91000" cy="1124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F8A8EE48-C0AA-D642-8E8D-FDA6CC0B7B7B}"/>
              </a:ext>
            </a:extLst>
          </p:cNvPr>
          <p:cNvSpPr/>
          <p:nvPr/>
        </p:nvSpPr>
        <p:spPr>
          <a:xfrm>
            <a:off x="4313491" y="1026796"/>
            <a:ext cx="246185" cy="26628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B390CAE-5270-9547-A120-F05383DFF0FD}"/>
              </a:ext>
            </a:extLst>
          </p:cNvPr>
          <p:cNvSpPr/>
          <p:nvPr/>
        </p:nvSpPr>
        <p:spPr>
          <a:xfrm>
            <a:off x="5017667" y="1604544"/>
            <a:ext cx="246185" cy="26628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F43D257-FD7C-CA47-AD1F-71F9AF579FC7}"/>
                  </a:ext>
                </a:extLst>
              </p:cNvPr>
              <p:cNvSpPr txBox="1"/>
              <p:nvPr/>
            </p:nvSpPr>
            <p:spPr>
              <a:xfrm>
                <a:off x="4053436" y="1444165"/>
                <a:ext cx="81391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1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 sz="1100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F43D257-FD7C-CA47-AD1F-71F9AF579F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3436" y="1444165"/>
                <a:ext cx="813916" cy="2616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41FF192-04FB-5140-90FC-C283BD9F7CC7}"/>
              </a:ext>
            </a:extLst>
          </p:cNvPr>
          <p:cNvCxnSpPr>
            <a:cxnSpLocks/>
          </p:cNvCxnSpPr>
          <p:nvPr/>
        </p:nvCxnSpPr>
        <p:spPr>
          <a:xfrm>
            <a:off x="4523623" y="1267353"/>
            <a:ext cx="530097" cy="38194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65E844E-0A69-4941-8E38-3A17B1BDE9D3}"/>
              </a:ext>
            </a:extLst>
          </p:cNvPr>
          <p:cNvCxnSpPr>
            <a:cxnSpLocks/>
          </p:cNvCxnSpPr>
          <p:nvPr/>
        </p:nvCxnSpPr>
        <p:spPr>
          <a:xfrm flipH="1" flipV="1">
            <a:off x="4363395" y="845340"/>
            <a:ext cx="36285" cy="1814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EAE7C7F-7F67-D245-AFBE-4F74145E88F1}"/>
              </a:ext>
            </a:extLst>
          </p:cNvPr>
          <p:cNvCxnSpPr>
            <a:stCxn id="27" idx="1"/>
          </p:cNvCxnSpPr>
          <p:nvPr/>
        </p:nvCxnSpPr>
        <p:spPr>
          <a:xfrm flipH="1" flipV="1">
            <a:off x="4226405" y="931449"/>
            <a:ext cx="123139" cy="1343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DB765E7-9277-5646-A8B5-EB63103E1B01}"/>
              </a:ext>
            </a:extLst>
          </p:cNvPr>
          <p:cNvCxnSpPr>
            <a:cxnSpLocks/>
          </p:cNvCxnSpPr>
          <p:nvPr/>
        </p:nvCxnSpPr>
        <p:spPr>
          <a:xfrm flipH="1" flipV="1">
            <a:off x="4128381" y="1074620"/>
            <a:ext cx="185110" cy="316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AEDB616-5D8C-E84E-9A8C-EBC622935394}"/>
              </a:ext>
            </a:extLst>
          </p:cNvPr>
          <p:cNvCxnSpPr>
            <a:stCxn id="28" idx="6"/>
          </p:cNvCxnSpPr>
          <p:nvPr/>
        </p:nvCxnSpPr>
        <p:spPr>
          <a:xfrm flipV="1">
            <a:off x="5263852" y="1737684"/>
            <a:ext cx="196826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67B990D-3470-EA4F-9E8C-3EA2AD113670}"/>
              </a:ext>
            </a:extLst>
          </p:cNvPr>
          <p:cNvCxnSpPr>
            <a:stCxn id="28" idx="5"/>
          </p:cNvCxnSpPr>
          <p:nvPr/>
        </p:nvCxnSpPr>
        <p:spPr>
          <a:xfrm>
            <a:off x="5227799" y="1831829"/>
            <a:ext cx="91000" cy="1124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4F4940A5-FAD5-F942-A4CE-BAF85151ADC7}"/>
                  </a:ext>
                </a:extLst>
              </p:cNvPr>
              <p:cNvSpPr txBox="1"/>
              <p:nvPr/>
            </p:nvSpPr>
            <p:spPr>
              <a:xfrm>
                <a:off x="3400742" y="2600762"/>
                <a:ext cx="69538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1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100" i="1"/>
                          </m:ctrlPr>
                        </m:sSubPr>
                        <m:e>
                          <m:r>
                            <a:rPr lang="en-US" sz="1100" i="1"/>
                            <m:t>𝑡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4F4940A5-FAD5-F942-A4CE-BAF85151AD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0742" y="2600762"/>
                <a:ext cx="695383" cy="2616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861CAE32-5B55-204E-BEB3-2239DBDCB3C2}"/>
                  </a:ext>
                </a:extLst>
              </p:cNvPr>
              <p:cNvSpPr txBox="1"/>
              <p:nvPr/>
            </p:nvSpPr>
            <p:spPr>
              <a:xfrm>
                <a:off x="4164207" y="2604149"/>
                <a:ext cx="56073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1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100" i="1"/>
                          </m:ctrlPr>
                        </m:sSubPr>
                        <m:e>
                          <m:r>
                            <a:rPr lang="en-US" sz="1100" i="1"/>
                            <m:t>𝑡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861CAE32-5B55-204E-BEB3-2239DBDCB3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4207" y="2604149"/>
                <a:ext cx="560731" cy="2616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D27F92E6-9F81-C444-BFAA-FB69BF587611}"/>
                  </a:ext>
                </a:extLst>
              </p:cNvPr>
              <p:cNvSpPr txBox="1"/>
              <p:nvPr/>
            </p:nvSpPr>
            <p:spPr>
              <a:xfrm>
                <a:off x="3370617" y="566793"/>
                <a:ext cx="64838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100" i="1" smtClean="0"/>
                          </m:ctrlPr>
                        </m:acc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d>
                        <m:dPr>
                          <m:ctrlPr>
                            <a:rPr lang="en-US" sz="1100" i="1"/>
                          </m:ctrlPr>
                        </m:dPr>
                        <m:e>
                          <m:sSub>
                            <m:sSubPr>
                              <m:ctrlPr>
                                <a:rPr lang="en-US" sz="11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100" dirty="0"/>
              </a:p>
            </p:txBody>
          </p:sp>
        </mc:Choice>
        <mc:Fallback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D27F92E6-9F81-C444-BFAA-FB69BF5876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0617" y="566793"/>
                <a:ext cx="648383" cy="261610"/>
              </a:xfrm>
              <a:prstGeom prst="rect">
                <a:avLst/>
              </a:prstGeom>
              <a:blipFill>
                <a:blip r:embed="rId6"/>
                <a:stretch>
                  <a:fillRect t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D2FE3C5C-A8B5-7C4A-9660-4965DAD81232}"/>
                  </a:ext>
                </a:extLst>
              </p:cNvPr>
              <p:cNvSpPr txBox="1"/>
              <p:nvPr/>
            </p:nvSpPr>
            <p:spPr>
              <a:xfrm>
                <a:off x="4189283" y="552731"/>
                <a:ext cx="51373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100" i="1" smtClean="0"/>
                          </m:ctrlPr>
                        </m:acc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d>
                        <m:dPr>
                          <m:ctrlPr>
                            <a:rPr lang="en-US" sz="1100" i="1"/>
                          </m:ctrlPr>
                        </m:dPr>
                        <m:e>
                          <m:sSub>
                            <m:sSubPr>
                              <m:ctrlPr>
                                <a:rPr lang="en-US" sz="11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100" dirty="0"/>
              </a:p>
            </p:txBody>
          </p:sp>
        </mc:Choice>
        <mc:Fallback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D2FE3C5C-A8B5-7C4A-9660-4965DAD812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9283" y="552731"/>
                <a:ext cx="513730" cy="261610"/>
              </a:xfrm>
              <a:prstGeom prst="rect">
                <a:avLst/>
              </a:prstGeom>
              <a:blipFill>
                <a:blip r:embed="rId7"/>
                <a:stretch>
                  <a:fillRect t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8712F52B-167D-8748-A8F0-556F8AF310AD}"/>
              </a:ext>
            </a:extLst>
          </p:cNvPr>
          <p:cNvCxnSpPr/>
          <p:nvPr/>
        </p:nvCxnSpPr>
        <p:spPr>
          <a:xfrm>
            <a:off x="4068353" y="485347"/>
            <a:ext cx="0" cy="2102572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E96DD4E5-5E71-B246-826C-20F17A5B0E61}"/>
              </a:ext>
            </a:extLst>
          </p:cNvPr>
          <p:cNvCxnSpPr/>
          <p:nvPr/>
        </p:nvCxnSpPr>
        <p:spPr>
          <a:xfrm>
            <a:off x="4794548" y="485347"/>
            <a:ext cx="0" cy="210257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5CF91160-D5C7-0F4D-AE9D-1994E2660F4E}"/>
              </a:ext>
            </a:extLst>
          </p:cNvPr>
          <p:cNvCxnSpPr/>
          <p:nvPr/>
        </p:nvCxnSpPr>
        <p:spPr>
          <a:xfrm>
            <a:off x="3370617" y="473532"/>
            <a:ext cx="0" cy="210257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D721632A-9F10-9147-863D-380A5D725CBA}"/>
              </a:ext>
            </a:extLst>
          </p:cNvPr>
          <p:cNvCxnSpPr/>
          <p:nvPr/>
        </p:nvCxnSpPr>
        <p:spPr>
          <a:xfrm>
            <a:off x="3329666" y="349415"/>
            <a:ext cx="13603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085FCCF9-3508-9E4D-85C7-1CF10CFCD2BA}"/>
              </a:ext>
            </a:extLst>
          </p:cNvPr>
          <p:cNvSpPr txBox="1"/>
          <p:nvPr/>
        </p:nvSpPr>
        <p:spPr>
          <a:xfrm>
            <a:off x="3543196" y="97522"/>
            <a:ext cx="9204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forward step</a:t>
            </a:r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793EEE15-FF36-E845-AC3B-E93310C5180C}"/>
              </a:ext>
            </a:extLst>
          </p:cNvPr>
          <p:cNvGrpSpPr/>
          <p:nvPr/>
        </p:nvGrpSpPr>
        <p:grpSpPr>
          <a:xfrm>
            <a:off x="2600793" y="3230792"/>
            <a:ext cx="2978564" cy="2473208"/>
            <a:chOff x="2600793" y="3230792"/>
            <a:chExt cx="2978564" cy="2473208"/>
          </a:xfrm>
        </p:grpSpPr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1BF76FB4-1723-4547-A124-8BAC60FC64CB}"/>
                </a:ext>
              </a:extLst>
            </p:cNvPr>
            <p:cNvGrpSpPr/>
            <p:nvPr/>
          </p:nvGrpSpPr>
          <p:grpSpPr>
            <a:xfrm>
              <a:off x="2736056" y="3366141"/>
              <a:ext cx="2751680" cy="1705613"/>
              <a:chOff x="2736056" y="3366141"/>
              <a:chExt cx="2751680" cy="1705613"/>
            </a:xfrm>
          </p:grpSpPr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9FDDE171-4D1D-4E40-8550-0D998B4FF810}"/>
                  </a:ext>
                </a:extLst>
              </p:cNvPr>
              <p:cNvSpPr/>
              <p:nvPr/>
            </p:nvSpPr>
            <p:spPr>
              <a:xfrm>
                <a:off x="2921166" y="3547597"/>
                <a:ext cx="246185" cy="266281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1D2078C8-3286-814D-AF9F-AFCB29F07E17}"/>
                  </a:ext>
                </a:extLst>
              </p:cNvPr>
              <p:cNvSpPr/>
              <p:nvPr/>
            </p:nvSpPr>
            <p:spPr>
              <a:xfrm>
                <a:off x="3625342" y="4125345"/>
                <a:ext cx="246185" cy="266281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0" name="TextBox 39">
                    <a:extLst>
                      <a:ext uri="{FF2B5EF4-FFF2-40B4-BE49-F238E27FC236}">
                        <a16:creationId xmlns:a16="http://schemas.microsoft.com/office/drawing/2014/main" id="{E33C4B34-75A1-824B-9DD8-0DF4C408EC72}"/>
                      </a:ext>
                    </a:extLst>
                  </p:cNvPr>
                  <p:cNvSpPr txBox="1"/>
                  <p:nvPr/>
                </p:nvSpPr>
                <p:spPr>
                  <a:xfrm>
                    <a:off x="3254437" y="3416792"/>
                    <a:ext cx="813916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1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1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≡</m:t>
                          </m:r>
                          <m: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>
              <p:sp>
                <p:nvSpPr>
                  <p:cNvPr id="40" name="TextBox 39">
                    <a:extLst>
                      <a:ext uri="{FF2B5EF4-FFF2-40B4-BE49-F238E27FC236}">
                        <a16:creationId xmlns:a16="http://schemas.microsoft.com/office/drawing/2014/main" id="{E33C4B34-75A1-824B-9DD8-0DF4C408EC7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54437" y="3416792"/>
                    <a:ext cx="813916" cy="261610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6A7C5579-023B-1F45-91FC-5DFE0A0BDC5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971070" y="3366141"/>
                <a:ext cx="36285" cy="18145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F697324F-7B72-0648-A55E-1A10B2FAF0E1}"/>
                  </a:ext>
                </a:extLst>
              </p:cNvPr>
              <p:cNvCxnSpPr>
                <a:stCxn id="38" idx="1"/>
              </p:cNvCxnSpPr>
              <p:nvPr/>
            </p:nvCxnSpPr>
            <p:spPr>
              <a:xfrm flipH="1" flipV="1">
                <a:off x="2834080" y="3452250"/>
                <a:ext cx="123139" cy="13434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F5D16DED-1EB5-FF43-8871-1CF80218FCC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736056" y="3595421"/>
                <a:ext cx="185110" cy="3166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344AE04-9CB1-B74E-BD1E-B07B304C97C8}"/>
                  </a:ext>
                </a:extLst>
              </p:cNvPr>
              <p:cNvCxnSpPr>
                <a:stCxn id="39" idx="6"/>
              </p:cNvCxnSpPr>
              <p:nvPr/>
            </p:nvCxnSpPr>
            <p:spPr>
              <a:xfrm flipV="1">
                <a:off x="3871527" y="4258485"/>
                <a:ext cx="196826" cy="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A60F3784-B9CC-B24E-86E1-BA031F58A053}"/>
                  </a:ext>
                </a:extLst>
              </p:cNvPr>
              <p:cNvCxnSpPr>
                <a:stCxn id="39" idx="5"/>
              </p:cNvCxnSpPr>
              <p:nvPr/>
            </p:nvCxnSpPr>
            <p:spPr>
              <a:xfrm>
                <a:off x="3835474" y="4352630"/>
                <a:ext cx="91000" cy="11243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CFD48C1B-7FDC-EC4C-96CB-8F76590AC7FD}"/>
                  </a:ext>
                </a:extLst>
              </p:cNvPr>
              <p:cNvSpPr/>
              <p:nvPr/>
            </p:nvSpPr>
            <p:spPr>
              <a:xfrm>
                <a:off x="4340549" y="3693816"/>
                <a:ext cx="246185" cy="266281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1C86F37D-C915-684E-8A3A-B047DAAD4C86}"/>
                  </a:ext>
                </a:extLst>
              </p:cNvPr>
              <p:cNvSpPr/>
              <p:nvPr/>
            </p:nvSpPr>
            <p:spPr>
              <a:xfrm>
                <a:off x="5044725" y="4271564"/>
                <a:ext cx="246185" cy="266281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9" name="TextBox 48">
                    <a:extLst>
                      <a:ext uri="{FF2B5EF4-FFF2-40B4-BE49-F238E27FC236}">
                        <a16:creationId xmlns:a16="http://schemas.microsoft.com/office/drawing/2014/main" id="{14E50FA0-AC79-8E44-B23F-A1E169FDCFBB}"/>
                      </a:ext>
                    </a:extLst>
                  </p:cNvPr>
                  <p:cNvSpPr txBox="1"/>
                  <p:nvPr/>
                </p:nvSpPr>
                <p:spPr>
                  <a:xfrm>
                    <a:off x="4673820" y="3563011"/>
                    <a:ext cx="813916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1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1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≡</m:t>
                          </m:r>
                          <m: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>
              <p:sp>
                <p:nvSpPr>
                  <p:cNvPr id="49" name="TextBox 48">
                    <a:extLst>
                      <a:ext uri="{FF2B5EF4-FFF2-40B4-BE49-F238E27FC236}">
                        <a16:creationId xmlns:a16="http://schemas.microsoft.com/office/drawing/2014/main" id="{14E50FA0-AC79-8E44-B23F-A1E169FDCFB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73820" y="3563011"/>
                    <a:ext cx="813916" cy="261610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AB6CDC86-C82C-6B43-8E16-21C2AAB5FB3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390453" y="3512360"/>
                <a:ext cx="36285" cy="18145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C83BE7A7-2A78-2F47-9540-D5D7E0D00059}"/>
                  </a:ext>
                </a:extLst>
              </p:cNvPr>
              <p:cNvCxnSpPr>
                <a:stCxn id="47" idx="1"/>
              </p:cNvCxnSpPr>
              <p:nvPr/>
            </p:nvCxnSpPr>
            <p:spPr>
              <a:xfrm flipH="1" flipV="1">
                <a:off x="4253463" y="3598469"/>
                <a:ext cx="123139" cy="13434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C7498CEA-F847-364F-BC89-17D4AEF8A78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155439" y="3741640"/>
                <a:ext cx="185110" cy="3166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486E3B49-89E7-984F-86AC-901B88FF5D63}"/>
                  </a:ext>
                </a:extLst>
              </p:cNvPr>
              <p:cNvCxnSpPr>
                <a:stCxn id="48" idx="6"/>
              </p:cNvCxnSpPr>
              <p:nvPr/>
            </p:nvCxnSpPr>
            <p:spPr>
              <a:xfrm flipV="1">
                <a:off x="5290910" y="4404704"/>
                <a:ext cx="196826" cy="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80798DD9-A5F6-7B41-BB5D-DD175ED16E6D}"/>
                  </a:ext>
                </a:extLst>
              </p:cNvPr>
              <p:cNvCxnSpPr>
                <a:stCxn id="48" idx="5"/>
              </p:cNvCxnSpPr>
              <p:nvPr/>
            </p:nvCxnSpPr>
            <p:spPr>
              <a:xfrm>
                <a:off x="5254857" y="4498849"/>
                <a:ext cx="91000" cy="11243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C84287C3-47C4-E349-8A9A-B0AB0EB2A928}"/>
                  </a:ext>
                </a:extLst>
              </p:cNvPr>
              <p:cNvSpPr/>
              <p:nvPr/>
            </p:nvSpPr>
            <p:spPr>
              <a:xfrm>
                <a:off x="3303791" y="3872957"/>
                <a:ext cx="179259" cy="19097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6F47F9EE-A49B-2646-AAAA-99AE98E53516}"/>
                  </a:ext>
                </a:extLst>
              </p:cNvPr>
              <p:cNvSpPr txBox="1"/>
              <p:nvPr/>
            </p:nvSpPr>
            <p:spPr>
              <a:xfrm>
                <a:off x="3267356" y="3863735"/>
                <a:ext cx="215694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*</a:t>
                </a:r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DD02FCF2-E575-E742-954D-6A5D442B36F0}"/>
                  </a:ext>
                </a:extLst>
              </p:cNvPr>
              <p:cNvSpPr/>
              <p:nvPr/>
            </p:nvSpPr>
            <p:spPr>
              <a:xfrm>
                <a:off x="4753859" y="4019176"/>
                <a:ext cx="179259" cy="19097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FE017631-37BF-8A41-898B-25440851B5C8}"/>
                  </a:ext>
                </a:extLst>
              </p:cNvPr>
              <p:cNvSpPr txBox="1"/>
              <p:nvPr/>
            </p:nvSpPr>
            <p:spPr>
              <a:xfrm>
                <a:off x="4717424" y="4009954"/>
                <a:ext cx="215694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*</a:t>
                </a:r>
              </a:p>
            </p:txBody>
          </p: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41A2CDE2-5C43-E948-A488-4FC3087D132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43360" y="3757473"/>
                <a:ext cx="170152" cy="151562"/>
              </a:xfrm>
              <a:prstGeom prst="line">
                <a:avLst/>
              </a:prstGeom>
              <a:ln w="95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445DE8A5-3119-6D42-A17B-0687818C24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62245" y="4034827"/>
                <a:ext cx="170152" cy="151562"/>
              </a:xfrm>
              <a:prstGeom prst="line">
                <a:avLst/>
              </a:prstGeom>
              <a:ln w="95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FB7EAE60-5591-274A-816E-B1661BB1A57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44538" y="3905842"/>
                <a:ext cx="216385" cy="169926"/>
              </a:xfrm>
              <a:prstGeom prst="line">
                <a:avLst/>
              </a:prstGeom>
              <a:ln w="95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7260E362-230D-F348-9A47-DA2FD6F8F5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03147" y="4182704"/>
                <a:ext cx="170152" cy="151562"/>
              </a:xfrm>
              <a:prstGeom prst="line">
                <a:avLst/>
              </a:prstGeom>
              <a:ln w="95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DA8797C2-D7E5-1244-AFED-76187209EC1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434486" y="4063930"/>
                <a:ext cx="240215" cy="8156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3" name="TextBox 72">
                    <a:extLst>
                      <a:ext uri="{FF2B5EF4-FFF2-40B4-BE49-F238E27FC236}">
                        <a16:creationId xmlns:a16="http://schemas.microsoft.com/office/drawing/2014/main" id="{67FF6EEE-E927-0D40-9A7A-FFD741835CE9}"/>
                      </a:ext>
                    </a:extLst>
                  </p:cNvPr>
                  <p:cNvSpPr txBox="1"/>
                  <p:nvPr/>
                </p:nvSpPr>
                <p:spPr>
                  <a:xfrm>
                    <a:off x="3590221" y="4810144"/>
                    <a:ext cx="215694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i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>
              <p:sp>
                <p:nvSpPr>
                  <p:cNvPr id="73" name="TextBox 72">
                    <a:extLst>
                      <a:ext uri="{FF2B5EF4-FFF2-40B4-BE49-F238E27FC236}">
                        <a16:creationId xmlns:a16="http://schemas.microsoft.com/office/drawing/2014/main" id="{67FF6EEE-E927-0D40-9A7A-FFD741835CE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90221" y="4810144"/>
                    <a:ext cx="215694" cy="261610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r="-555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5FD655FD-318D-FF45-B6D7-3F0A48458C1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818142" y="4179755"/>
                <a:ext cx="950593" cy="73841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id="{8A6926FF-F8E2-A84F-A90C-4280CF621EC2}"/>
                  </a:ext>
                </a:extLst>
              </p:cNvPr>
              <p:cNvSpPr/>
              <p:nvPr/>
            </p:nvSpPr>
            <p:spPr>
              <a:xfrm>
                <a:off x="3647779" y="4856441"/>
                <a:ext cx="157617" cy="169016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C208CBEE-D2A2-444A-B947-FCE838F331F3}"/>
                    </a:ext>
                  </a:extLst>
                </p:cNvPr>
                <p:cNvSpPr txBox="1"/>
                <p:nvPr/>
              </p:nvSpPr>
              <p:spPr>
                <a:xfrm>
                  <a:off x="3242488" y="5071754"/>
                  <a:ext cx="695383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100" i="1"/>
                            </m:ctrlPr>
                          </m:sSubPr>
                          <m:e>
                            <m:r>
                              <a:rPr lang="en-US" sz="1100" i="1"/>
                              <m:t>𝑡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C208CBEE-D2A2-444A-B947-FCE838F331F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42488" y="5071754"/>
                  <a:ext cx="695383" cy="261610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124ADD80-3EC2-7F40-859D-B768F6F3E681}"/>
                    </a:ext>
                  </a:extLst>
                </p:cNvPr>
                <p:cNvSpPr txBox="1"/>
                <p:nvPr/>
              </p:nvSpPr>
              <p:spPr>
                <a:xfrm>
                  <a:off x="4652730" y="5063004"/>
                  <a:ext cx="560731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100" i="1"/>
                            </m:ctrlPr>
                          </m:sSubPr>
                          <m:e>
                            <m:r>
                              <a:rPr lang="en-US" sz="1100" i="1"/>
                              <m:t>𝑡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124ADD80-3EC2-7F40-859D-B768F6F3E68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52730" y="5063004"/>
                  <a:ext cx="560731" cy="261610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5D6C02C6-1AB5-A548-A5D4-947C7FF36FD8}"/>
                </a:ext>
              </a:extLst>
            </p:cNvPr>
            <p:cNvCxnSpPr/>
            <p:nvPr/>
          </p:nvCxnSpPr>
          <p:spPr>
            <a:xfrm>
              <a:off x="2600793" y="3230792"/>
              <a:ext cx="0" cy="2102572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01FCCFF7-0F3F-8E42-A13E-08053D93B5E3}"/>
                </a:ext>
              </a:extLst>
            </p:cNvPr>
            <p:cNvCxnSpPr/>
            <p:nvPr/>
          </p:nvCxnSpPr>
          <p:spPr>
            <a:xfrm>
              <a:off x="4100590" y="3247152"/>
              <a:ext cx="0" cy="2102572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4A2B69B5-D92A-DB4B-B3A1-45F42AABA77D}"/>
                </a:ext>
              </a:extLst>
            </p:cNvPr>
            <p:cNvCxnSpPr/>
            <p:nvPr/>
          </p:nvCxnSpPr>
          <p:spPr>
            <a:xfrm>
              <a:off x="5579357" y="3230792"/>
              <a:ext cx="0" cy="2102572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ADB91954-B2C6-2F4F-AA03-D57CFF63BF06}"/>
                </a:ext>
              </a:extLst>
            </p:cNvPr>
            <p:cNvCxnSpPr/>
            <p:nvPr/>
          </p:nvCxnSpPr>
          <p:spPr>
            <a:xfrm flipH="1">
              <a:off x="3445390" y="5440680"/>
              <a:ext cx="142009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D731AE7B-79C9-FB44-BF86-C049D7B9F70A}"/>
                </a:ext>
              </a:extLst>
            </p:cNvPr>
            <p:cNvSpPr txBox="1"/>
            <p:nvPr/>
          </p:nvSpPr>
          <p:spPr>
            <a:xfrm>
              <a:off x="3737669" y="5442390"/>
              <a:ext cx="99738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backprop step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533237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12367</TotalTime>
  <Words>317</Words>
  <Application>Microsoft Macintosh PowerPoint</Application>
  <PresentationFormat>Widescreen</PresentationFormat>
  <Paragraphs>130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Gueorguiev, Dimitar</dc:creator>
  <cp:lastModifiedBy>Gueorguiev, Dimitar</cp:lastModifiedBy>
  <cp:revision>19</cp:revision>
  <dcterms:created xsi:type="dcterms:W3CDTF">2022-06-25T03:47:41Z</dcterms:created>
  <dcterms:modified xsi:type="dcterms:W3CDTF">2022-07-03T17:55:18Z</dcterms:modified>
</cp:coreProperties>
</file>