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211" d="100"/>
          <a:sy n="211" d="100"/>
        </p:scale>
        <p:origin x="-2368" y="-2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DAE4-F9AF-0A41-A241-DF522225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B2D06-19D9-1F4D-A5B5-4DE1C96F1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4757-1C32-9B49-910D-9DCD62A0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E7522-2720-B245-8BF5-843DCF24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DBE2-4AB7-BB4B-BD04-2E1B9736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956E-4C36-A944-A345-03F18DDA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87DBA-8DCE-5649-A289-4B20E07A5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9C10B-81D9-304C-B6F2-5AA0AA51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8085-4D59-164C-B6A2-6CCE2959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3F55-6F06-0147-8F70-E2F3FBE6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AC2AA-C6C6-564E-A091-3CA27B02B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E352-E865-F04A-9E5D-FC67FD146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8DEB-F4D8-2A49-B04F-02C83BDB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CF2E-E567-704E-A848-88A75A3F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7750-1828-C84F-8926-9A1942D7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9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7B7E-AE96-5340-8BFF-A9888516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A13B-4FC4-2A4B-8343-35964FAA2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3C579-01A1-DB47-837B-8A0B35D5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2B33-5B28-0340-86FE-DBA0029F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D736-EE26-8240-8B1C-B6FE9369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4EF7-7924-2143-9F74-B3B1AC82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33121-F8D6-D447-952A-CD9C8A34D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A50B1-0CAF-CB45-B059-A408737F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53CE-F375-AC41-BC22-0826A9BC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0906C-E9DE-2B4D-9F79-F92AE923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5493-CA02-9446-978B-B20CA136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C387-6DE3-3F4E-865B-BD01FB33E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9AF5C-5FB1-324F-BE07-6674A174B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C975-366C-B34F-AE4D-62B32C67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DDE0-82A8-A041-9257-CEF7C1A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BB2C4-E7FE-3C47-8D5D-DFE4B53F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1356-FFD4-1F46-AF38-B33C1648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CC69-9695-3843-9613-936FF384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FE751-6411-E043-8BC7-E1D8E8921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8B288-01FD-BD45-A38B-7072C16C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EE0A6-904B-DE4D-89DD-BAD4BCFEA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48035-AAE4-714A-AB5E-DF03488D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1402C-6402-4D4B-A32E-91DBE68D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B9060-5285-6A42-A520-21104936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5705-BABE-3A44-BAB0-34E855C2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627C3-A35C-C041-AE83-567CD913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625FB-33CE-AB43-B898-344CA1FC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278C8-C592-3041-8FBD-ACC116E0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DEA9E-2AD4-0F44-A25A-95311897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EB82F-CC1F-F743-9F46-FEC82B35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CFBDB-00C4-0946-B13D-DB53E3D2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4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6572-D9BF-A74D-A0DB-C98E5AC4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136A-A9C3-6146-B5E1-792EB675D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BF56A-3516-9F42-8D6A-DB168CB2A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C7B37-A7EB-6041-AB93-F1DBFA7D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75DD6-C322-9147-A7BB-A971F99F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8BBB5-3A57-C84B-A27C-2B552B41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3AB1-941B-E047-9A75-735CBA9C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EAC38-6EA3-CA4C-A894-B9235540E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B19B2-D2DF-5241-8164-AA40251D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A1757-184E-ED42-B66E-F69988A6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C7B3C-7925-2E4E-8F8C-2CD1A27A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7D61E-064A-4241-8118-88345DF2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66B9F-6D56-0F4D-A854-09581F6E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6B7B2-671B-C74F-B856-DD29A5997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2FAD-D251-AF48-8684-E8E799867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DE32-1CB1-054C-A2FB-0B7C717E4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FB87-0397-6140-B52B-869B9AD8B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" Type="http://schemas.openxmlformats.org/officeDocument/2006/relationships/image" Target="../media/image100.png"/><Relationship Id="rId16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747CE78-20D4-5A44-893C-4835BAB019EC}"/>
              </a:ext>
            </a:extLst>
          </p:cNvPr>
          <p:cNvGrpSpPr/>
          <p:nvPr/>
        </p:nvGrpSpPr>
        <p:grpSpPr>
          <a:xfrm>
            <a:off x="1626697" y="1007237"/>
            <a:ext cx="3804469" cy="779522"/>
            <a:chOff x="1626697" y="1007237"/>
            <a:chExt cx="3804469" cy="7795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3E6B8F-13B8-5246-931F-6BAF6827A282}"/>
                </a:ext>
              </a:extLst>
            </p:cNvPr>
            <p:cNvSpPr/>
            <p:nvPr/>
          </p:nvSpPr>
          <p:spPr>
            <a:xfrm>
              <a:off x="2322786" y="1239520"/>
              <a:ext cx="569427" cy="547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B066D631-2807-3041-8AD2-E0730449FBC6}"/>
                </a:ext>
              </a:extLst>
            </p:cNvPr>
            <p:cNvCxnSpPr>
              <a:stCxn id="4" idx="6"/>
              <a:endCxn id="4" idx="2"/>
            </p:cNvCxnSpPr>
            <p:nvPr/>
          </p:nvCxnSpPr>
          <p:spPr>
            <a:xfrm flipH="1">
              <a:off x="2322786" y="1513140"/>
              <a:ext cx="569427" cy="12700"/>
            </a:xfrm>
            <a:prstGeom prst="curvedConnector5">
              <a:avLst>
                <a:gd name="adj1" fmla="val -40146"/>
                <a:gd name="adj2" fmla="val 3954488"/>
                <a:gd name="adj3" fmla="val 1401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5A5468AB-43A4-0248-8250-D3819952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695822" y="1252221"/>
              <a:ext cx="649189" cy="1467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/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E3325D-34DD-2A4B-B273-7969D87382AB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2892213" y="1513139"/>
              <a:ext cx="8130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/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/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12E4C1CC-3C88-E147-8F87-D97DFBA1DBFD}"/>
              </a:ext>
            </a:extLst>
          </p:cNvPr>
          <p:cNvSpPr/>
          <p:nvPr/>
        </p:nvSpPr>
        <p:spPr>
          <a:xfrm>
            <a:off x="1849348" y="2883230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723D70-B431-C649-BE9E-585B8D7307A8}"/>
              </a:ext>
            </a:extLst>
          </p:cNvPr>
          <p:cNvSpPr/>
          <p:nvPr/>
        </p:nvSpPr>
        <p:spPr>
          <a:xfrm>
            <a:off x="1849348" y="3549337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/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noFill/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E21A9E0-9429-AB4D-B230-96E6B1EC26C0}"/>
              </a:ext>
            </a:extLst>
          </p:cNvPr>
          <p:cNvSpPr txBox="1"/>
          <p:nvPr/>
        </p:nvSpPr>
        <p:spPr>
          <a:xfrm rot="5400000">
            <a:off x="1885777" y="4311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58F5FB8-568F-9948-9A37-7FB6F5A0F20E}"/>
              </a:ext>
            </a:extLst>
          </p:cNvPr>
          <p:cNvGrpSpPr/>
          <p:nvPr/>
        </p:nvGrpSpPr>
        <p:grpSpPr>
          <a:xfrm>
            <a:off x="2721649" y="2368963"/>
            <a:ext cx="7643226" cy="3370463"/>
            <a:chOff x="2721649" y="2368963"/>
            <a:chExt cx="7643226" cy="337046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6EC751-A79F-A343-808A-5D06745C5A1C}"/>
                </a:ext>
              </a:extLst>
            </p:cNvPr>
            <p:cNvSpPr/>
            <p:nvPr/>
          </p:nvSpPr>
          <p:spPr>
            <a:xfrm>
              <a:off x="335470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80760B-CB22-1D41-A502-3DF6F0F674F2}"/>
                </a:ext>
              </a:extLst>
            </p:cNvPr>
            <p:cNvSpPr/>
            <p:nvPr/>
          </p:nvSpPr>
          <p:spPr>
            <a:xfrm>
              <a:off x="335470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4D9CFB3-2CF5-D749-A69F-5C89218F76BF}"/>
                    </a:ext>
                  </a:extLst>
                </p:cNvPr>
                <p:cNvSpPr/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4D9CFB3-2CF5-D749-A69F-5C89218F76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6C878A-578D-8D4E-AE65-9A07063A5E87}"/>
                </a:ext>
              </a:extLst>
            </p:cNvPr>
            <p:cNvSpPr txBox="1"/>
            <p:nvPr/>
          </p:nvSpPr>
          <p:spPr>
            <a:xfrm rot="5400000">
              <a:off x="339113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326CD7D-7710-D843-833C-C477ED27D5F3}"/>
                </a:ext>
              </a:extLst>
            </p:cNvPr>
            <p:cNvSpPr/>
            <p:nvPr/>
          </p:nvSpPr>
          <p:spPr>
            <a:xfrm>
              <a:off x="4898017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EEC1F58-CFC7-4E47-8512-505C36456A13}"/>
                </a:ext>
              </a:extLst>
            </p:cNvPr>
            <p:cNvSpPr/>
            <p:nvPr/>
          </p:nvSpPr>
          <p:spPr>
            <a:xfrm>
              <a:off x="4898017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8B8541D-395E-2444-8494-55A311BB5251}"/>
                    </a:ext>
                  </a:extLst>
                </p:cNvPr>
                <p:cNvSpPr/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8B8541D-395E-2444-8494-55A311BB5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C11448-3238-FD41-A35C-928C96812198}"/>
                </a:ext>
              </a:extLst>
            </p:cNvPr>
            <p:cNvSpPr txBox="1"/>
            <p:nvPr/>
          </p:nvSpPr>
          <p:spPr>
            <a:xfrm rot="5400000">
              <a:off x="4934446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0083639-1C8C-6942-B8E2-442BEC5BA1BB}"/>
                </a:ext>
              </a:extLst>
            </p:cNvPr>
            <p:cNvSpPr/>
            <p:nvPr/>
          </p:nvSpPr>
          <p:spPr>
            <a:xfrm>
              <a:off x="6524883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F6F3B3-5038-4B40-8F75-11E8D4BA1C83}"/>
                </a:ext>
              </a:extLst>
            </p:cNvPr>
            <p:cNvSpPr/>
            <p:nvPr/>
          </p:nvSpPr>
          <p:spPr>
            <a:xfrm>
              <a:off x="6524883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8D2CD9B-8951-9440-863D-6DBEF8F49420}"/>
                    </a:ext>
                  </a:extLst>
                </p:cNvPr>
                <p:cNvSpPr/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8D2CD9B-8951-9440-863D-6DBEF8F494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E3EE8D-43EB-9740-B528-890628C8C884}"/>
                </a:ext>
              </a:extLst>
            </p:cNvPr>
            <p:cNvSpPr txBox="1"/>
            <p:nvPr/>
          </p:nvSpPr>
          <p:spPr>
            <a:xfrm rot="5400000">
              <a:off x="6561312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10B9BAF-CF82-A542-A73D-D530BDE0E6C6}"/>
                </a:ext>
              </a:extLst>
            </p:cNvPr>
            <p:cNvSpPr/>
            <p:nvPr/>
          </p:nvSpPr>
          <p:spPr>
            <a:xfrm>
              <a:off x="8242062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09C287F-8995-E548-8427-7969A4A9CA49}"/>
                </a:ext>
              </a:extLst>
            </p:cNvPr>
            <p:cNvSpPr/>
            <p:nvPr/>
          </p:nvSpPr>
          <p:spPr>
            <a:xfrm>
              <a:off x="8242062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BBC85A-8EBE-514E-9462-BBD6597B956F}"/>
                    </a:ext>
                  </a:extLst>
                </p:cNvPr>
                <p:cNvSpPr/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BBC85A-8EBE-514E-9462-BBD6597B95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15977A-074B-A449-84F6-F3613B43AEE0}"/>
                </a:ext>
              </a:extLst>
            </p:cNvPr>
            <p:cNvSpPr txBox="1"/>
            <p:nvPr/>
          </p:nvSpPr>
          <p:spPr>
            <a:xfrm rot="5400000">
              <a:off x="8278491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FCD9FA-E6DF-8741-9812-54A300533858}"/>
                </a:ext>
              </a:extLst>
            </p:cNvPr>
            <p:cNvSpPr txBox="1"/>
            <p:nvPr/>
          </p:nvSpPr>
          <p:spPr>
            <a:xfrm>
              <a:off x="8966600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1D954D-18F1-C24B-BB1D-86FEC93D4A5C}"/>
                </a:ext>
              </a:extLst>
            </p:cNvPr>
            <p:cNvSpPr txBox="1"/>
            <p:nvPr/>
          </p:nvSpPr>
          <p:spPr>
            <a:xfrm>
              <a:off x="8969748" y="345192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6EEA0C9-961E-314E-B20A-6473FA67DA28}"/>
                </a:ext>
              </a:extLst>
            </p:cNvPr>
            <p:cNvSpPr txBox="1"/>
            <p:nvPr/>
          </p:nvSpPr>
          <p:spPr>
            <a:xfrm>
              <a:off x="8990389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656B52-78EF-4146-9DBC-6892FD8EB607}"/>
                </a:ext>
              </a:extLst>
            </p:cNvPr>
            <p:cNvSpPr txBox="1"/>
            <p:nvPr/>
          </p:nvSpPr>
          <p:spPr>
            <a:xfrm>
              <a:off x="7354808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AFDBD9-90B3-5649-8B53-36DA67563569}"/>
                </a:ext>
              </a:extLst>
            </p:cNvPr>
            <p:cNvSpPr txBox="1"/>
            <p:nvPr/>
          </p:nvSpPr>
          <p:spPr>
            <a:xfrm>
              <a:off x="7354808" y="346005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51D717-5AE1-2048-8B10-9A774BA5259F}"/>
                </a:ext>
              </a:extLst>
            </p:cNvPr>
            <p:cNvSpPr txBox="1"/>
            <p:nvPr/>
          </p:nvSpPr>
          <p:spPr>
            <a:xfrm>
              <a:off x="7366136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743130-5215-D243-9893-D9F73FFD0B98}"/>
                </a:ext>
              </a:extLst>
            </p:cNvPr>
            <p:cNvCxnSpPr>
              <a:stCxn id="21" idx="6"/>
              <a:endCxn id="25" idx="2"/>
            </p:cNvCxnSpPr>
            <p:nvPr/>
          </p:nvCxnSpPr>
          <p:spPr>
            <a:xfrm>
              <a:off x="3760967" y="3074542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A9B3CAD-C66F-2044-A698-58A722A0E00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3760967" y="3074542"/>
              <a:ext cx="1137050" cy="66610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AC47262-B34D-2241-9D33-0A24E4A74964}"/>
                </a:ext>
              </a:extLst>
            </p:cNvPr>
            <p:cNvCxnSpPr/>
            <p:nvPr/>
          </p:nvCxnSpPr>
          <p:spPr>
            <a:xfrm>
              <a:off x="3760967" y="3731231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FD7AD21-5903-8C4D-9F74-777773888D51}"/>
                </a:ext>
              </a:extLst>
            </p:cNvPr>
            <p:cNvCxnSpPr/>
            <p:nvPr/>
          </p:nvCxnSpPr>
          <p:spPr>
            <a:xfrm>
              <a:off x="3760967" y="5256458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8EB6F19-9E11-9346-B2EF-73332BB2DF28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07628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0A6509-5C70-2C46-8828-2537F591B581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73040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A8B461E-E67E-9B4D-9495-88F5DC1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15C89B9-B97C-3249-920A-6C94C06D2469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074542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532888C-23C2-CE42-95B5-122AA02DC58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072F858-C23D-7B4E-BE7C-972A88B28194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D90603-C241-084F-9D93-D8F0E1C6A234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AB0854D-45A5-5F46-8D57-AE4EE7A4B2C6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525132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F955B6F-1D0E-1047-8C89-CFF278E9AABE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EA2D8E-2497-754F-A944-94C88A8B0B95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5294405" y="3074542"/>
              <a:ext cx="1230478" cy="66782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194280-7DF5-2649-B1BF-131305012E6B}"/>
                </a:ext>
              </a:extLst>
            </p:cNvPr>
            <p:cNvCxnSpPr>
              <a:cxnSpLocks/>
              <a:stCxn id="21" idx="6"/>
              <a:endCxn id="26" idx="2"/>
            </p:cNvCxnSpPr>
            <p:nvPr/>
          </p:nvCxnSpPr>
          <p:spPr>
            <a:xfrm>
              <a:off x="3760967" y="3074542"/>
              <a:ext cx="1137050" cy="66610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8708871-1A0F-6F47-814F-B093C3B9C7DA}"/>
                </a:ext>
              </a:extLst>
            </p:cNvPr>
            <p:cNvCxnSpPr>
              <a:cxnSpLocks/>
              <a:stCxn id="21" idx="6"/>
              <a:endCxn id="27" idx="2"/>
            </p:cNvCxnSpPr>
            <p:nvPr/>
          </p:nvCxnSpPr>
          <p:spPr>
            <a:xfrm>
              <a:off x="3760967" y="3074542"/>
              <a:ext cx="1137050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C054A16-D07E-754E-993E-B3CA65BE926D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3766367" y="3074542"/>
              <a:ext cx="1131650" cy="216907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B28A236-F77A-BB41-9869-E7548A6636A6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3763505" y="3740649"/>
              <a:ext cx="1134512" cy="15084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C9D1E47-1FF7-C241-83AF-23C0349012D9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3763505" y="3730408"/>
              <a:ext cx="1134512" cy="152091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9399A78-A4A8-4D40-9F57-AE2320F26643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5307865" y="3073719"/>
              <a:ext cx="1217018" cy="66693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D66F3C4-E694-3B4B-B80E-E57D1D9371D0}"/>
                </a:ext>
              </a:extLst>
            </p:cNvPr>
            <p:cNvSpPr/>
            <p:nvPr/>
          </p:nvSpPr>
          <p:spPr>
            <a:xfrm>
              <a:off x="983966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8DFA084-0567-3F44-9033-D5ED3B686FE2}"/>
                </a:ext>
              </a:extLst>
            </p:cNvPr>
            <p:cNvSpPr/>
            <p:nvPr/>
          </p:nvSpPr>
          <p:spPr>
            <a:xfrm>
              <a:off x="983966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3EF40EC-F711-E644-B1B5-5F3161F3C0AF}"/>
                    </a:ext>
                  </a:extLst>
                </p:cNvPr>
                <p:cNvSpPr/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3EF40EC-F711-E644-B1B5-5F3161F3C0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B5A7269-F8A0-9546-8BA7-052589ACF209}"/>
                </a:ext>
              </a:extLst>
            </p:cNvPr>
            <p:cNvSpPr txBox="1"/>
            <p:nvPr/>
          </p:nvSpPr>
          <p:spPr>
            <a:xfrm rot="5400000">
              <a:off x="987609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7985931-1A1A-014B-B791-0BEBCE5B92C6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308DB18-5248-4F40-8B3C-1438D83E29A8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428348C-1555-4647-B164-19D7F96F9C86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4C8879D-FE7E-E045-B4D1-6BCBD2D2F8CA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304276" y="3073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143670F-99E2-5B4B-BD6D-452358235226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65" y="3740710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B1B56FC-5E65-1345-B67F-494FD6C9A104}"/>
                </a:ext>
              </a:extLst>
            </p:cNvPr>
            <p:cNvCxnSpPr>
              <a:cxnSpLocks/>
            </p:cNvCxnSpPr>
            <p:nvPr/>
          </p:nvCxnSpPr>
          <p:spPr>
            <a:xfrm>
              <a:off x="5303361" y="5237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1E88E1-2F74-934D-A72A-AB5EF17D6902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5302201" y="3740649"/>
              <a:ext cx="1222682" cy="149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ADD8EDA-143A-6049-B66A-ECB1042E95AA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5306396" y="3737642"/>
              <a:ext cx="1218487" cy="15136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0A4FFC1-91FE-7240-8B6A-310E7038447B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>
            <a:xfrm flipV="1">
              <a:off x="5304276" y="3074542"/>
              <a:ext cx="1220607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AA91126-7871-C140-BAC6-3C69B98A0D1B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5315149" y="3082848"/>
              <a:ext cx="1209734" cy="216847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689FFD6-54BE-6D43-A660-EF527510107C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077192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8FB2D1B-BADE-8244-8F5C-50090C2AC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654" y="359500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C422E5-E085-5F4C-A60A-E1D0A3B770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286" y="5034950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23E3297-E7BF-7946-B5DC-A3D46DEE3D4C}"/>
                </a:ext>
              </a:extLst>
            </p:cNvPr>
            <p:cNvCxnSpPr>
              <a:cxnSpLocks/>
              <a:stCxn id="31" idx="6"/>
            </p:cNvCxnSpPr>
            <p:nvPr/>
          </p:nvCxnSpPr>
          <p:spPr>
            <a:xfrm flipV="1">
              <a:off x="6931142" y="4818580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6D09F77-8235-CD4A-A1D2-3A3441FC2AC4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>
              <a:off x="6931142" y="30745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7A85CEA-C122-8F45-9D70-FCC6FF17C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3535" y="3083112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6FB1E91-50F1-9F44-B85D-1911EB937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772" y="3078324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A90F94-D4BB-6C44-ACBF-6EFE54D22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352" y="3726163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375691D-C38B-E04A-94BA-28E7828F7A09}"/>
                </a:ext>
              </a:extLst>
            </p:cNvPr>
            <p:cNvCxnSpPr>
              <a:cxnSpLocks/>
            </p:cNvCxnSpPr>
            <p:nvPr/>
          </p:nvCxnSpPr>
          <p:spPr>
            <a:xfrm>
              <a:off x="7912725" y="3558110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EC31E42-4EC9-B543-8780-1B18E9504BD5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735838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43F0DDC-DC9B-2947-9D98-9A273621B21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284" y="4985138"/>
              <a:ext cx="319484" cy="2445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6B1E2C6-3169-8A4E-8281-E638D59DD52A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39" y="4795507"/>
              <a:ext cx="330275" cy="42210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17200A9-A482-B245-82C5-E4D03D8C2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591" y="4813429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2E8E7B4-1321-6347-98CD-82D2CB16C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1679" y="5032229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24BDFBA-908B-994C-B636-FBCC211DCE12}"/>
                </a:ext>
              </a:extLst>
            </p:cNvPr>
            <p:cNvCxnSpPr>
              <a:cxnSpLocks/>
            </p:cNvCxnSpPr>
            <p:nvPr/>
          </p:nvCxnSpPr>
          <p:spPr>
            <a:xfrm>
              <a:off x="8645636" y="3075108"/>
              <a:ext cx="302941" cy="1663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8FDC1DE-044C-304F-AFFC-7C27182DC1FA}"/>
                </a:ext>
              </a:extLst>
            </p:cNvPr>
            <p:cNvCxnSpPr>
              <a:cxnSpLocks/>
            </p:cNvCxnSpPr>
            <p:nvPr/>
          </p:nvCxnSpPr>
          <p:spPr>
            <a:xfrm>
              <a:off x="8645007" y="30832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96DEA98-BD79-2E44-AE3D-72570299A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392" y="358426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CF577BE-A419-BC4A-904A-10DFF8DA40AA}"/>
                </a:ext>
              </a:extLst>
            </p:cNvPr>
            <p:cNvCxnSpPr>
              <a:cxnSpLocks/>
            </p:cNvCxnSpPr>
            <p:nvPr/>
          </p:nvCxnSpPr>
          <p:spPr>
            <a:xfrm>
              <a:off x="8647674" y="3735283"/>
              <a:ext cx="307357" cy="30296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81C583C-EAAF-9049-BD93-8E0044545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861" y="3072774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BBCE1EA-300F-0446-A91E-3E453C6A3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078324"/>
              <a:ext cx="284814" cy="37707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A7A5FCD-EB53-7547-812A-EE5637E11B27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558110"/>
              <a:ext cx="284814" cy="16206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2AEADB8-4354-BE49-973B-A6EB789CC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738611"/>
              <a:ext cx="284814" cy="37524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92DECAB-481D-5040-B449-7FABFFF59376}"/>
                </a:ext>
              </a:extLst>
            </p:cNvPr>
            <p:cNvCxnSpPr>
              <a:cxnSpLocks/>
            </p:cNvCxnSpPr>
            <p:nvPr/>
          </p:nvCxnSpPr>
          <p:spPr>
            <a:xfrm>
              <a:off x="9540861" y="4848224"/>
              <a:ext cx="295981" cy="38949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C2751E4-6E37-924B-9D83-0BC23D552FBB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015459"/>
              <a:ext cx="284814" cy="22226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72AE5A6-76B9-3F4E-99A6-CCC7AE9AD322}"/>
                    </a:ext>
                  </a:extLst>
                </p:cNvPr>
                <p:cNvSpPr txBox="1"/>
                <p:nvPr/>
              </p:nvSpPr>
              <p:spPr>
                <a:xfrm>
                  <a:off x="2728268" y="2918562"/>
                  <a:ext cx="6590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72AE5A6-76B9-3F4E-99A6-CCC7AE9AD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268" y="2918562"/>
                  <a:ext cx="659027" cy="261610"/>
                </a:xfrm>
                <a:prstGeom prst="rect">
                  <a:avLst/>
                </a:prstGeom>
                <a:blipFill>
                  <a:blip r:embed="rId10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BC45F27-A33C-3540-B0B2-B437517E719A}"/>
                    </a:ext>
                  </a:extLst>
                </p:cNvPr>
                <p:cNvSpPr txBox="1"/>
                <p:nvPr/>
              </p:nvSpPr>
              <p:spPr>
                <a:xfrm>
                  <a:off x="2747932" y="3560579"/>
                  <a:ext cx="6590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BC45F27-A33C-3540-B0B2-B437517E7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7932" y="3560579"/>
                  <a:ext cx="659027" cy="261610"/>
                </a:xfrm>
                <a:prstGeom prst="rect">
                  <a:avLst/>
                </a:prstGeom>
                <a:blipFill>
                  <a:blip r:embed="rId1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9173F6D-0A40-C84E-95EE-F58AEE7D143F}"/>
                    </a:ext>
                  </a:extLst>
                </p:cNvPr>
                <p:cNvSpPr txBox="1"/>
                <p:nvPr/>
              </p:nvSpPr>
              <p:spPr>
                <a:xfrm>
                  <a:off x="2721649" y="5107404"/>
                  <a:ext cx="6630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9173F6D-0A40-C84E-95EE-F58AEE7D1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649" y="5107404"/>
                  <a:ext cx="663067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16DA77-DD3E-2046-8359-C672A63FE216}"/>
                    </a:ext>
                  </a:extLst>
                </p:cNvPr>
                <p:cNvSpPr txBox="1"/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16DA77-DD3E-2046-8359-C672A63FE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5CD5CD9-D5D3-5545-94E5-780BDBF194E7}"/>
                    </a:ext>
                  </a:extLst>
                </p:cNvPr>
                <p:cNvSpPr txBox="1"/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i="1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5CD5CD9-D5D3-5545-94E5-780BDBF19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932B893-7432-D347-A15E-B3D427818BBE}"/>
                    </a:ext>
                  </a:extLst>
                </p:cNvPr>
                <p:cNvSpPr txBox="1"/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932B893-7432-D347-A15E-B3D427818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78AF1F3-C9C7-414F-9882-66149867491D}"/>
                    </a:ext>
                  </a:extLst>
                </p:cNvPr>
                <p:cNvSpPr txBox="1"/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78AF1F3-C9C7-414F-9882-661498674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FCEC92D-1221-864C-9904-E264D0748165}"/>
                    </a:ext>
                  </a:extLst>
                </p:cNvPr>
                <p:cNvSpPr txBox="1"/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FCEC92D-1221-864C-9904-E264D0748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251B6FA-5815-EF41-B887-F0EBB829D482}"/>
                    </a:ext>
                  </a:extLst>
                </p:cNvPr>
                <p:cNvSpPr txBox="1"/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251B6FA-5815-EF41-B887-F0EBB829D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blipFill>
                  <a:blip r:embed="rId18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6BC74EA-DC91-A04D-890A-90C1A51986E9}"/>
                    </a:ext>
                  </a:extLst>
                </p:cNvPr>
                <p:cNvSpPr txBox="1"/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6BC74EA-DC91-A04D-890A-90C1A5198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blipFill>
                  <a:blip r:embed="rId19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8A5FDC7-DA36-E74B-9B7C-83E9D51F126B}"/>
                    </a:ext>
                  </a:extLst>
                </p:cNvPr>
                <p:cNvSpPr txBox="1"/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8A5FDC7-DA36-E74B-9B7C-83E9D51F1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blipFill>
                  <a:blip r:embed="rId20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27CE79A-2364-AE46-81A7-CB3E702A9E5F}"/>
                    </a:ext>
                  </a:extLst>
                </p:cNvPr>
                <p:cNvSpPr txBox="1"/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27CE79A-2364-AE46-81A7-CB3E702A9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blipFill>
                  <a:blip r:embed="rId21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FE3E283-D563-E54F-8FAB-2BB2409251FE}"/>
                    </a:ext>
                  </a:extLst>
                </p:cNvPr>
                <p:cNvSpPr txBox="1"/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FE3E283-D563-E54F-8FAB-2BB240925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blipFill>
                  <a:blip r:embed="rId22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Down Arrow 155">
              <a:extLst>
                <a:ext uri="{FF2B5EF4-FFF2-40B4-BE49-F238E27FC236}">
                  <a16:creationId xmlns:a16="http://schemas.microsoft.com/office/drawing/2014/main" id="{81949638-2812-F945-85B0-A9A0AA673458}"/>
                </a:ext>
              </a:extLst>
            </p:cNvPr>
            <p:cNvSpPr/>
            <p:nvPr/>
          </p:nvSpPr>
          <p:spPr>
            <a:xfrm>
              <a:off x="3509871" y="2653898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Down Arrow 156">
              <a:extLst>
                <a:ext uri="{FF2B5EF4-FFF2-40B4-BE49-F238E27FC236}">
                  <a16:creationId xmlns:a16="http://schemas.microsoft.com/office/drawing/2014/main" id="{CC945F88-AA61-C04E-848E-456147754E88}"/>
                </a:ext>
              </a:extLst>
            </p:cNvPr>
            <p:cNvSpPr/>
            <p:nvPr/>
          </p:nvSpPr>
          <p:spPr>
            <a:xfrm>
              <a:off x="5059836" y="2664966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Down Arrow 157">
              <a:extLst>
                <a:ext uri="{FF2B5EF4-FFF2-40B4-BE49-F238E27FC236}">
                  <a16:creationId xmlns:a16="http://schemas.microsoft.com/office/drawing/2014/main" id="{E87E8E84-F9AF-0648-B910-0FB5756F6C14}"/>
                </a:ext>
              </a:extLst>
            </p:cNvPr>
            <p:cNvSpPr/>
            <p:nvPr/>
          </p:nvSpPr>
          <p:spPr>
            <a:xfrm>
              <a:off x="6686915" y="268237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Down Arrow 158">
              <a:extLst>
                <a:ext uri="{FF2B5EF4-FFF2-40B4-BE49-F238E27FC236}">
                  <a16:creationId xmlns:a16="http://schemas.microsoft.com/office/drawing/2014/main" id="{46244A8C-5D0D-8F4D-985C-BC511592D0F1}"/>
                </a:ext>
              </a:extLst>
            </p:cNvPr>
            <p:cNvSpPr/>
            <p:nvPr/>
          </p:nvSpPr>
          <p:spPr>
            <a:xfrm>
              <a:off x="8404094" y="2693411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Down Arrow 159">
              <a:extLst>
                <a:ext uri="{FF2B5EF4-FFF2-40B4-BE49-F238E27FC236}">
                  <a16:creationId xmlns:a16="http://schemas.microsoft.com/office/drawing/2014/main" id="{006CB4D1-B303-0647-B733-CB6F06315BE1}"/>
                </a:ext>
              </a:extLst>
            </p:cNvPr>
            <p:cNvSpPr/>
            <p:nvPr/>
          </p:nvSpPr>
          <p:spPr>
            <a:xfrm>
              <a:off x="9984107" y="269771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E970FB-0493-8647-AC21-52A0876CEC34}"/>
                    </a:ext>
                  </a:extLst>
                </p:cNvPr>
                <p:cNvSpPr txBox="1"/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E970FB-0493-8647-AC21-52A0876CEC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blipFill>
                  <a:blip r:embed="rId23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04BF4EA-DA0B-F647-A552-816E132BA2EA}"/>
                    </a:ext>
                  </a:extLst>
                </p:cNvPr>
                <p:cNvSpPr txBox="1"/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04BF4EA-DA0B-F647-A552-816E132BA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blipFill>
                  <a:blip r:embed="rId24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65C5E4B-6780-394F-83D1-B9BA05A8719F}"/>
                    </a:ext>
                  </a:extLst>
                </p:cNvPr>
                <p:cNvSpPr txBox="1"/>
                <p:nvPr/>
              </p:nvSpPr>
              <p:spPr>
                <a:xfrm>
                  <a:off x="7037509" y="2763228"/>
                  <a:ext cx="5314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65C5E4B-6780-394F-83D1-B9BA05A871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509" y="2763228"/>
                  <a:ext cx="531428" cy="261610"/>
                </a:xfrm>
                <a:prstGeom prst="rect">
                  <a:avLst/>
                </a:prstGeom>
                <a:blipFill>
                  <a:blip r:embed="rId2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B14C804-6B04-144E-B19D-48754D1BBB72}"/>
                    </a:ext>
                  </a:extLst>
                </p:cNvPr>
                <p:cNvSpPr txBox="1"/>
                <p:nvPr/>
              </p:nvSpPr>
              <p:spPr>
                <a:xfrm>
                  <a:off x="7708302" y="2751261"/>
                  <a:ext cx="6723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B14C804-6B04-144E-B19D-48754D1BB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302" y="2751261"/>
                  <a:ext cx="672300" cy="261610"/>
                </a:xfrm>
                <a:prstGeom prst="rect">
                  <a:avLst/>
                </a:prstGeom>
                <a:blipFill>
                  <a:blip r:embed="rId26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5E491AF-3ECE-184E-950B-4953D0AE27A4}"/>
                    </a:ext>
                  </a:extLst>
                </p:cNvPr>
                <p:cNvSpPr txBox="1"/>
                <p:nvPr/>
              </p:nvSpPr>
              <p:spPr>
                <a:xfrm>
                  <a:off x="8645007" y="2770673"/>
                  <a:ext cx="53764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5E491AF-3ECE-184E-950B-4953D0AE2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5007" y="2770673"/>
                  <a:ext cx="537648" cy="261610"/>
                </a:xfrm>
                <a:prstGeom prst="rect">
                  <a:avLst/>
                </a:prstGeom>
                <a:blipFill>
                  <a:blip r:embed="rId27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774B89B-9C45-E544-87B7-AD8C5F32888B}"/>
                    </a:ext>
                  </a:extLst>
                </p:cNvPr>
                <p:cNvSpPr txBox="1"/>
                <p:nvPr/>
              </p:nvSpPr>
              <p:spPr>
                <a:xfrm>
                  <a:off x="9283811" y="2767836"/>
                  <a:ext cx="6835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774B89B-9C45-E544-87B7-AD8C5F328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811" y="2767836"/>
                  <a:ext cx="683585" cy="261610"/>
                </a:xfrm>
                <a:prstGeom prst="rect">
                  <a:avLst/>
                </a:prstGeom>
                <a:blipFill>
                  <a:blip r:embed="rId28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5622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F8BB03-63EA-4843-9922-12A767EE56D9}"/>
              </a:ext>
            </a:extLst>
          </p:cNvPr>
          <p:cNvGrpSpPr/>
          <p:nvPr/>
        </p:nvGrpSpPr>
        <p:grpSpPr>
          <a:xfrm>
            <a:off x="2903169" y="2113767"/>
            <a:ext cx="5642530" cy="2630466"/>
            <a:chOff x="2570335" y="2368963"/>
            <a:chExt cx="7794540" cy="3370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FD7EBFF-429B-6B44-A254-3089033BCC12}"/>
                </a:ext>
              </a:extLst>
            </p:cNvPr>
            <p:cNvSpPr/>
            <p:nvPr/>
          </p:nvSpPr>
          <p:spPr>
            <a:xfrm>
              <a:off x="335470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E6F8E0-52D1-8144-81FE-17CA6AC926DC}"/>
                </a:ext>
              </a:extLst>
            </p:cNvPr>
            <p:cNvSpPr/>
            <p:nvPr/>
          </p:nvSpPr>
          <p:spPr>
            <a:xfrm>
              <a:off x="335470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18026A7-814C-3846-A715-37909DC19368}"/>
                    </a:ext>
                  </a:extLst>
                </p:cNvPr>
                <p:cNvSpPr/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18026A7-814C-3846-A715-37909DC19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E3D0CD-AADD-4B48-8D96-B1C4454107C9}"/>
                </a:ext>
              </a:extLst>
            </p:cNvPr>
            <p:cNvSpPr txBox="1"/>
            <p:nvPr/>
          </p:nvSpPr>
          <p:spPr>
            <a:xfrm rot="5400000">
              <a:off x="339113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496492-78D2-A244-A9B5-876616C9E6A8}"/>
                </a:ext>
              </a:extLst>
            </p:cNvPr>
            <p:cNvSpPr/>
            <p:nvPr/>
          </p:nvSpPr>
          <p:spPr>
            <a:xfrm>
              <a:off x="4898017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1CCC12-6A46-FF40-AEAF-3B14378607CA}"/>
                </a:ext>
              </a:extLst>
            </p:cNvPr>
            <p:cNvSpPr/>
            <p:nvPr/>
          </p:nvSpPr>
          <p:spPr>
            <a:xfrm>
              <a:off x="4898017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8373C3-767A-E648-964E-EC8E1C2E610E}"/>
                    </a:ext>
                  </a:extLst>
                </p:cNvPr>
                <p:cNvSpPr/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8373C3-767A-E648-964E-EC8E1C2E61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5B956A-8989-3B43-BD72-5EBEFD017EBC}"/>
                </a:ext>
              </a:extLst>
            </p:cNvPr>
            <p:cNvSpPr txBox="1"/>
            <p:nvPr/>
          </p:nvSpPr>
          <p:spPr>
            <a:xfrm rot="5400000">
              <a:off x="4934446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0247F1-47E9-9342-94A9-7A845DD144AD}"/>
                </a:ext>
              </a:extLst>
            </p:cNvPr>
            <p:cNvSpPr/>
            <p:nvPr/>
          </p:nvSpPr>
          <p:spPr>
            <a:xfrm>
              <a:off x="6524883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8F7F1F-A8FA-8642-98A3-086D57B24ED3}"/>
                </a:ext>
              </a:extLst>
            </p:cNvPr>
            <p:cNvSpPr/>
            <p:nvPr/>
          </p:nvSpPr>
          <p:spPr>
            <a:xfrm>
              <a:off x="6524883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F20E16B-378F-3C4C-A0E2-CA40083CBCA8}"/>
                    </a:ext>
                  </a:extLst>
                </p:cNvPr>
                <p:cNvSpPr/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F20E16B-378F-3C4C-A0E2-CA40083CBC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A8D08A-4C20-FF4D-A454-EB05E8294011}"/>
                </a:ext>
              </a:extLst>
            </p:cNvPr>
            <p:cNvSpPr txBox="1"/>
            <p:nvPr/>
          </p:nvSpPr>
          <p:spPr>
            <a:xfrm rot="5400000">
              <a:off x="6561312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F9C0DA-288D-9142-B0A1-F3CA7AF68D7F}"/>
                </a:ext>
              </a:extLst>
            </p:cNvPr>
            <p:cNvSpPr/>
            <p:nvPr/>
          </p:nvSpPr>
          <p:spPr>
            <a:xfrm>
              <a:off x="8242062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A0F5237-650F-ED4E-8046-2643F16675B6}"/>
                </a:ext>
              </a:extLst>
            </p:cNvPr>
            <p:cNvSpPr/>
            <p:nvPr/>
          </p:nvSpPr>
          <p:spPr>
            <a:xfrm>
              <a:off x="8242062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BD8E00-4E1C-F641-A416-D0A2EFEEF7D4}"/>
                    </a:ext>
                  </a:extLst>
                </p:cNvPr>
                <p:cNvSpPr/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BD8E00-4E1C-F641-A416-D0A2EFEEF7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E4BF9F-77AB-BC40-B035-4D0BA47213EA}"/>
                </a:ext>
              </a:extLst>
            </p:cNvPr>
            <p:cNvSpPr txBox="1"/>
            <p:nvPr/>
          </p:nvSpPr>
          <p:spPr>
            <a:xfrm rot="5400000">
              <a:off x="8278491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B93F0C-72F7-BA48-B308-536564A9F0D6}"/>
                </a:ext>
              </a:extLst>
            </p:cNvPr>
            <p:cNvSpPr txBox="1"/>
            <p:nvPr/>
          </p:nvSpPr>
          <p:spPr>
            <a:xfrm>
              <a:off x="8966600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ECA60-555C-1A4C-A2F3-045CF9FB8FD5}"/>
                </a:ext>
              </a:extLst>
            </p:cNvPr>
            <p:cNvSpPr txBox="1"/>
            <p:nvPr/>
          </p:nvSpPr>
          <p:spPr>
            <a:xfrm>
              <a:off x="8969748" y="345192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30F43C-6342-B548-8E35-29EB57FBC560}"/>
                </a:ext>
              </a:extLst>
            </p:cNvPr>
            <p:cNvSpPr txBox="1"/>
            <p:nvPr/>
          </p:nvSpPr>
          <p:spPr>
            <a:xfrm>
              <a:off x="8990389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7EB546-7AA5-2C46-84E8-20C344EA3E51}"/>
                </a:ext>
              </a:extLst>
            </p:cNvPr>
            <p:cNvSpPr txBox="1"/>
            <p:nvPr/>
          </p:nvSpPr>
          <p:spPr>
            <a:xfrm>
              <a:off x="7354808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E7426D-8E6B-944D-A2E1-83E55DB72442}"/>
                </a:ext>
              </a:extLst>
            </p:cNvPr>
            <p:cNvSpPr txBox="1"/>
            <p:nvPr/>
          </p:nvSpPr>
          <p:spPr>
            <a:xfrm>
              <a:off x="7354808" y="346005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E9D2A5-25FE-6940-BB25-ED0C17729864}"/>
                </a:ext>
              </a:extLst>
            </p:cNvPr>
            <p:cNvSpPr txBox="1"/>
            <p:nvPr/>
          </p:nvSpPr>
          <p:spPr>
            <a:xfrm>
              <a:off x="7366136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82B62D-E2B3-8342-A660-F4A050926650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>
              <a:off x="3760967" y="3074542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64EE44-94A2-2945-9617-EAC1A34CF51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760967" y="3074542"/>
              <a:ext cx="1137050" cy="66610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0537FB-25C0-6F40-B67C-C89B04CD6572}"/>
                </a:ext>
              </a:extLst>
            </p:cNvPr>
            <p:cNvCxnSpPr/>
            <p:nvPr/>
          </p:nvCxnSpPr>
          <p:spPr>
            <a:xfrm>
              <a:off x="3760967" y="3731231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13B7EF-81AA-CD48-8B67-5C1D4D102AC9}"/>
                </a:ext>
              </a:extLst>
            </p:cNvPr>
            <p:cNvCxnSpPr/>
            <p:nvPr/>
          </p:nvCxnSpPr>
          <p:spPr>
            <a:xfrm>
              <a:off x="3760967" y="5256458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0A6C5A1-EA1C-1446-A6A5-545D6C61C2F0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07628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79A988F-0194-824E-8F78-E6B38951A892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73040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91D99D-F275-1A41-9761-6BAA780AE461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944D123-DEE3-2548-9204-21F667EE41A4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074542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86241E-69A1-F342-89C9-B33AF10DB9AC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CF65A7-1505-E449-AACC-8FE01BF3F68F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F2B7DD3-B20B-964E-BB7C-269DD5E5AEAC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740EFC-AEB3-3243-90A1-3916CDFAF59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525132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9DF3A5-A6F1-3043-9547-45BF7E5B96D6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9242A5-A8C6-CC42-A2CB-62F927E41E91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5294405" y="3074542"/>
              <a:ext cx="1230478" cy="66782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7B1D1A-A788-1E41-98A0-44D6D7872957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3760967" y="3074542"/>
              <a:ext cx="1137050" cy="66610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1CD3C0-BE26-DC48-B4F8-2BAD1CC209DF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3760967" y="3074542"/>
              <a:ext cx="1137050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3F5923A-0E16-BE40-AA1B-E42929634D44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766367" y="3074542"/>
              <a:ext cx="1131650" cy="216907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583259-84DE-AD44-BF24-77CD70AD85C3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763505" y="3740649"/>
              <a:ext cx="1134512" cy="15084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B1356CB-78C2-7F4C-9106-FD7CEA18DD81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3763505" y="3730408"/>
              <a:ext cx="1134512" cy="152091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963985-A6A7-0B43-BE4A-41B202613EAD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5307865" y="3073719"/>
              <a:ext cx="1217018" cy="66693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6B7D134-E62E-7D4A-8B6A-413C4D97B4F9}"/>
                </a:ext>
              </a:extLst>
            </p:cNvPr>
            <p:cNvSpPr/>
            <p:nvPr/>
          </p:nvSpPr>
          <p:spPr>
            <a:xfrm>
              <a:off x="983966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0693713-DE63-A046-B948-8D4687D21B1F}"/>
                </a:ext>
              </a:extLst>
            </p:cNvPr>
            <p:cNvSpPr/>
            <p:nvPr/>
          </p:nvSpPr>
          <p:spPr>
            <a:xfrm>
              <a:off x="983966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5ED503D-4A55-B24E-9637-9C56A44E8909}"/>
                    </a:ext>
                  </a:extLst>
                </p:cNvPr>
                <p:cNvSpPr/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5ED503D-4A55-B24E-9637-9C56A44E89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CC7555C-73F0-DD42-B0B8-D391079C9312}"/>
                </a:ext>
              </a:extLst>
            </p:cNvPr>
            <p:cNvSpPr txBox="1"/>
            <p:nvPr/>
          </p:nvSpPr>
          <p:spPr>
            <a:xfrm rot="5400000">
              <a:off x="987609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26A087-B7F2-8140-A498-5CC04DC13BE3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B7AFDD-6797-2042-8A46-D88DC6D408C2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2E8D3CB-C67F-2345-B8E7-E060CA59F611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7C2D25D-927A-6D45-AB85-291B341A9AA6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5304276" y="3073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20501D5-E56F-9A47-8B25-FCB3956C6DA4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65" y="3740710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2C3A7F6-09FE-B64E-BC0D-AB6C7AFAD240}"/>
                </a:ext>
              </a:extLst>
            </p:cNvPr>
            <p:cNvCxnSpPr>
              <a:cxnSpLocks/>
            </p:cNvCxnSpPr>
            <p:nvPr/>
          </p:nvCxnSpPr>
          <p:spPr>
            <a:xfrm>
              <a:off x="5303361" y="5237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B86BB78-48E2-C34F-B5E8-F0945D631349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5302201" y="3740649"/>
              <a:ext cx="1222682" cy="149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FD06C2F-E72E-4245-97C1-B2FFFB64256F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5306396" y="3737642"/>
              <a:ext cx="1218487" cy="15136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76DA4A3-2700-DE4C-9938-30EF33EF8D57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5304276" y="3074542"/>
              <a:ext cx="1220607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2B454DB-646E-7347-8A67-7D2AA9E50582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5315149" y="3082848"/>
              <a:ext cx="1209734" cy="216847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70A04CC-8EF4-CA4B-8A98-ED952E340F6A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077192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191577-4A5F-404C-A4CC-DA37F498F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654" y="359500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3B7B95-0930-A540-AF12-05A2B48E3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286" y="5034950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F792FE1-15E2-C643-A596-34E46C6CFD27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 flipV="1">
              <a:off x="6931142" y="4818580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552C643-A315-CB49-B7E0-671599988F47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6931142" y="30745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0C6304-4621-C748-A9E6-5E189372C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3535" y="3083112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A5B389E-57CB-DA40-9E14-E7B56CFA83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772" y="3078324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2799FE4-4B18-E440-9D1E-6B7484118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352" y="3726163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972B900-C822-2F4D-90C4-7E2DA6A4F004}"/>
                </a:ext>
              </a:extLst>
            </p:cNvPr>
            <p:cNvCxnSpPr>
              <a:cxnSpLocks/>
            </p:cNvCxnSpPr>
            <p:nvPr/>
          </p:nvCxnSpPr>
          <p:spPr>
            <a:xfrm>
              <a:off x="7912725" y="3558110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2E92394-F767-7642-BF97-38BADA4F545D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735838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C6FE4C6-4642-4641-A9FE-66F8EDF2F54C}"/>
                </a:ext>
              </a:extLst>
            </p:cNvPr>
            <p:cNvCxnSpPr>
              <a:cxnSpLocks/>
            </p:cNvCxnSpPr>
            <p:nvPr/>
          </p:nvCxnSpPr>
          <p:spPr>
            <a:xfrm>
              <a:off x="7924284" y="4985138"/>
              <a:ext cx="319484" cy="2445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6CC23BB-E292-DF4A-816A-50DFF4BCE91F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39" y="4795507"/>
              <a:ext cx="330275" cy="42210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A02E8D-9DAC-5344-BF42-5BFEC8D642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591" y="4813429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A1290A5-B2A6-F74F-A35A-186B4C0F3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1679" y="5032229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96B4444-24A7-9B42-9686-F6E07C67F0A0}"/>
                </a:ext>
              </a:extLst>
            </p:cNvPr>
            <p:cNvCxnSpPr>
              <a:cxnSpLocks/>
            </p:cNvCxnSpPr>
            <p:nvPr/>
          </p:nvCxnSpPr>
          <p:spPr>
            <a:xfrm>
              <a:off x="8645636" y="3075108"/>
              <a:ext cx="302941" cy="1663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9966301-4074-C441-9605-896B8BD39018}"/>
                </a:ext>
              </a:extLst>
            </p:cNvPr>
            <p:cNvCxnSpPr>
              <a:cxnSpLocks/>
            </p:cNvCxnSpPr>
            <p:nvPr/>
          </p:nvCxnSpPr>
          <p:spPr>
            <a:xfrm>
              <a:off x="8645007" y="30832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B5329AB-BA7B-FD4E-80DD-A44A45A94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392" y="358426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D8C296E-7077-0B41-8F9D-367F562948F3}"/>
                </a:ext>
              </a:extLst>
            </p:cNvPr>
            <p:cNvCxnSpPr>
              <a:cxnSpLocks/>
            </p:cNvCxnSpPr>
            <p:nvPr/>
          </p:nvCxnSpPr>
          <p:spPr>
            <a:xfrm>
              <a:off x="8647674" y="3735283"/>
              <a:ext cx="307357" cy="30296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9CDE32-C93D-D247-BA12-1B52079C5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861" y="3072774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641C5AB-A4B4-AF49-BB5B-87424F374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078324"/>
              <a:ext cx="284814" cy="37707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CEACE88-42C8-2446-9DA6-711353A650E3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558110"/>
              <a:ext cx="284814" cy="16206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47B1BF3-0FC2-6A42-9573-A490724C8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738611"/>
              <a:ext cx="284814" cy="37524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C29AF0-FB64-074A-824E-47D7531240B2}"/>
                </a:ext>
              </a:extLst>
            </p:cNvPr>
            <p:cNvCxnSpPr>
              <a:cxnSpLocks/>
            </p:cNvCxnSpPr>
            <p:nvPr/>
          </p:nvCxnSpPr>
          <p:spPr>
            <a:xfrm>
              <a:off x="9540861" y="4848224"/>
              <a:ext cx="295981" cy="38949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9668FD9-53D5-4044-B709-A304BBFCB9B4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015459"/>
              <a:ext cx="284814" cy="22226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70D2AED-C646-AE4C-AB4B-C2C6F994483F}"/>
                    </a:ext>
                  </a:extLst>
                </p:cNvPr>
                <p:cNvSpPr txBox="1"/>
                <p:nvPr/>
              </p:nvSpPr>
              <p:spPr>
                <a:xfrm>
                  <a:off x="2584112" y="2912047"/>
                  <a:ext cx="659027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70D2AED-C646-AE4C-AB4B-C2C6F9944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112" y="2912047"/>
                  <a:ext cx="659027" cy="261611"/>
                </a:xfrm>
                <a:prstGeom prst="rect">
                  <a:avLst/>
                </a:prstGeom>
                <a:blipFill>
                  <a:blip r:embed="rId7"/>
                  <a:stretch>
                    <a:fillRect r="-23684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92D29AA-8D3E-3048-919E-C8DE254DCFF0}"/>
                    </a:ext>
                  </a:extLst>
                </p:cNvPr>
                <p:cNvSpPr txBox="1"/>
                <p:nvPr/>
              </p:nvSpPr>
              <p:spPr>
                <a:xfrm>
                  <a:off x="2570335" y="3547358"/>
                  <a:ext cx="659027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92D29AA-8D3E-3048-919E-C8DE254DC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335" y="3547358"/>
                  <a:ext cx="659027" cy="261611"/>
                </a:xfrm>
                <a:prstGeom prst="rect">
                  <a:avLst/>
                </a:prstGeom>
                <a:blipFill>
                  <a:blip r:embed="rId8"/>
                  <a:stretch>
                    <a:fillRect r="-20513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8FE1101-78E5-1946-AD50-75DF766417EE}"/>
                    </a:ext>
                  </a:extLst>
                </p:cNvPr>
                <p:cNvSpPr txBox="1"/>
                <p:nvPr/>
              </p:nvSpPr>
              <p:spPr>
                <a:xfrm>
                  <a:off x="2578920" y="5102224"/>
                  <a:ext cx="66306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8FE1101-78E5-1946-AD50-75DF766417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920" y="5102224"/>
                  <a:ext cx="663068" cy="261611"/>
                </a:xfrm>
                <a:prstGeom prst="rect">
                  <a:avLst/>
                </a:prstGeom>
                <a:blipFill>
                  <a:blip r:embed="rId9"/>
                  <a:stretch>
                    <a:fillRect r="-17949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6A23E-C2C2-F346-A20C-6B1B29273BEB}"/>
                    </a:ext>
                  </a:extLst>
                </p:cNvPr>
                <p:cNvSpPr txBox="1"/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6A23E-C2C2-F346-A20C-6B1B29273B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blipFill>
                  <a:blip r:embed="rId10"/>
                  <a:stretch>
                    <a:fillRect r="-1562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F8507CC-F2AC-7248-BC49-CF4458014410}"/>
                    </a:ext>
                  </a:extLst>
                </p:cNvPr>
                <p:cNvSpPr txBox="1"/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i="1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F8507CC-F2AC-7248-BC49-CF4458014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blipFill>
                  <a:blip r:embed="rId11"/>
                  <a:stretch>
                    <a:fillRect r="-1470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80D0F2-970F-5A4D-8FAA-DE70B9187C53}"/>
                    </a:ext>
                  </a:extLst>
                </p:cNvPr>
                <p:cNvSpPr txBox="1"/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80D0F2-970F-5A4D-8FAA-DE70B9187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blipFill>
                  <a:blip r:embed="rId12"/>
                  <a:stretch>
                    <a:fillRect r="-1470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B01098-CB1E-5446-B4C9-0359E2AE72DF}"/>
                    </a:ext>
                  </a:extLst>
                </p:cNvPr>
                <p:cNvSpPr txBox="1"/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B01098-CB1E-5446-B4C9-0359E2AE72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blipFill>
                  <a:blip r:embed="rId13"/>
                  <a:stretch>
                    <a:fillRect r="-1428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60D445-CA19-724F-8AD6-589E984E2322}"/>
                    </a:ext>
                  </a:extLst>
                </p:cNvPr>
                <p:cNvSpPr txBox="1"/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60D445-CA19-724F-8AD6-589E984E2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blipFill>
                  <a:blip r:embed="rId14"/>
                  <a:stretch>
                    <a:fillRect r="-1428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10E28C-7D3F-F046-B554-40A372F45759}"/>
                    </a:ext>
                  </a:extLst>
                </p:cNvPr>
                <p:cNvSpPr txBox="1"/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10E28C-7D3F-F046-B554-40A372F45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blipFill>
                  <a:blip r:embed="rId15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9511DB-BEE1-6544-BAAC-DF13F0807ADA}"/>
                    </a:ext>
                  </a:extLst>
                </p:cNvPr>
                <p:cNvSpPr txBox="1"/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9511DB-BEE1-6544-BAAC-DF13F0807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blipFill>
                  <a:blip r:embed="rId16"/>
                  <a:stretch>
                    <a:fillRect t="-17647" r="-3226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3CBAE2-87D5-4249-A2D2-F9AD02AC67BC}"/>
                    </a:ext>
                  </a:extLst>
                </p:cNvPr>
                <p:cNvSpPr txBox="1"/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3CBAE2-87D5-4249-A2D2-F9AD02AC67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blipFill>
                  <a:blip r:embed="rId17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A3B3141-099B-5C40-A768-6BAED6939965}"/>
                    </a:ext>
                  </a:extLst>
                </p:cNvPr>
                <p:cNvSpPr txBox="1"/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A3B3141-099B-5C40-A768-6BAED6939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blipFill>
                  <a:blip r:embed="rId18"/>
                  <a:stretch>
                    <a:fillRect t="-17647" r="-322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0554543-A8B7-804A-A09F-81BD4610CEB8}"/>
                    </a:ext>
                  </a:extLst>
                </p:cNvPr>
                <p:cNvSpPr txBox="1"/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0554543-A8B7-804A-A09F-81BD4610C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blipFill>
                  <a:blip r:embed="rId19"/>
                  <a:stretch>
                    <a:fillRect t="-187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E5420541-9C07-B240-AC42-F2D760680F3B}"/>
                </a:ext>
              </a:extLst>
            </p:cNvPr>
            <p:cNvSpPr/>
            <p:nvPr/>
          </p:nvSpPr>
          <p:spPr>
            <a:xfrm>
              <a:off x="3509871" y="2653898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79A73C70-8D36-5A4F-9957-8DBEA10488C8}"/>
                </a:ext>
              </a:extLst>
            </p:cNvPr>
            <p:cNvSpPr/>
            <p:nvPr/>
          </p:nvSpPr>
          <p:spPr>
            <a:xfrm>
              <a:off x="5059836" y="2664966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Down Arrow 99">
              <a:extLst>
                <a:ext uri="{FF2B5EF4-FFF2-40B4-BE49-F238E27FC236}">
                  <a16:creationId xmlns:a16="http://schemas.microsoft.com/office/drawing/2014/main" id="{35A88DAE-D515-644D-B0F8-DECBEBA4A2B0}"/>
                </a:ext>
              </a:extLst>
            </p:cNvPr>
            <p:cNvSpPr/>
            <p:nvPr/>
          </p:nvSpPr>
          <p:spPr>
            <a:xfrm>
              <a:off x="6686915" y="268237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Down Arrow 100">
              <a:extLst>
                <a:ext uri="{FF2B5EF4-FFF2-40B4-BE49-F238E27FC236}">
                  <a16:creationId xmlns:a16="http://schemas.microsoft.com/office/drawing/2014/main" id="{A30082E9-CB2F-884B-B145-0BA77A0EB075}"/>
                </a:ext>
              </a:extLst>
            </p:cNvPr>
            <p:cNvSpPr/>
            <p:nvPr/>
          </p:nvSpPr>
          <p:spPr>
            <a:xfrm>
              <a:off x="8404094" y="2693411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own Arrow 101">
              <a:extLst>
                <a:ext uri="{FF2B5EF4-FFF2-40B4-BE49-F238E27FC236}">
                  <a16:creationId xmlns:a16="http://schemas.microsoft.com/office/drawing/2014/main" id="{A786ACA8-02DA-D042-A5F0-2C8C51172C07}"/>
                </a:ext>
              </a:extLst>
            </p:cNvPr>
            <p:cNvSpPr/>
            <p:nvPr/>
          </p:nvSpPr>
          <p:spPr>
            <a:xfrm>
              <a:off x="9984107" y="269771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EC06C39-3895-A540-9D73-7CB2241B02C4}"/>
                    </a:ext>
                  </a:extLst>
                </p:cNvPr>
                <p:cNvSpPr txBox="1"/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EC06C39-3895-A540-9D73-7CB2241B0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blipFill>
                  <a:blip r:embed="rId20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B7AB718-442E-1046-9BBD-23065AEA011A}"/>
                    </a:ext>
                  </a:extLst>
                </p:cNvPr>
                <p:cNvSpPr txBox="1"/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B7AB718-442E-1046-9BBD-23065AEA01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blipFill>
                  <a:blip r:embed="rId21"/>
                  <a:stretch>
                    <a:fillRect t="-187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2DAF5FD-7530-674A-B03B-7F928C963DC5}"/>
                    </a:ext>
                  </a:extLst>
                </p:cNvPr>
                <p:cNvSpPr txBox="1"/>
                <p:nvPr/>
              </p:nvSpPr>
              <p:spPr>
                <a:xfrm>
                  <a:off x="6919767" y="2757359"/>
                  <a:ext cx="53142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2DAF5FD-7530-674A-B03B-7F928C963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9767" y="2757359"/>
                  <a:ext cx="531428" cy="261611"/>
                </a:xfrm>
                <a:prstGeom prst="rect">
                  <a:avLst/>
                </a:prstGeom>
                <a:blipFill>
                  <a:blip r:embed="rId22"/>
                  <a:stretch>
                    <a:fillRect t="-17647" r="-322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374A23F-1EE7-D649-8A97-984F5916BF1A}"/>
                    </a:ext>
                  </a:extLst>
                </p:cNvPr>
                <p:cNvSpPr txBox="1"/>
                <p:nvPr/>
              </p:nvSpPr>
              <p:spPr>
                <a:xfrm>
                  <a:off x="7511036" y="2770821"/>
                  <a:ext cx="672300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374A23F-1EE7-D649-8A97-984F5916B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036" y="2770821"/>
                  <a:ext cx="672300" cy="261611"/>
                </a:xfrm>
                <a:prstGeom prst="rect">
                  <a:avLst/>
                </a:prstGeom>
                <a:blipFill>
                  <a:blip r:embed="rId23"/>
                  <a:stretch>
                    <a:fillRect t="-17647" r="-769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82BEF6E-2173-B241-916C-D5E046A828DF}"/>
                    </a:ext>
                  </a:extLst>
                </p:cNvPr>
                <p:cNvSpPr txBox="1"/>
                <p:nvPr/>
              </p:nvSpPr>
              <p:spPr>
                <a:xfrm>
                  <a:off x="8575653" y="2770378"/>
                  <a:ext cx="53764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82BEF6E-2173-B241-916C-D5E046A82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5653" y="2770378"/>
                  <a:ext cx="537648" cy="261611"/>
                </a:xfrm>
                <a:prstGeom prst="rect">
                  <a:avLst/>
                </a:prstGeom>
                <a:blipFill>
                  <a:blip r:embed="rId24"/>
                  <a:stretch>
                    <a:fillRect t="-17647" r="-3125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E44F8A2-F318-4D40-945E-3C1B3E3FC6DF}"/>
                    </a:ext>
                  </a:extLst>
                </p:cNvPr>
                <p:cNvSpPr txBox="1"/>
                <p:nvPr/>
              </p:nvSpPr>
              <p:spPr>
                <a:xfrm>
                  <a:off x="9083834" y="2766330"/>
                  <a:ext cx="683585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E44F8A2-F318-4D40-945E-3C1B3E3FC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3834" y="2766330"/>
                  <a:ext cx="683585" cy="261611"/>
                </a:xfrm>
                <a:prstGeom prst="rect">
                  <a:avLst/>
                </a:prstGeom>
                <a:blipFill>
                  <a:blip r:embed="rId25"/>
                  <a:stretch>
                    <a:fillRect t="-18750" r="-1025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25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18BDD11F-6595-2C4E-BE04-F87FF07366C0}"/>
              </a:ext>
            </a:extLst>
          </p:cNvPr>
          <p:cNvGrpSpPr/>
          <p:nvPr/>
        </p:nvGrpSpPr>
        <p:grpSpPr>
          <a:xfrm>
            <a:off x="1878557" y="1902824"/>
            <a:ext cx="4078572" cy="2145192"/>
            <a:chOff x="1878557" y="1902824"/>
            <a:chExt cx="4078572" cy="214519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C02A607-768B-E645-8569-A2D75655997B}"/>
                </a:ext>
              </a:extLst>
            </p:cNvPr>
            <p:cNvSpPr/>
            <p:nvPr/>
          </p:nvSpPr>
          <p:spPr>
            <a:xfrm>
              <a:off x="3535534" y="2344218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483BC4-40B2-4B44-975C-E96BCEABE1C6}"/>
                </a:ext>
              </a:extLst>
            </p:cNvPr>
            <p:cNvSpPr/>
            <p:nvPr/>
          </p:nvSpPr>
          <p:spPr>
            <a:xfrm>
              <a:off x="3566357" y="3349373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66BD61A-1F37-684B-84B0-70F18CFDF4B6}"/>
                </a:ext>
              </a:extLst>
            </p:cNvPr>
            <p:cNvSpPr/>
            <p:nvPr/>
          </p:nvSpPr>
          <p:spPr>
            <a:xfrm>
              <a:off x="4633156" y="2830528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6495002-4F96-934A-AAD3-AEC619261813}"/>
                </a:ext>
              </a:extLst>
            </p:cNvPr>
            <p:cNvCxnSpPr>
              <a:stCxn id="2" idx="0"/>
              <a:endCxn id="2" idx="4"/>
            </p:cNvCxnSpPr>
            <p:nvPr/>
          </p:nvCxnSpPr>
          <p:spPr>
            <a:xfrm>
              <a:off x="3887424" y="2344218"/>
              <a:ext cx="0" cy="698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E58CB0-35FF-F347-A25C-C5AC7F37D54A}"/>
                </a:ext>
              </a:extLst>
            </p:cNvPr>
            <p:cNvCxnSpPr/>
            <p:nvPr/>
          </p:nvCxnSpPr>
          <p:spPr>
            <a:xfrm>
              <a:off x="3918247" y="3349373"/>
              <a:ext cx="0" cy="698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20787B-0B4B-B64B-A933-70DF2999C279}"/>
                </a:ext>
              </a:extLst>
            </p:cNvPr>
            <p:cNvCxnSpPr/>
            <p:nvPr/>
          </p:nvCxnSpPr>
          <p:spPr>
            <a:xfrm>
              <a:off x="4985046" y="2839090"/>
              <a:ext cx="0" cy="6986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9C17FA-3919-D744-9445-569142089C7A}"/>
                </a:ext>
              </a:extLst>
            </p:cNvPr>
            <p:cNvCxnSpPr>
              <a:cxnSpLocks/>
              <a:stCxn id="2" idx="6"/>
              <a:endCxn id="4" idx="1"/>
            </p:cNvCxnSpPr>
            <p:nvPr/>
          </p:nvCxnSpPr>
          <p:spPr>
            <a:xfrm>
              <a:off x="4239314" y="2693540"/>
              <a:ext cx="496908" cy="23930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78AFB75-17A5-6243-BDB7-41F281E31ADA}"/>
                </a:ext>
              </a:extLst>
            </p:cNvPr>
            <p:cNvCxnSpPr>
              <a:stCxn id="3" idx="6"/>
              <a:endCxn id="4" idx="3"/>
            </p:cNvCxnSpPr>
            <p:nvPr/>
          </p:nvCxnSpPr>
          <p:spPr>
            <a:xfrm flipV="1">
              <a:off x="4270137" y="3426857"/>
              <a:ext cx="466085" cy="27183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5F2D29-2350-E74C-A25B-49401132118F}"/>
                </a:ext>
              </a:extLst>
            </p:cNvPr>
            <p:cNvCxnSpPr>
              <a:stCxn id="2" idx="2"/>
            </p:cNvCxnSpPr>
            <p:nvPr/>
          </p:nvCxnSpPr>
          <p:spPr>
            <a:xfrm flipH="1">
              <a:off x="2826617" y="2693540"/>
              <a:ext cx="708917" cy="49487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698C550-E26E-4345-9A28-34CACBE756D4}"/>
                </a:ext>
              </a:extLst>
            </p:cNvPr>
            <p:cNvCxnSpPr>
              <a:stCxn id="3" idx="2"/>
            </p:cNvCxnSpPr>
            <p:nvPr/>
          </p:nvCxnSpPr>
          <p:spPr>
            <a:xfrm flipH="1" flipV="1">
              <a:off x="2826617" y="3188411"/>
              <a:ext cx="739740" cy="51028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818AA03-AC28-1143-97C4-19DCCC2A728F}"/>
                </a:ext>
              </a:extLst>
            </p:cNvPr>
            <p:cNvCxnSpPr/>
            <p:nvPr/>
          </p:nvCxnSpPr>
          <p:spPr>
            <a:xfrm>
              <a:off x="2405376" y="3188411"/>
              <a:ext cx="421241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AC9723-EB2A-CF41-8647-DC50D871BAB9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5336936" y="3179849"/>
              <a:ext cx="392130" cy="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34425D-6B45-C344-83C8-47413F06414B}"/>
                    </a:ext>
                  </a:extLst>
                </p:cNvPr>
                <p:cNvSpPr txBox="1"/>
                <p:nvPr/>
              </p:nvSpPr>
              <p:spPr>
                <a:xfrm>
                  <a:off x="3461612" y="2548561"/>
                  <a:ext cx="5416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34425D-6B45-C344-83C8-47413F064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612" y="2548561"/>
                  <a:ext cx="541687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E1A522-8571-5B4E-B9B4-77F83FFEDEFB}"/>
                    </a:ext>
                  </a:extLst>
                </p:cNvPr>
                <p:cNvSpPr txBox="1"/>
                <p:nvPr/>
              </p:nvSpPr>
              <p:spPr>
                <a:xfrm>
                  <a:off x="3812116" y="2547990"/>
                  <a:ext cx="5302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E1A522-8571-5B4E-B9B4-77F83FFED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2116" y="2547990"/>
                  <a:ext cx="530209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5E05908-17F6-4647-AFA0-E50662743748}"/>
                    </a:ext>
                  </a:extLst>
                </p:cNvPr>
                <p:cNvSpPr txBox="1"/>
                <p:nvPr/>
              </p:nvSpPr>
              <p:spPr>
                <a:xfrm>
                  <a:off x="3479626" y="3552477"/>
                  <a:ext cx="5416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5E05908-17F6-4647-AFA0-E50662743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9626" y="3552477"/>
                  <a:ext cx="541687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B9E99C5-26D2-3F47-AF2E-589CB47BCE28}"/>
                    </a:ext>
                  </a:extLst>
                </p:cNvPr>
                <p:cNvSpPr txBox="1"/>
                <p:nvPr/>
              </p:nvSpPr>
              <p:spPr>
                <a:xfrm>
                  <a:off x="3842939" y="3548007"/>
                  <a:ext cx="53347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B9E99C5-26D2-3F47-AF2E-589CB47BC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939" y="3548007"/>
                  <a:ext cx="533479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426165-0FAF-3B4B-9E6D-1C4330CF35B3}"/>
                    </a:ext>
                  </a:extLst>
                </p:cNvPr>
                <p:cNvSpPr txBox="1"/>
                <p:nvPr/>
              </p:nvSpPr>
              <p:spPr>
                <a:xfrm>
                  <a:off x="3023337" y="3047334"/>
                  <a:ext cx="16406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i="1"/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1100" dirty="0"/>
                    <a:t> - activation function</a:t>
                  </a: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426165-0FAF-3B4B-9E6D-1C4330CF35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337" y="3047334"/>
                  <a:ext cx="1640642" cy="261610"/>
                </a:xfrm>
                <a:prstGeom prst="rect">
                  <a:avLst/>
                </a:prstGeom>
                <a:blipFill>
                  <a:blip r:embed="rId6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5D448C-A942-4848-A14D-2A95DEAC0B20}"/>
                    </a:ext>
                  </a:extLst>
                </p:cNvPr>
                <p:cNvSpPr txBox="1"/>
                <p:nvPr/>
              </p:nvSpPr>
              <p:spPr>
                <a:xfrm>
                  <a:off x="4669062" y="2896933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5D448C-A942-4848-A14D-2A95DEAC0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9062" y="2896933"/>
                  <a:ext cx="295274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0E56A9-10DB-FD43-98EA-DAA55C12DFAE}"/>
                    </a:ext>
                  </a:extLst>
                </p:cNvPr>
                <p:cNvSpPr txBox="1"/>
                <p:nvPr/>
              </p:nvSpPr>
              <p:spPr>
                <a:xfrm>
                  <a:off x="4684689" y="3188411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0E56A9-10DB-FD43-98EA-DAA55C12DF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4689" y="3188411"/>
                  <a:ext cx="295274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73E249-547D-0243-90AA-48FCA5FF9823}"/>
                    </a:ext>
                  </a:extLst>
                </p:cNvPr>
                <p:cNvSpPr txBox="1"/>
                <p:nvPr/>
              </p:nvSpPr>
              <p:spPr>
                <a:xfrm>
                  <a:off x="5070398" y="3027738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73E249-547D-0243-90AA-48FCA5FF9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398" y="3027738"/>
                  <a:ext cx="322524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E9037A-AEA8-0246-B19F-760B92AB31B0}"/>
                    </a:ext>
                  </a:extLst>
                </p:cNvPr>
                <p:cNvSpPr txBox="1"/>
                <p:nvPr/>
              </p:nvSpPr>
              <p:spPr>
                <a:xfrm>
                  <a:off x="5661855" y="3027738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E9037A-AEA8-0246-B19F-760B92AB3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855" y="3027738"/>
                  <a:ext cx="295274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6EDEE9C-773A-7B47-A6F7-F37CB3D02D4B}"/>
                    </a:ext>
                  </a:extLst>
                </p:cNvPr>
                <p:cNvSpPr txBox="1"/>
                <p:nvPr/>
              </p:nvSpPr>
              <p:spPr>
                <a:xfrm>
                  <a:off x="1878557" y="2911996"/>
                  <a:ext cx="964238" cy="266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100" i="1"/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1100" dirty="0"/>
                    <a:t>+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6EDEE9C-773A-7B47-A6F7-F37CB3D02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8557" y="2911996"/>
                  <a:ext cx="964238" cy="266996"/>
                </a:xfrm>
                <a:prstGeom prst="rect">
                  <a:avLst/>
                </a:prstGeom>
                <a:blipFill>
                  <a:blip r:embed="rId11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F6FD3FA-7F1C-0143-B512-D3FEBC53B051}"/>
                </a:ext>
              </a:extLst>
            </p:cNvPr>
            <p:cNvCxnSpPr/>
            <p:nvPr/>
          </p:nvCxnSpPr>
          <p:spPr>
            <a:xfrm flipH="1">
              <a:off x="3023337" y="2213569"/>
              <a:ext cx="1956626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E97942-0EC3-E540-9EEC-F1AD0F5C86B3}"/>
                </a:ext>
              </a:extLst>
            </p:cNvPr>
            <p:cNvSpPr txBox="1"/>
            <p:nvPr/>
          </p:nvSpPr>
          <p:spPr>
            <a:xfrm>
              <a:off x="3356711" y="1902824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backpropagation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B48CF90-BD37-A346-AC76-68DFD9E447D5}"/>
              </a:ext>
            </a:extLst>
          </p:cNvPr>
          <p:cNvGrpSpPr/>
          <p:nvPr/>
        </p:nvGrpSpPr>
        <p:grpSpPr>
          <a:xfrm>
            <a:off x="6953794" y="2470800"/>
            <a:ext cx="3757965" cy="1319981"/>
            <a:chOff x="6953794" y="2470800"/>
            <a:chExt cx="3757965" cy="13199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2F11431-2311-CC42-B2B6-E1237193C8A6}"/>
                </a:ext>
              </a:extLst>
            </p:cNvPr>
            <p:cNvSpPr/>
            <p:nvPr/>
          </p:nvSpPr>
          <p:spPr>
            <a:xfrm>
              <a:off x="9734324" y="2825549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331F875-E6C1-3244-A276-1C2173FD6AB4}"/>
                </a:ext>
              </a:extLst>
            </p:cNvPr>
            <p:cNvSpPr/>
            <p:nvPr/>
          </p:nvSpPr>
          <p:spPr>
            <a:xfrm>
              <a:off x="8259650" y="2820716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65E5F9A-AE86-384F-9F1C-70AC2C8CF9AA}"/>
                    </a:ext>
                  </a:extLst>
                </p:cNvPr>
                <p:cNvSpPr txBox="1"/>
                <p:nvPr/>
              </p:nvSpPr>
              <p:spPr>
                <a:xfrm>
                  <a:off x="9781488" y="3024893"/>
                  <a:ext cx="3449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65E5F9A-AE86-384F-9F1C-70AC2C8CF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488" y="3024893"/>
                  <a:ext cx="344966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BDB0662-B478-1D4E-8AEE-8C77CA978189}"/>
                    </a:ext>
                  </a:extLst>
                </p:cNvPr>
                <p:cNvSpPr txBox="1"/>
                <p:nvPr/>
              </p:nvSpPr>
              <p:spPr>
                <a:xfrm>
                  <a:off x="10062095" y="3024893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BDB0662-B478-1D4E-8AEE-8C77CA9781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2095" y="3024893"/>
                  <a:ext cx="297774" cy="261610"/>
                </a:xfrm>
                <a:prstGeom prst="rect">
                  <a:avLst/>
                </a:prstGeom>
                <a:blipFill>
                  <a:blip r:embed="rId13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C811830-7DF1-FA44-AD58-562BF711A32D}"/>
                </a:ext>
              </a:extLst>
            </p:cNvPr>
            <p:cNvCxnSpPr>
              <a:stCxn id="40" idx="0"/>
              <a:endCxn id="40" idx="4"/>
            </p:cNvCxnSpPr>
            <p:nvPr/>
          </p:nvCxnSpPr>
          <p:spPr>
            <a:xfrm>
              <a:off x="10086214" y="2825549"/>
              <a:ext cx="0" cy="6986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584A33E-FD18-B346-888A-3A5495F94E80}"/>
                    </a:ext>
                  </a:extLst>
                </p:cNvPr>
                <p:cNvSpPr txBox="1"/>
                <p:nvPr/>
              </p:nvSpPr>
              <p:spPr>
                <a:xfrm>
                  <a:off x="8622991" y="3024403"/>
                  <a:ext cx="28405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584A33E-FD18-B346-888A-3A5495F94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991" y="3024403"/>
                  <a:ext cx="284052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76AFEB5-0AF9-A14B-A41B-460B695A0825}"/>
                </a:ext>
              </a:extLst>
            </p:cNvPr>
            <p:cNvCxnSpPr/>
            <p:nvPr/>
          </p:nvCxnSpPr>
          <p:spPr>
            <a:xfrm>
              <a:off x="8611540" y="2815191"/>
              <a:ext cx="0" cy="6986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74F9FB1-8233-DA48-B60F-2119012B7C66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H="1" flipV="1">
              <a:off x="8259650" y="3170038"/>
              <a:ext cx="351890" cy="48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1E9A70F-586F-F242-A59F-0585AE9297B9}"/>
                    </a:ext>
                  </a:extLst>
                </p:cNvPr>
                <p:cNvSpPr txBox="1"/>
                <p:nvPr/>
              </p:nvSpPr>
              <p:spPr>
                <a:xfrm>
                  <a:off x="8290266" y="2893598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1E9A70F-586F-F242-A59F-0585AE9297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266" y="2893598"/>
                  <a:ext cx="297774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F92CBA4-CE7A-2E47-9B9C-3AB919BECCE5}"/>
                    </a:ext>
                  </a:extLst>
                </p:cNvPr>
                <p:cNvSpPr txBox="1"/>
                <p:nvPr/>
              </p:nvSpPr>
              <p:spPr>
                <a:xfrm>
                  <a:off x="8300903" y="3154423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F92CBA4-CE7A-2E47-9B9C-3AB919BEC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0903" y="3154423"/>
                  <a:ext cx="297774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ED65826-B63D-7444-A417-AD56F9A59E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16612" y="2645150"/>
              <a:ext cx="344080" cy="2837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A3A907-CCF8-3940-9071-0B5C61C57F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6612" y="3409348"/>
              <a:ext cx="333421" cy="2322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79BA838-9A44-5646-B29E-19B4EC7DF755}"/>
                    </a:ext>
                  </a:extLst>
                </p:cNvPr>
                <p:cNvSpPr txBox="1"/>
                <p:nvPr/>
              </p:nvSpPr>
              <p:spPr>
                <a:xfrm>
                  <a:off x="7133629" y="2650386"/>
                  <a:ext cx="69743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79BA838-9A44-5646-B29E-19B4EC7DF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629" y="2650386"/>
                  <a:ext cx="697435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F015726-849E-BD40-A3E4-B7774941FA93}"/>
                    </a:ext>
                  </a:extLst>
                </p:cNvPr>
                <p:cNvSpPr txBox="1"/>
                <p:nvPr/>
              </p:nvSpPr>
              <p:spPr>
                <a:xfrm>
                  <a:off x="7149256" y="3376702"/>
                  <a:ext cx="70102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F015726-849E-BD40-A3E4-B7774941F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9256" y="3376702"/>
                  <a:ext cx="701026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1894413-48A3-0F4D-AA6C-58DA45A4E76A}"/>
                    </a:ext>
                  </a:extLst>
                </p:cNvPr>
                <p:cNvSpPr txBox="1"/>
                <p:nvPr/>
              </p:nvSpPr>
              <p:spPr>
                <a:xfrm>
                  <a:off x="7789264" y="2470800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1894413-48A3-0F4D-AA6C-58DA45A4E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264" y="2470800"/>
                  <a:ext cx="297774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D9C21D1-F64A-A248-A567-2F258D00072A}"/>
                    </a:ext>
                  </a:extLst>
                </p:cNvPr>
                <p:cNvSpPr txBox="1"/>
                <p:nvPr/>
              </p:nvSpPr>
              <p:spPr>
                <a:xfrm>
                  <a:off x="7784560" y="3529171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D9C21D1-F64A-A248-A567-2F258D000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560" y="3529171"/>
                  <a:ext cx="297774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9121398-2BB5-A940-95F4-82E0365657F6}"/>
                </a:ext>
              </a:extLst>
            </p:cNvPr>
            <p:cNvCxnSpPr>
              <a:stCxn id="41" idx="6"/>
              <a:endCxn id="40" idx="2"/>
            </p:cNvCxnSpPr>
            <p:nvPr/>
          </p:nvCxnSpPr>
          <p:spPr>
            <a:xfrm>
              <a:off x="8963430" y="3170038"/>
              <a:ext cx="770894" cy="48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E370AAE-29E4-3642-9211-19AF83C3C306}"/>
                </a:ext>
              </a:extLst>
            </p:cNvPr>
            <p:cNvCxnSpPr>
              <a:stCxn id="40" idx="6"/>
            </p:cNvCxnSpPr>
            <p:nvPr/>
          </p:nvCxnSpPr>
          <p:spPr>
            <a:xfrm flipV="1">
              <a:off x="10438104" y="3172454"/>
              <a:ext cx="273655" cy="241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0F840BD-CF9B-C042-A58F-53AE44F3E3D6}"/>
                </a:ext>
              </a:extLst>
            </p:cNvPr>
            <p:cNvCxnSpPr/>
            <p:nvPr/>
          </p:nvCxnSpPr>
          <p:spPr>
            <a:xfrm flipH="1">
              <a:off x="6953794" y="3154423"/>
              <a:ext cx="1097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1B35898-83D0-264E-914C-8CF3F8B03CDF}"/>
                </a:ext>
              </a:extLst>
            </p:cNvPr>
            <p:cNvSpPr txBox="1"/>
            <p:nvPr/>
          </p:nvSpPr>
          <p:spPr>
            <a:xfrm>
              <a:off x="6987758" y="2919011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980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3FF2EFD9-5631-3B44-BB68-B53937DDCD97}"/>
              </a:ext>
            </a:extLst>
          </p:cNvPr>
          <p:cNvGrpSpPr/>
          <p:nvPr/>
        </p:nvGrpSpPr>
        <p:grpSpPr>
          <a:xfrm>
            <a:off x="2652345" y="1714171"/>
            <a:ext cx="4363774" cy="2924650"/>
            <a:chOff x="2652345" y="1714171"/>
            <a:chExt cx="4363774" cy="292465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6C05258-32BD-D741-B76E-55CCFCC65FD5}"/>
                </a:ext>
              </a:extLst>
            </p:cNvPr>
            <p:cNvSpPr/>
            <p:nvPr/>
          </p:nvSpPr>
          <p:spPr>
            <a:xfrm>
              <a:off x="3965825" y="3298004"/>
              <a:ext cx="1402422" cy="6472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8DE9A23-581F-954A-92EB-8BD59003E141}"/>
                    </a:ext>
                  </a:extLst>
                </p:cNvPr>
                <p:cNvSpPr txBox="1"/>
                <p:nvPr/>
              </p:nvSpPr>
              <p:spPr>
                <a:xfrm>
                  <a:off x="4974726" y="3429000"/>
                  <a:ext cx="447174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8DE9A23-581F-954A-92EB-8BD59003E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4726" y="3429000"/>
                  <a:ext cx="447174" cy="3248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7E801B-0FE6-D844-9B8B-1FF3C7050B98}"/>
                </a:ext>
              </a:extLst>
            </p:cNvPr>
            <p:cNvCxnSpPr/>
            <p:nvPr/>
          </p:nvCxnSpPr>
          <p:spPr>
            <a:xfrm>
              <a:off x="5019869" y="3335694"/>
              <a:ext cx="0" cy="5691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1D2B67F-8DB9-8C45-9A1A-13A70670474B}"/>
                    </a:ext>
                  </a:extLst>
                </p:cNvPr>
                <p:cNvSpPr txBox="1"/>
                <p:nvPr/>
              </p:nvSpPr>
              <p:spPr>
                <a:xfrm>
                  <a:off x="4003685" y="3436520"/>
                  <a:ext cx="1086580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1D2B67F-8DB9-8C45-9A1A-13A706704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685" y="3436520"/>
                  <a:ext cx="1086580" cy="3456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218697-5933-F342-930C-03D082B919C9}"/>
                </a:ext>
              </a:extLst>
            </p:cNvPr>
            <p:cNvSpPr/>
            <p:nvPr/>
          </p:nvSpPr>
          <p:spPr>
            <a:xfrm>
              <a:off x="6096000" y="2603241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BAFBDC8-D1A8-664E-AA34-B32D4742536C}"/>
                </a:ext>
              </a:extLst>
            </p:cNvPr>
            <p:cNvSpPr/>
            <p:nvPr/>
          </p:nvSpPr>
          <p:spPr>
            <a:xfrm>
              <a:off x="6106449" y="3118390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696FFD-62AC-4B49-A847-A154DCB4E1D1}"/>
                </a:ext>
              </a:extLst>
            </p:cNvPr>
            <p:cNvSpPr/>
            <p:nvPr/>
          </p:nvSpPr>
          <p:spPr>
            <a:xfrm>
              <a:off x="6096000" y="4010608"/>
              <a:ext cx="356118" cy="3592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0F402C-3B7D-0445-AD54-8862BC9F17EE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5307382" y="2909861"/>
              <a:ext cx="840770" cy="58559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6F4B7B-5255-AD49-A3CA-DC26112BCFD3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5376759" y="3298004"/>
              <a:ext cx="729690" cy="30009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65AADEE-95F0-2344-A2BA-4BA696187DA8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5315331" y="3753833"/>
              <a:ext cx="780669" cy="436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F1028CD-6062-B24D-B87B-BD66EED3840E}"/>
                    </a:ext>
                  </a:extLst>
                </p:cNvPr>
                <p:cNvSpPr txBox="1"/>
                <p:nvPr/>
              </p:nvSpPr>
              <p:spPr>
                <a:xfrm>
                  <a:off x="5421900" y="2857544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F1028CD-6062-B24D-B87B-BD66EED38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1900" y="2857544"/>
                  <a:ext cx="480196" cy="3248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B2E5BA1-4431-1343-991F-7EBD058C8832}"/>
                    </a:ext>
                  </a:extLst>
                </p:cNvPr>
                <p:cNvSpPr txBox="1"/>
                <p:nvPr/>
              </p:nvSpPr>
              <p:spPr>
                <a:xfrm>
                  <a:off x="5436119" y="3200653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B2E5BA1-4431-1343-991F-7EBD058C8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119" y="3200653"/>
                  <a:ext cx="480196" cy="3248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C105E62-A601-8A4B-829D-DC7A9C830F6F}"/>
                    </a:ext>
                  </a:extLst>
                </p:cNvPr>
                <p:cNvSpPr txBox="1"/>
                <p:nvPr/>
              </p:nvSpPr>
              <p:spPr>
                <a:xfrm>
                  <a:off x="5436119" y="3651197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C105E62-A601-8A4B-829D-DC7A9C830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119" y="3651197"/>
                  <a:ext cx="480196" cy="3248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5D4845-EF1D-A64C-AD55-73FCC7E63745}"/>
                    </a:ext>
                  </a:extLst>
                </p:cNvPr>
                <p:cNvSpPr txBox="1"/>
                <p:nvPr/>
              </p:nvSpPr>
              <p:spPr>
                <a:xfrm>
                  <a:off x="5823038" y="2512694"/>
                  <a:ext cx="451021" cy="301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85D4845-EF1D-A64C-AD55-73FCC7E63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3038" y="2512694"/>
                  <a:ext cx="451021" cy="3015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CB452D-30DC-974A-99CE-15BBCC8F7C6E}"/>
                </a:ext>
              </a:extLst>
            </p:cNvPr>
            <p:cNvCxnSpPr>
              <a:stCxn id="7" idx="0"/>
              <a:endCxn id="7" idx="4"/>
            </p:cNvCxnSpPr>
            <p:nvPr/>
          </p:nvCxnSpPr>
          <p:spPr>
            <a:xfrm>
              <a:off x="6274059" y="2603241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D792D1-4FE8-CC43-9238-83AC29862C39}"/>
                </a:ext>
              </a:extLst>
            </p:cNvPr>
            <p:cNvCxnSpPr/>
            <p:nvPr/>
          </p:nvCxnSpPr>
          <p:spPr>
            <a:xfrm>
              <a:off x="6286840" y="3123583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95D0E4-DB58-7548-AC56-BF80016706DA}"/>
                </a:ext>
              </a:extLst>
            </p:cNvPr>
            <p:cNvCxnSpPr/>
            <p:nvPr/>
          </p:nvCxnSpPr>
          <p:spPr>
            <a:xfrm>
              <a:off x="6284508" y="4010608"/>
              <a:ext cx="0" cy="35922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A770FC1-EBCD-1D4E-A839-1637826DB545}"/>
                    </a:ext>
                  </a:extLst>
                </p:cNvPr>
                <p:cNvSpPr txBox="1"/>
                <p:nvPr/>
              </p:nvSpPr>
              <p:spPr>
                <a:xfrm>
                  <a:off x="5833487" y="2981776"/>
                  <a:ext cx="451021" cy="309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A770FC1-EBCD-1D4E-A839-1637826DB5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487" y="2981776"/>
                  <a:ext cx="451021" cy="30925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FA87FC-54BD-044C-848C-A1B906BE1E8D}"/>
                    </a:ext>
                  </a:extLst>
                </p:cNvPr>
                <p:cNvSpPr txBox="1"/>
                <p:nvPr/>
              </p:nvSpPr>
              <p:spPr>
                <a:xfrm>
                  <a:off x="5833487" y="3811687"/>
                  <a:ext cx="451021" cy="301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7FA87FC-54BD-044C-848C-A1B906BE1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487" y="3811687"/>
                  <a:ext cx="451021" cy="30155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92B71E5-7F13-4246-88A0-65AF83F7377F}"/>
                </a:ext>
              </a:extLst>
            </p:cNvPr>
            <p:cNvSpPr txBox="1"/>
            <p:nvPr/>
          </p:nvSpPr>
          <p:spPr>
            <a:xfrm rot="5400000">
              <a:off x="6136401" y="3625543"/>
              <a:ext cx="354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. . 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175F64-E297-9F4D-9386-3CAD1D52AC88}"/>
                </a:ext>
              </a:extLst>
            </p:cNvPr>
            <p:cNvSpPr txBox="1"/>
            <p:nvPr/>
          </p:nvSpPr>
          <p:spPr>
            <a:xfrm rot="5400000">
              <a:off x="5745557" y="3520392"/>
              <a:ext cx="354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. . 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3A3D0A-F757-864D-AABC-9304F0309D51}"/>
                </a:ext>
              </a:extLst>
            </p:cNvPr>
            <p:cNvSpPr/>
            <p:nvPr/>
          </p:nvSpPr>
          <p:spPr>
            <a:xfrm>
              <a:off x="3293706" y="3057091"/>
              <a:ext cx="135294" cy="1586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C9786D-39DE-3F4C-858B-F5639BCB3C9F}"/>
                    </a:ext>
                  </a:extLst>
                </p:cNvPr>
                <p:cNvSpPr txBox="1"/>
                <p:nvPr/>
              </p:nvSpPr>
              <p:spPr>
                <a:xfrm>
                  <a:off x="3319931" y="2784000"/>
                  <a:ext cx="3338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C9786D-39DE-3F4C-858B-F5639BCB3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931" y="2784000"/>
                  <a:ext cx="333809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782C81-7D54-4545-B168-D7AC5CE81360}"/>
                </a:ext>
              </a:extLst>
            </p:cNvPr>
            <p:cNvCxnSpPr>
              <a:stCxn id="33" idx="5"/>
            </p:cNvCxnSpPr>
            <p:nvPr/>
          </p:nvCxnSpPr>
          <p:spPr>
            <a:xfrm>
              <a:off x="3409187" y="3192482"/>
              <a:ext cx="594498" cy="30297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1F596B2-5E18-6942-884A-E5D3F6BA5176}"/>
                    </a:ext>
                  </a:extLst>
                </p:cNvPr>
                <p:cNvSpPr txBox="1"/>
                <p:nvPr/>
              </p:nvSpPr>
              <p:spPr>
                <a:xfrm>
                  <a:off x="3582849" y="3069862"/>
                  <a:ext cx="480196" cy="324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1F596B2-5E18-6942-884A-E5D3F6BA51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2849" y="3069862"/>
                  <a:ext cx="480196" cy="32483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ED6F35-2812-3643-8C2F-B8B7ED4CB819}"/>
                    </a:ext>
                  </a:extLst>
                </p:cNvPr>
                <p:cNvSpPr txBox="1"/>
                <p:nvPr/>
              </p:nvSpPr>
              <p:spPr>
                <a:xfrm>
                  <a:off x="4255263" y="3952796"/>
                  <a:ext cx="9260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hidden unit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ED6F35-2812-3643-8C2F-B8B7ED4CB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263" y="3952796"/>
                  <a:ext cx="926087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CE17D08-F5AC-F842-9644-FEE08C725441}"/>
                    </a:ext>
                  </a:extLst>
                </p:cNvPr>
                <p:cNvSpPr txBox="1"/>
                <p:nvPr/>
              </p:nvSpPr>
              <p:spPr>
                <a:xfrm>
                  <a:off x="2652345" y="2850971"/>
                  <a:ext cx="80150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input site </a:t>
                  </a:r>
                  <a14:m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CE17D08-F5AC-F842-9644-FEE08C725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345" y="2850971"/>
                  <a:ext cx="801501" cy="261610"/>
                </a:xfrm>
                <a:prstGeom prst="rect">
                  <a:avLst/>
                </a:prstGeom>
                <a:blipFill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DC280A-959F-3244-AE3A-D2AFF8F28B06}"/>
                    </a:ext>
                  </a:extLst>
                </p:cNvPr>
                <p:cNvSpPr txBox="1"/>
                <p:nvPr/>
              </p:nvSpPr>
              <p:spPr>
                <a:xfrm>
                  <a:off x="3286057" y="1714171"/>
                  <a:ext cx="273183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Backpropagated error to the </a:t>
                  </a:r>
                  <a14:m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en-US" sz="1100" dirty="0"/>
                    <a:t>-</a:t>
                  </a:r>
                  <a:r>
                    <a:rPr lang="en-US" sz="1100" dirty="0" err="1"/>
                    <a:t>th</a:t>
                  </a:r>
                  <a:r>
                    <a:rPr lang="en-US" sz="1100" dirty="0"/>
                    <a:t> hidden unit</a:t>
                  </a: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DC280A-959F-3244-AE3A-D2AFF8F28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057" y="1714171"/>
                  <a:ext cx="2731838" cy="261610"/>
                </a:xfrm>
                <a:prstGeom prst="rect">
                  <a:avLst/>
                </a:prstGeom>
                <a:blipFill>
                  <a:blip r:embed="rId1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DEDCE9-BFF8-0344-A9FA-AA58F2807D30}"/>
                </a:ext>
              </a:extLst>
            </p:cNvPr>
            <p:cNvSpPr txBox="1"/>
            <p:nvPr/>
          </p:nvSpPr>
          <p:spPr>
            <a:xfrm>
              <a:off x="5872857" y="2140071"/>
              <a:ext cx="114326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backpropagated </a:t>
              </a:r>
            </a:p>
            <a:p>
              <a:r>
                <a:rPr lang="en-US" sz="1100" dirty="0"/>
                <a:t>error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1B0683-314F-3D4D-A057-221051776BB4}"/>
                    </a:ext>
                  </a:extLst>
                </p:cNvPr>
                <p:cNvSpPr txBox="1"/>
                <p:nvPr/>
              </p:nvSpPr>
              <p:spPr>
                <a:xfrm>
                  <a:off x="3631726" y="2012657"/>
                  <a:ext cx="2017091" cy="4435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nary>
                          <m:naryPr>
                            <m:chr m:val="∑"/>
                            <m:limLoc m:val="subSup"/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  <m:sSubSup>
                              <m:sSubSup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1B0683-314F-3D4D-A057-221051776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726" y="2012657"/>
                  <a:ext cx="2017091" cy="443519"/>
                </a:xfrm>
                <a:prstGeom prst="rect">
                  <a:avLst/>
                </a:prstGeom>
                <a:blipFill>
                  <a:blip r:embed="rId15"/>
                  <a:stretch>
                    <a:fillRect t="-127778" b="-186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0878E95-D968-8C46-89EB-885D56BC3EAF}"/>
                </a:ext>
              </a:extLst>
            </p:cNvPr>
            <p:cNvCxnSpPr/>
            <p:nvPr/>
          </p:nvCxnSpPr>
          <p:spPr>
            <a:xfrm flipH="1">
              <a:off x="3582849" y="4637314"/>
              <a:ext cx="24761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CBD0BFD-4C2A-B043-BC0B-B14D03668061}"/>
                    </a:ext>
                  </a:extLst>
                </p:cNvPr>
                <p:cNvSpPr txBox="1"/>
                <p:nvPr/>
              </p:nvSpPr>
              <p:spPr>
                <a:xfrm>
                  <a:off x="3737907" y="4377211"/>
                  <a:ext cx="194764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backpropagation to input site </a:t>
                  </a:r>
                  <a14:m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CBD0BFD-4C2A-B043-BC0B-B14D03668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7907" y="4377211"/>
                  <a:ext cx="1947649" cy="261610"/>
                </a:xfrm>
                <a:prstGeom prst="rect">
                  <a:avLst/>
                </a:prstGeom>
                <a:blipFill>
                  <a:blip r:embed="rId16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275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95BE58C-12F6-FE48-95D3-F2DA760C94F6}"/>
              </a:ext>
            </a:extLst>
          </p:cNvPr>
          <p:cNvSpPr/>
          <p:nvPr/>
        </p:nvSpPr>
        <p:spPr>
          <a:xfrm>
            <a:off x="3160723" y="2651431"/>
            <a:ext cx="384678" cy="398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255AA8-E2A1-4541-843D-4D77DD23D7B2}"/>
              </a:ext>
            </a:extLst>
          </p:cNvPr>
          <p:cNvSpPr/>
          <p:nvPr/>
        </p:nvSpPr>
        <p:spPr>
          <a:xfrm>
            <a:off x="3160721" y="3725950"/>
            <a:ext cx="384678" cy="398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A28F5F-2252-FB40-A808-E9CBCDF56C14}"/>
              </a:ext>
            </a:extLst>
          </p:cNvPr>
          <p:cNvSpPr/>
          <p:nvPr/>
        </p:nvSpPr>
        <p:spPr>
          <a:xfrm>
            <a:off x="3160721" y="4837418"/>
            <a:ext cx="384678" cy="398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BDACA-AAA9-D14F-B093-10A1FB2ED115}"/>
              </a:ext>
            </a:extLst>
          </p:cNvPr>
          <p:cNvSpPr txBox="1"/>
          <p:nvPr/>
        </p:nvSpPr>
        <p:spPr>
          <a:xfrm rot="5400000">
            <a:off x="3221592" y="438373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 . 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7D0ECC-CCC1-A347-A927-0B7BD8C5BD39}"/>
                  </a:ext>
                </a:extLst>
              </p:cNvPr>
              <p:cNvSpPr txBox="1"/>
              <p:nvPr/>
            </p:nvSpPr>
            <p:spPr>
              <a:xfrm>
                <a:off x="3102490" y="2706020"/>
                <a:ext cx="3318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7D0ECC-CCC1-A347-A927-0B7BD8C5B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490" y="2706020"/>
                <a:ext cx="331821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AD02E6-DAED-BF46-965E-2D50F6B1F20E}"/>
              </a:ext>
            </a:extLst>
          </p:cNvPr>
          <p:cNvCxnSpPr>
            <a:stCxn id="3" idx="0"/>
            <a:endCxn id="3" idx="4"/>
          </p:cNvCxnSpPr>
          <p:nvPr/>
        </p:nvCxnSpPr>
        <p:spPr>
          <a:xfrm>
            <a:off x="3353062" y="2651431"/>
            <a:ext cx="0" cy="3988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582653-890C-304D-8BD9-2483F38FE9DC}"/>
                  </a:ext>
                </a:extLst>
              </p:cNvPr>
              <p:cNvSpPr txBox="1"/>
              <p:nvPr/>
            </p:nvSpPr>
            <p:spPr>
              <a:xfrm>
                <a:off x="3318299" y="2702109"/>
                <a:ext cx="28533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582653-890C-304D-8BD9-2483F38FE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299" y="2702109"/>
                <a:ext cx="285335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ED1470-2C05-D142-82A8-EF25F9BEA335}"/>
              </a:ext>
            </a:extLst>
          </p:cNvPr>
          <p:cNvCxnSpPr/>
          <p:nvPr/>
        </p:nvCxnSpPr>
        <p:spPr>
          <a:xfrm>
            <a:off x="3353060" y="3725950"/>
            <a:ext cx="0" cy="3988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D8D76E-20C7-7D4C-8668-BDEA745BE0ED}"/>
              </a:ext>
            </a:extLst>
          </p:cNvPr>
          <p:cNvCxnSpPr/>
          <p:nvPr/>
        </p:nvCxnSpPr>
        <p:spPr>
          <a:xfrm>
            <a:off x="3353060" y="4837418"/>
            <a:ext cx="0" cy="3988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C287C3-EBA9-CF42-BC16-3EA499AFFB81}"/>
                  </a:ext>
                </a:extLst>
              </p:cNvPr>
              <p:cNvSpPr txBox="1"/>
              <p:nvPr/>
            </p:nvSpPr>
            <p:spPr>
              <a:xfrm>
                <a:off x="3102488" y="3776628"/>
                <a:ext cx="3318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C287C3-EBA9-CF42-BC16-3EA499AFF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488" y="3776628"/>
                <a:ext cx="331821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6A31D9-0D37-A048-8242-71FF467A34A9}"/>
                  </a:ext>
                </a:extLst>
              </p:cNvPr>
              <p:cNvSpPr txBox="1"/>
              <p:nvPr/>
            </p:nvSpPr>
            <p:spPr>
              <a:xfrm>
                <a:off x="3318296" y="3776628"/>
                <a:ext cx="28533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6A31D9-0D37-A048-8242-71FF467A3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296" y="3776628"/>
                <a:ext cx="285335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BE082F-34D9-1742-920C-FB7E0F74E3F3}"/>
                  </a:ext>
                </a:extLst>
              </p:cNvPr>
              <p:cNvSpPr txBox="1"/>
              <p:nvPr/>
            </p:nvSpPr>
            <p:spPr>
              <a:xfrm>
                <a:off x="3102488" y="4906047"/>
                <a:ext cx="3318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BE082F-34D9-1742-920C-FB7E0F74E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488" y="4906047"/>
                <a:ext cx="331821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3FBB38-EBF3-494E-8682-B8CB881C2075}"/>
                  </a:ext>
                </a:extLst>
              </p:cNvPr>
              <p:cNvSpPr txBox="1"/>
              <p:nvPr/>
            </p:nvSpPr>
            <p:spPr>
              <a:xfrm>
                <a:off x="3318296" y="4906047"/>
                <a:ext cx="28533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3FBB38-EBF3-494E-8682-B8CB881C2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296" y="4906047"/>
                <a:ext cx="285335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F05D9A29-7AC6-7649-9F91-A37AE71568D8}"/>
              </a:ext>
            </a:extLst>
          </p:cNvPr>
          <p:cNvSpPr/>
          <p:nvPr/>
        </p:nvSpPr>
        <p:spPr>
          <a:xfrm>
            <a:off x="4110036" y="2444661"/>
            <a:ext cx="2062158" cy="776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215D91-BB70-6841-A6EB-24B0F54C9CA7}"/>
                  </a:ext>
                </a:extLst>
              </p:cNvPr>
              <p:cNvSpPr txBox="1"/>
              <p:nvPr/>
            </p:nvSpPr>
            <p:spPr>
              <a:xfrm>
                <a:off x="4066570" y="2661242"/>
                <a:ext cx="897553" cy="345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215D91-BB70-6841-A6EB-24B0F54C9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570" y="2661242"/>
                <a:ext cx="897553" cy="3456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6F514C-71CC-0340-B254-F907784F0836}"/>
                  </a:ext>
                </a:extLst>
              </p:cNvPr>
              <p:cNvSpPr txBox="1"/>
              <p:nvPr/>
            </p:nvSpPr>
            <p:spPr>
              <a:xfrm>
                <a:off x="5007589" y="2649224"/>
                <a:ext cx="1196802" cy="383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i="1" smtClean="0"/>
                          </m:ctrlPr>
                        </m:sSupPr>
                        <m:e>
                          <m:f>
                            <m:fPr>
                              <m:type m:val="skw"/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100" i="1" smtClean="0"/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100" i="1"/>
                                <m:t>−</m:t>
                              </m:r>
                              <m:sSub>
                                <m:sSub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100" i="1"/>
                            <m:t>2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6F514C-71CC-0340-B254-F907784F0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589" y="2649224"/>
                <a:ext cx="1196802" cy="383438"/>
              </a:xfrm>
              <a:prstGeom prst="rect">
                <a:avLst/>
              </a:prstGeom>
              <a:blipFill>
                <a:blip r:embed="rId9"/>
                <a:stretch>
                  <a:fillRect l="-10526" t="-58065" b="-1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0EEB5F-AF1D-6846-B5D7-89C51DCA20ED}"/>
              </a:ext>
            </a:extLst>
          </p:cNvPr>
          <p:cNvCxnSpPr/>
          <p:nvPr/>
        </p:nvCxnSpPr>
        <p:spPr>
          <a:xfrm>
            <a:off x="5007589" y="2444661"/>
            <a:ext cx="0" cy="77650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826E424-8733-A34C-8881-992F49CAC825}"/>
              </a:ext>
            </a:extLst>
          </p:cNvPr>
          <p:cNvSpPr/>
          <p:nvPr/>
        </p:nvSpPr>
        <p:spPr>
          <a:xfrm>
            <a:off x="4110036" y="3501936"/>
            <a:ext cx="2062158" cy="776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20BA05-3B41-F549-ABCC-B6CC46FC1252}"/>
                  </a:ext>
                </a:extLst>
              </p:cNvPr>
              <p:cNvSpPr txBox="1"/>
              <p:nvPr/>
            </p:nvSpPr>
            <p:spPr>
              <a:xfrm>
                <a:off x="4066570" y="3718517"/>
                <a:ext cx="936089" cy="345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20BA05-3B41-F549-ABCC-B6CC46FC1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570" y="3718517"/>
                <a:ext cx="936089" cy="3456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1958DE7-DEFB-864E-A7D5-B293DFB2536E}"/>
                  </a:ext>
                </a:extLst>
              </p:cNvPr>
              <p:cNvSpPr txBox="1"/>
              <p:nvPr/>
            </p:nvSpPr>
            <p:spPr>
              <a:xfrm>
                <a:off x="5007589" y="3706499"/>
                <a:ext cx="1235338" cy="383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i="1" smtClean="0"/>
                          </m:ctrlPr>
                        </m:sSupPr>
                        <m:e>
                          <m:f>
                            <m:fPr>
                              <m:type m:val="skw"/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100" i="1" smtClean="0"/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100" i="1"/>
                                <m:t>−</m:t>
                              </m:r>
                              <m:sSub>
                                <m:sSub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100" i="1"/>
                            <m:t>2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1958DE7-DEFB-864E-A7D5-B293DFB25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589" y="3706499"/>
                <a:ext cx="1235338" cy="383438"/>
              </a:xfrm>
              <a:prstGeom prst="rect">
                <a:avLst/>
              </a:prstGeom>
              <a:blipFill>
                <a:blip r:embed="rId11"/>
                <a:stretch>
                  <a:fillRect l="-9184" t="-56250" b="-10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7EDB2D-0B5E-D44D-9C17-BCF1EC9CD759}"/>
              </a:ext>
            </a:extLst>
          </p:cNvPr>
          <p:cNvCxnSpPr/>
          <p:nvPr/>
        </p:nvCxnSpPr>
        <p:spPr>
          <a:xfrm>
            <a:off x="5007589" y="3501936"/>
            <a:ext cx="0" cy="77650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19B4C6A-F2D4-5843-BBC5-FBE44CCB2822}"/>
              </a:ext>
            </a:extLst>
          </p:cNvPr>
          <p:cNvSpPr/>
          <p:nvPr/>
        </p:nvSpPr>
        <p:spPr>
          <a:xfrm>
            <a:off x="4110036" y="4673511"/>
            <a:ext cx="2062158" cy="776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548609B-49AE-7C42-AA80-D1F9ECC0F5DB}"/>
                  </a:ext>
                </a:extLst>
              </p:cNvPr>
              <p:cNvSpPr txBox="1"/>
              <p:nvPr/>
            </p:nvSpPr>
            <p:spPr>
              <a:xfrm>
                <a:off x="4066570" y="4890092"/>
                <a:ext cx="936089" cy="345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548609B-49AE-7C42-AA80-D1F9ECC0F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570" y="4890092"/>
                <a:ext cx="936089" cy="3456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7AD868-41D4-DD4A-8D6F-C80AF46E7C83}"/>
                  </a:ext>
                </a:extLst>
              </p:cNvPr>
              <p:cNvSpPr txBox="1"/>
              <p:nvPr/>
            </p:nvSpPr>
            <p:spPr>
              <a:xfrm>
                <a:off x="5007589" y="4878074"/>
                <a:ext cx="1238672" cy="383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i="1" smtClean="0"/>
                          </m:ctrlPr>
                        </m:sSupPr>
                        <m:e>
                          <m:f>
                            <m:fPr>
                              <m:type m:val="skw"/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100" i="1" smtClean="0"/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1100" i="1"/>
                                <m:t>−</m:t>
                              </m:r>
                              <m:sSub>
                                <m:sSubPr>
                                  <m:ctrlPr>
                                    <a:rPr lang="en-US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100" i="1"/>
                            <m:t>2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7AD868-41D4-DD4A-8D6F-C80AF46E7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589" y="4878074"/>
                <a:ext cx="1238672" cy="383438"/>
              </a:xfrm>
              <a:prstGeom prst="rect">
                <a:avLst/>
              </a:prstGeom>
              <a:blipFill>
                <a:blip r:embed="rId13"/>
                <a:stretch>
                  <a:fillRect l="-10101" t="-61290" b="-1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EE4785-2066-AA49-8C5B-F03DE38F585B}"/>
              </a:ext>
            </a:extLst>
          </p:cNvPr>
          <p:cNvCxnSpPr/>
          <p:nvPr/>
        </p:nvCxnSpPr>
        <p:spPr>
          <a:xfrm>
            <a:off x="5007589" y="4673511"/>
            <a:ext cx="0" cy="77650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38B4DA-F4A7-8841-8B52-0AF459ED4613}"/>
              </a:ext>
            </a:extLst>
          </p:cNvPr>
          <p:cNvSpPr txBox="1"/>
          <p:nvPr/>
        </p:nvSpPr>
        <p:spPr>
          <a:xfrm rot="5400000">
            <a:off x="4855131" y="4367587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 . 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165AEC-AA25-E746-B0C1-DFFC0C76C11A}"/>
              </a:ext>
            </a:extLst>
          </p:cNvPr>
          <p:cNvCxnSpPr>
            <a:cxnSpLocks/>
          </p:cNvCxnSpPr>
          <p:nvPr/>
        </p:nvCxnSpPr>
        <p:spPr>
          <a:xfrm>
            <a:off x="3533680" y="2836413"/>
            <a:ext cx="564637" cy="45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A2CAFD-D925-DE4D-909F-CAB38DF6DDBC}"/>
              </a:ext>
            </a:extLst>
          </p:cNvPr>
          <p:cNvCxnSpPr>
            <a:cxnSpLocks/>
          </p:cNvCxnSpPr>
          <p:nvPr/>
        </p:nvCxnSpPr>
        <p:spPr>
          <a:xfrm>
            <a:off x="3545399" y="3902903"/>
            <a:ext cx="564637" cy="45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1E6FE6D-9347-524E-B06A-29A2906AC2BE}"/>
              </a:ext>
            </a:extLst>
          </p:cNvPr>
          <p:cNvCxnSpPr>
            <a:cxnSpLocks/>
          </p:cNvCxnSpPr>
          <p:nvPr/>
        </p:nvCxnSpPr>
        <p:spPr>
          <a:xfrm>
            <a:off x="3545399" y="5044963"/>
            <a:ext cx="564637" cy="45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F84F5F4-BE0D-324C-8258-04E0235EF740}"/>
              </a:ext>
            </a:extLst>
          </p:cNvPr>
          <p:cNvSpPr/>
          <p:nvPr/>
        </p:nvSpPr>
        <p:spPr>
          <a:xfrm>
            <a:off x="6630041" y="3690755"/>
            <a:ext cx="384678" cy="398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8E16840-CEF1-F54D-BCDD-45712C8E6E83}"/>
              </a:ext>
            </a:extLst>
          </p:cNvPr>
          <p:cNvSpPr/>
          <p:nvPr/>
        </p:nvSpPr>
        <p:spPr>
          <a:xfrm>
            <a:off x="2144350" y="3524431"/>
            <a:ext cx="384678" cy="398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8540E36-D7EA-DE45-BBE7-4113759B656E}"/>
              </a:ext>
            </a:extLst>
          </p:cNvPr>
          <p:cNvCxnSpPr/>
          <p:nvPr/>
        </p:nvCxnSpPr>
        <p:spPr>
          <a:xfrm>
            <a:off x="2336689" y="3524431"/>
            <a:ext cx="0" cy="3988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141CCEC-B28A-074C-8B30-EED0171C0E60}"/>
                  </a:ext>
                </a:extLst>
              </p:cNvPr>
              <p:cNvSpPr txBox="1"/>
              <p:nvPr/>
            </p:nvSpPr>
            <p:spPr>
              <a:xfrm>
                <a:off x="3469073" y="3603419"/>
                <a:ext cx="464679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141CCEC-B28A-074C-8B30-EED0171C0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073" y="3603419"/>
                <a:ext cx="464679" cy="30174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559676-2F9F-C64A-A7CA-4FA31D5C6AB6}"/>
                  </a:ext>
                </a:extLst>
              </p:cNvPr>
              <p:cNvSpPr txBox="1"/>
              <p:nvPr/>
            </p:nvSpPr>
            <p:spPr>
              <a:xfrm>
                <a:off x="2494479" y="3474879"/>
                <a:ext cx="599331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559676-2F9F-C64A-A7CA-4FA31D5C6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479" y="3474879"/>
                <a:ext cx="599331" cy="3017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68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D524197-E03B-E84E-9872-2AF296AF29F2}"/>
              </a:ext>
            </a:extLst>
          </p:cNvPr>
          <p:cNvGrpSpPr/>
          <p:nvPr/>
        </p:nvGrpSpPr>
        <p:grpSpPr>
          <a:xfrm>
            <a:off x="3329666" y="97522"/>
            <a:ext cx="2234869" cy="2768237"/>
            <a:chOff x="3329666" y="97522"/>
            <a:chExt cx="2234869" cy="276823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85FCCF9-3508-9E4D-85C7-1CF10CFCD2BA}"/>
                </a:ext>
              </a:extLst>
            </p:cNvPr>
            <p:cNvSpPr txBox="1"/>
            <p:nvPr/>
          </p:nvSpPr>
          <p:spPr>
            <a:xfrm>
              <a:off x="3543196" y="97522"/>
              <a:ext cx="9204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forward step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8F0FF99-25E2-814D-9B7E-A938328367F0}"/>
                </a:ext>
              </a:extLst>
            </p:cNvPr>
            <p:cNvSpPr/>
            <p:nvPr/>
          </p:nvSpPr>
          <p:spPr>
            <a:xfrm>
              <a:off x="3586636" y="1673397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822BA76-30B8-4046-8548-838FB67692F8}"/>
                </a:ext>
              </a:extLst>
            </p:cNvPr>
            <p:cNvSpPr/>
            <p:nvPr/>
          </p:nvSpPr>
          <p:spPr>
            <a:xfrm>
              <a:off x="4290812" y="2251145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89B5D57-AF42-CF49-924D-0EB7569C2C7D}"/>
                    </a:ext>
                  </a:extLst>
                </p:cNvPr>
                <p:cNvSpPr txBox="1"/>
                <p:nvPr/>
              </p:nvSpPr>
              <p:spPr>
                <a:xfrm>
                  <a:off x="3535628" y="2186720"/>
                  <a:ext cx="8139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89B5D57-AF42-CF49-924D-0EB7569C2C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628" y="2186720"/>
                  <a:ext cx="813916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9F2BFFA-8F56-6343-923E-069B180C8AA3}"/>
                </a:ext>
              </a:extLst>
            </p:cNvPr>
            <p:cNvCxnSpPr>
              <a:cxnSpLocks/>
            </p:cNvCxnSpPr>
            <p:nvPr/>
          </p:nvCxnSpPr>
          <p:spPr>
            <a:xfrm>
              <a:off x="3796768" y="1913954"/>
              <a:ext cx="530097" cy="3819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B00904-7A0C-E549-90DB-3F936575E1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6540" y="1491941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F667C5D-9EE3-E547-9A10-73AFF75574F0}"/>
                </a:ext>
              </a:extLst>
            </p:cNvPr>
            <p:cNvCxnSpPr>
              <a:stCxn id="2" idx="1"/>
            </p:cNvCxnSpPr>
            <p:nvPr/>
          </p:nvCxnSpPr>
          <p:spPr>
            <a:xfrm flipH="1" flipV="1">
              <a:off x="3499550" y="1578050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F6FB89-5E52-3544-8783-1455835ED0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1526" y="1721221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FE9002F-94B8-6841-A771-6C226DA8F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9173" y="2379607"/>
              <a:ext cx="19682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C88C75-036B-E448-8283-FED5A470FD34}"/>
                </a:ext>
              </a:extLst>
            </p:cNvPr>
            <p:cNvCxnSpPr>
              <a:stCxn id="3" idx="5"/>
            </p:cNvCxnSpPr>
            <p:nvPr/>
          </p:nvCxnSpPr>
          <p:spPr>
            <a:xfrm>
              <a:off x="4500944" y="2478430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8A8EE48-C0AA-D642-8E8D-FDA6CC0B7B7B}"/>
                </a:ext>
              </a:extLst>
            </p:cNvPr>
            <p:cNvSpPr/>
            <p:nvPr/>
          </p:nvSpPr>
          <p:spPr>
            <a:xfrm>
              <a:off x="4313491" y="1026796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B390CAE-5270-9547-A120-F05383DFF0FD}"/>
                </a:ext>
              </a:extLst>
            </p:cNvPr>
            <p:cNvSpPr/>
            <p:nvPr/>
          </p:nvSpPr>
          <p:spPr>
            <a:xfrm>
              <a:off x="5017667" y="1604544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F43D257-FD7C-CA47-AD1F-71F9AF579FC7}"/>
                    </a:ext>
                  </a:extLst>
                </p:cNvPr>
                <p:cNvSpPr txBox="1"/>
                <p:nvPr/>
              </p:nvSpPr>
              <p:spPr>
                <a:xfrm>
                  <a:off x="4750619" y="1160650"/>
                  <a:ext cx="8139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F43D257-FD7C-CA47-AD1F-71F9AF579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619" y="1160650"/>
                  <a:ext cx="813916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41FF192-04FB-5140-90FC-C283BD9F7CC7}"/>
                </a:ext>
              </a:extLst>
            </p:cNvPr>
            <p:cNvCxnSpPr>
              <a:cxnSpLocks/>
            </p:cNvCxnSpPr>
            <p:nvPr/>
          </p:nvCxnSpPr>
          <p:spPr>
            <a:xfrm>
              <a:off x="4523623" y="1267353"/>
              <a:ext cx="530097" cy="3819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65E844E-0A69-4941-8E38-3A17B1BDE9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3395" y="845340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EAE7C7F-7F67-D245-AFBE-4F74145E88F1}"/>
                </a:ext>
              </a:extLst>
            </p:cNvPr>
            <p:cNvCxnSpPr>
              <a:stCxn id="27" idx="1"/>
            </p:cNvCxnSpPr>
            <p:nvPr/>
          </p:nvCxnSpPr>
          <p:spPr>
            <a:xfrm flipH="1" flipV="1">
              <a:off x="4226405" y="931449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DB765E7-9277-5646-A8B5-EB63103E1B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8381" y="1074620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EDB616-5D8C-E84E-9A8C-EBC622935394}"/>
                </a:ext>
              </a:extLst>
            </p:cNvPr>
            <p:cNvCxnSpPr>
              <a:stCxn id="28" idx="6"/>
            </p:cNvCxnSpPr>
            <p:nvPr/>
          </p:nvCxnSpPr>
          <p:spPr>
            <a:xfrm flipV="1">
              <a:off x="5263852" y="1737684"/>
              <a:ext cx="19682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67B990D-3470-EA4F-9E8C-3EA2AD113670}"/>
                </a:ext>
              </a:extLst>
            </p:cNvPr>
            <p:cNvCxnSpPr>
              <a:stCxn id="28" idx="5"/>
            </p:cNvCxnSpPr>
            <p:nvPr/>
          </p:nvCxnSpPr>
          <p:spPr>
            <a:xfrm>
              <a:off x="5227799" y="1831829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F4940A5-FAD5-F942-A4CE-BAF85151ADC7}"/>
                    </a:ext>
                  </a:extLst>
                </p:cNvPr>
                <p:cNvSpPr txBox="1"/>
                <p:nvPr/>
              </p:nvSpPr>
              <p:spPr>
                <a:xfrm>
                  <a:off x="3400742" y="2600762"/>
                  <a:ext cx="695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F4940A5-FAD5-F942-A4CE-BAF85151A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742" y="2600762"/>
                  <a:ext cx="695383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1CAE32-5B55-204E-BEB3-2239DBDCB3C2}"/>
                    </a:ext>
                  </a:extLst>
                </p:cNvPr>
                <p:cNvSpPr txBox="1"/>
                <p:nvPr/>
              </p:nvSpPr>
              <p:spPr>
                <a:xfrm>
                  <a:off x="4164207" y="2604149"/>
                  <a:ext cx="56073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61CAE32-5B55-204E-BEB3-2239DBDCB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4207" y="2604149"/>
                  <a:ext cx="560731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27F92E6-9F81-C444-BFAA-FB69BF587611}"/>
                    </a:ext>
                  </a:extLst>
                </p:cNvPr>
                <p:cNvSpPr txBox="1"/>
                <p:nvPr/>
              </p:nvSpPr>
              <p:spPr>
                <a:xfrm>
                  <a:off x="3370617" y="566793"/>
                  <a:ext cx="648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27F92E6-9F81-C444-BFAA-FB69BF587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0617" y="566793"/>
                  <a:ext cx="648383" cy="261610"/>
                </a:xfrm>
                <a:prstGeom prst="rect">
                  <a:avLst/>
                </a:prstGeom>
                <a:blipFill>
                  <a:blip r:embed="rId6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2FE3C5C-A8B5-7C4A-9660-4965DAD81232}"/>
                    </a:ext>
                  </a:extLst>
                </p:cNvPr>
                <p:cNvSpPr txBox="1"/>
                <p:nvPr/>
              </p:nvSpPr>
              <p:spPr>
                <a:xfrm>
                  <a:off x="4189283" y="552731"/>
                  <a:ext cx="5137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D2FE3C5C-A8B5-7C4A-9660-4965DAD81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283" y="552731"/>
                  <a:ext cx="513730" cy="261610"/>
                </a:xfrm>
                <a:prstGeom prst="rect">
                  <a:avLst/>
                </a:prstGeom>
                <a:blipFill>
                  <a:blip r:embed="rId7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712F52B-167D-8748-A8F0-556F8AF310AD}"/>
                </a:ext>
              </a:extLst>
            </p:cNvPr>
            <p:cNvCxnSpPr/>
            <p:nvPr/>
          </p:nvCxnSpPr>
          <p:spPr>
            <a:xfrm>
              <a:off x="4068353" y="485347"/>
              <a:ext cx="0" cy="210257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6DD4E5-5E71-B246-826C-20F17A5B0E61}"/>
                </a:ext>
              </a:extLst>
            </p:cNvPr>
            <p:cNvCxnSpPr/>
            <p:nvPr/>
          </p:nvCxnSpPr>
          <p:spPr>
            <a:xfrm>
              <a:off x="4794548" y="485347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CF91160-D5C7-0F4D-AE9D-1994E2660F4E}"/>
                </a:ext>
              </a:extLst>
            </p:cNvPr>
            <p:cNvCxnSpPr/>
            <p:nvPr/>
          </p:nvCxnSpPr>
          <p:spPr>
            <a:xfrm>
              <a:off x="3370617" y="473532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721632A-9F10-9147-863D-380A5D725CBA}"/>
                </a:ext>
              </a:extLst>
            </p:cNvPr>
            <p:cNvCxnSpPr/>
            <p:nvPr/>
          </p:nvCxnSpPr>
          <p:spPr>
            <a:xfrm>
              <a:off x="3329666" y="349415"/>
              <a:ext cx="13603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EA9D9A4-C198-A141-9DCB-FE90506F796A}"/>
                    </a:ext>
                  </a:extLst>
                </p:cNvPr>
                <p:cNvSpPr txBox="1"/>
                <p:nvPr/>
              </p:nvSpPr>
              <p:spPr>
                <a:xfrm>
                  <a:off x="3633436" y="1694043"/>
                  <a:ext cx="813916" cy="27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EA9D9A4-C198-A141-9DCB-FE90506F79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3436" y="1694043"/>
                  <a:ext cx="813916" cy="27610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7AC7E79-A183-D44E-AA8A-F65D1192E000}"/>
                    </a:ext>
                  </a:extLst>
                </p:cNvPr>
                <p:cNvSpPr txBox="1"/>
                <p:nvPr/>
              </p:nvSpPr>
              <p:spPr>
                <a:xfrm>
                  <a:off x="4287974" y="1027566"/>
                  <a:ext cx="813916" cy="273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7AC7E79-A183-D44E-AA8A-F65D1192E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974" y="1027566"/>
                  <a:ext cx="813916" cy="27302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AA55A57-8086-DF4D-8171-48B4D3928D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1087" y="2081166"/>
              <a:ext cx="70627" cy="1553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E998EF3-E35F-B742-8EB1-08114F148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0794" y="1364383"/>
              <a:ext cx="70627" cy="1553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DA65233-F097-024C-891D-081FD1311A8B}"/>
              </a:ext>
            </a:extLst>
          </p:cNvPr>
          <p:cNvGrpSpPr/>
          <p:nvPr/>
        </p:nvGrpSpPr>
        <p:grpSpPr>
          <a:xfrm>
            <a:off x="3258290" y="3001819"/>
            <a:ext cx="2162240" cy="3012187"/>
            <a:chOff x="3258290" y="3001819"/>
            <a:chExt cx="2162240" cy="301218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47F9EE-A49B-2646-AAAA-99AE98E53516}"/>
                </a:ext>
              </a:extLst>
            </p:cNvPr>
            <p:cNvSpPr txBox="1"/>
            <p:nvPr/>
          </p:nvSpPr>
          <p:spPr>
            <a:xfrm>
              <a:off x="3982813" y="4412531"/>
              <a:ext cx="2156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*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FDDE171-4D1D-4E40-8550-0D998B4FF810}"/>
                </a:ext>
              </a:extLst>
            </p:cNvPr>
            <p:cNvSpPr/>
            <p:nvPr/>
          </p:nvSpPr>
          <p:spPr>
            <a:xfrm>
              <a:off x="3635365" y="4096393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D2078C8-3286-814D-AF9F-AFCB29F07E17}"/>
                </a:ext>
              </a:extLst>
            </p:cNvPr>
            <p:cNvSpPr/>
            <p:nvPr/>
          </p:nvSpPr>
          <p:spPr>
            <a:xfrm>
              <a:off x="4339541" y="4674141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3C4B34-75A1-824B-9DD8-0DF4C408EC72}"/>
                    </a:ext>
                  </a:extLst>
                </p:cNvPr>
                <p:cNvSpPr txBox="1"/>
                <p:nvPr/>
              </p:nvSpPr>
              <p:spPr>
                <a:xfrm>
                  <a:off x="3855801" y="4095291"/>
                  <a:ext cx="40088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3C4B34-75A1-824B-9DD8-0DF4C408E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801" y="4095291"/>
                  <a:ext cx="400885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A7C5579-023B-1F45-91FC-5DFE0A0BD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85269" y="3914937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697324F-7B72-0648-A55E-1A10B2FAF0E1}"/>
                </a:ext>
              </a:extLst>
            </p:cNvPr>
            <p:cNvCxnSpPr>
              <a:stCxn id="38" idx="1"/>
            </p:cNvCxnSpPr>
            <p:nvPr/>
          </p:nvCxnSpPr>
          <p:spPr>
            <a:xfrm flipH="1" flipV="1">
              <a:off x="3548279" y="4001046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5D16DED-1EB5-FF43-8871-1CF80218FC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0255" y="4144217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44AE04-9CB1-B74E-BD1E-B07B304C97C8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 flipV="1">
              <a:off x="4585726" y="4794431"/>
              <a:ext cx="104248" cy="12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60F3784-B9CC-B24E-86E1-BA031F58A053}"/>
                </a:ext>
              </a:extLst>
            </p:cNvPr>
            <p:cNvCxnSpPr>
              <a:stCxn id="39" idx="5"/>
            </p:cNvCxnSpPr>
            <p:nvPr/>
          </p:nvCxnSpPr>
          <p:spPr>
            <a:xfrm>
              <a:off x="4549673" y="4901426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D48C1B-7FDC-EC4C-96CB-8F76590AC7FD}"/>
                </a:ext>
              </a:extLst>
            </p:cNvPr>
            <p:cNvSpPr/>
            <p:nvPr/>
          </p:nvSpPr>
          <p:spPr>
            <a:xfrm>
              <a:off x="4358562" y="3618244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C86F37D-C915-684E-8A3A-B047DAAD4C86}"/>
                </a:ext>
              </a:extLst>
            </p:cNvPr>
            <p:cNvSpPr/>
            <p:nvPr/>
          </p:nvSpPr>
          <p:spPr>
            <a:xfrm>
              <a:off x="5062738" y="4195992"/>
              <a:ext cx="246185" cy="26628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4E50FA0-AC79-8E44-B23F-A1E169FDCFBB}"/>
                    </a:ext>
                  </a:extLst>
                </p:cNvPr>
                <p:cNvSpPr txBox="1"/>
                <p:nvPr/>
              </p:nvSpPr>
              <p:spPr>
                <a:xfrm>
                  <a:off x="4559676" y="3615543"/>
                  <a:ext cx="46348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4E50FA0-AC79-8E44-B23F-A1E169FDC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676" y="3615543"/>
                  <a:ext cx="463483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B6CDC86-C82C-6B43-8E16-21C2AAB5FB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8466" y="3436788"/>
              <a:ext cx="36285" cy="1814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83BE7A7-2A78-2F47-9540-D5D7E0D00059}"/>
                </a:ext>
              </a:extLst>
            </p:cNvPr>
            <p:cNvCxnSpPr>
              <a:stCxn id="47" idx="1"/>
            </p:cNvCxnSpPr>
            <p:nvPr/>
          </p:nvCxnSpPr>
          <p:spPr>
            <a:xfrm flipH="1" flipV="1">
              <a:off x="4271476" y="3522897"/>
              <a:ext cx="123139" cy="134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7498CEA-F847-364F-BC89-17D4AEF8A7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3452" y="3666068"/>
              <a:ext cx="185110" cy="31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86E3B49-89E7-984F-86AC-901B88FF5D63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V="1">
              <a:off x="5308923" y="4329132"/>
              <a:ext cx="111607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798DD9-A5F6-7B41-BB5D-DD175ED16E6D}"/>
                </a:ext>
              </a:extLst>
            </p:cNvPr>
            <p:cNvCxnSpPr>
              <a:stCxn id="48" idx="5"/>
            </p:cNvCxnSpPr>
            <p:nvPr/>
          </p:nvCxnSpPr>
          <p:spPr>
            <a:xfrm>
              <a:off x="5272870" y="4423277"/>
              <a:ext cx="91000" cy="112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84287C3-47C4-E349-8A9A-B0AB0EB2A928}"/>
                </a:ext>
              </a:extLst>
            </p:cNvPr>
            <p:cNvSpPr/>
            <p:nvPr/>
          </p:nvSpPr>
          <p:spPr>
            <a:xfrm>
              <a:off x="4019248" y="4423277"/>
              <a:ext cx="179259" cy="1909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D02FCF2-E575-E742-954D-6A5D442B36F0}"/>
                </a:ext>
              </a:extLst>
            </p:cNvPr>
            <p:cNvSpPr/>
            <p:nvPr/>
          </p:nvSpPr>
          <p:spPr>
            <a:xfrm>
              <a:off x="4771872" y="3943604"/>
              <a:ext cx="179259" cy="1909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E017631-37BF-8A41-898B-25440851B5C8}"/>
                </a:ext>
              </a:extLst>
            </p:cNvPr>
            <p:cNvSpPr txBox="1"/>
            <p:nvPr/>
          </p:nvSpPr>
          <p:spPr>
            <a:xfrm>
              <a:off x="4735437" y="3934382"/>
              <a:ext cx="2156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*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1A2CDE2-5C43-E948-A488-4FC3087D1323}"/>
                </a:ext>
              </a:extLst>
            </p:cNvPr>
            <p:cNvCxnSpPr>
              <a:cxnSpLocks/>
            </p:cNvCxnSpPr>
            <p:nvPr/>
          </p:nvCxnSpPr>
          <p:spPr>
            <a:xfrm>
              <a:off x="3857559" y="4306269"/>
              <a:ext cx="170152" cy="1515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45DE8A5-3119-6D42-A17B-0687818C24D4}"/>
                </a:ext>
              </a:extLst>
            </p:cNvPr>
            <p:cNvCxnSpPr>
              <a:cxnSpLocks/>
            </p:cNvCxnSpPr>
            <p:nvPr/>
          </p:nvCxnSpPr>
          <p:spPr>
            <a:xfrm>
              <a:off x="4176444" y="4583623"/>
              <a:ext cx="170152" cy="1515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B7EAE60-5591-274A-816E-B1661BB1A57B}"/>
                </a:ext>
              </a:extLst>
            </p:cNvPr>
            <p:cNvCxnSpPr>
              <a:cxnSpLocks/>
            </p:cNvCxnSpPr>
            <p:nvPr/>
          </p:nvCxnSpPr>
          <p:spPr>
            <a:xfrm>
              <a:off x="4562551" y="3830270"/>
              <a:ext cx="216385" cy="16992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260E362-230D-F348-9A47-DA2FD6F8F547}"/>
                </a:ext>
              </a:extLst>
            </p:cNvPr>
            <p:cNvCxnSpPr>
              <a:cxnSpLocks/>
            </p:cNvCxnSpPr>
            <p:nvPr/>
          </p:nvCxnSpPr>
          <p:spPr>
            <a:xfrm>
              <a:off x="4921160" y="4107132"/>
              <a:ext cx="170152" cy="15156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A8797C2-D7E5-1244-AFED-76187209EC14}"/>
                </a:ext>
              </a:extLst>
            </p:cNvPr>
            <p:cNvCxnSpPr>
              <a:cxnSpLocks/>
              <a:endCxn id="56" idx="4"/>
            </p:cNvCxnSpPr>
            <p:nvPr/>
          </p:nvCxnSpPr>
          <p:spPr>
            <a:xfrm flipH="1" flipV="1">
              <a:off x="4108878" y="4614249"/>
              <a:ext cx="359248" cy="931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FF6EEE-E927-0D40-9A7A-FFD741835CE9}"/>
                    </a:ext>
                  </a:extLst>
                </p:cNvPr>
                <p:cNvSpPr txBox="1"/>
                <p:nvPr/>
              </p:nvSpPr>
              <p:spPr>
                <a:xfrm>
                  <a:off x="4400111" y="5465272"/>
                  <a:ext cx="21569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FF6EEE-E927-0D40-9A7A-FFD741835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0111" y="5465272"/>
                  <a:ext cx="215694" cy="261610"/>
                </a:xfrm>
                <a:prstGeom prst="rect">
                  <a:avLst/>
                </a:prstGeom>
                <a:blipFill>
                  <a:blip r:embed="rId12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FD655FD-318D-FF45-B6D7-3F0A48458C12}"/>
                </a:ext>
              </a:extLst>
            </p:cNvPr>
            <p:cNvCxnSpPr>
              <a:cxnSpLocks/>
              <a:stCxn id="77" idx="7"/>
            </p:cNvCxnSpPr>
            <p:nvPr/>
          </p:nvCxnSpPr>
          <p:spPr>
            <a:xfrm flipV="1">
              <a:off x="4592723" y="4125586"/>
              <a:ext cx="250561" cy="1415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A6926FF-F8E2-A84F-A90C-4280CF621EC2}"/>
                </a:ext>
              </a:extLst>
            </p:cNvPr>
            <p:cNvSpPr/>
            <p:nvPr/>
          </p:nvSpPr>
          <p:spPr>
            <a:xfrm>
              <a:off x="4458188" y="5516108"/>
              <a:ext cx="157617" cy="169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208CBEE-D2A2-444A-B947-FCE838F331F3}"/>
                    </a:ext>
                  </a:extLst>
                </p:cNvPr>
                <p:cNvSpPr txBox="1"/>
                <p:nvPr/>
              </p:nvSpPr>
              <p:spPr>
                <a:xfrm>
                  <a:off x="3332328" y="3001819"/>
                  <a:ext cx="695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208CBEE-D2A2-444A-B947-FCE838F33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328" y="3001819"/>
                  <a:ext cx="695383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24ADD80-3EC2-7F40-859D-B768F6F3E681}"/>
                    </a:ext>
                  </a:extLst>
                </p:cNvPr>
                <p:cNvSpPr txBox="1"/>
                <p:nvPr/>
              </p:nvSpPr>
              <p:spPr>
                <a:xfrm>
                  <a:off x="4256686" y="3006379"/>
                  <a:ext cx="56073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24ADD80-3EC2-7F40-859D-B768F6F3E6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6686" y="3006379"/>
                  <a:ext cx="560731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D6C02C6-1AB5-A548-A5D4-947C7FF36FD8}"/>
                </a:ext>
              </a:extLst>
            </p:cNvPr>
            <p:cNvCxnSpPr/>
            <p:nvPr/>
          </p:nvCxnSpPr>
          <p:spPr>
            <a:xfrm>
              <a:off x="3258290" y="3271973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1FCCFF7-0F3F-8E42-A13E-08053D93B5E3}"/>
                </a:ext>
              </a:extLst>
            </p:cNvPr>
            <p:cNvCxnSpPr/>
            <p:nvPr/>
          </p:nvCxnSpPr>
          <p:spPr>
            <a:xfrm>
              <a:off x="4100590" y="3247152"/>
              <a:ext cx="0" cy="210257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A2B69B5-D92A-DB4B-B3A1-45F42AABA77D}"/>
                </a:ext>
              </a:extLst>
            </p:cNvPr>
            <p:cNvCxnSpPr/>
            <p:nvPr/>
          </p:nvCxnSpPr>
          <p:spPr>
            <a:xfrm>
              <a:off x="4947292" y="3229990"/>
              <a:ext cx="0" cy="21025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DB91954-B2C6-2F4F-AA03-D57CFF63BF06}"/>
                </a:ext>
              </a:extLst>
            </p:cNvPr>
            <p:cNvCxnSpPr/>
            <p:nvPr/>
          </p:nvCxnSpPr>
          <p:spPr>
            <a:xfrm flipH="1">
              <a:off x="3441580" y="6014006"/>
              <a:ext cx="14200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731AE7B-79C9-FB44-BF86-C049D7B9F70A}"/>
                </a:ext>
              </a:extLst>
            </p:cNvPr>
            <p:cNvSpPr txBox="1"/>
            <p:nvPr/>
          </p:nvSpPr>
          <p:spPr>
            <a:xfrm>
              <a:off x="3652653" y="5736873"/>
              <a:ext cx="9973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backprop step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2463A13-CF7D-184C-B889-DA76E76916AA}"/>
                    </a:ext>
                  </a:extLst>
                </p:cNvPr>
                <p:cNvSpPr txBox="1"/>
                <p:nvPr/>
              </p:nvSpPr>
              <p:spPr>
                <a:xfrm>
                  <a:off x="3328409" y="3586654"/>
                  <a:ext cx="64838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2463A13-CF7D-184C-B889-DA76E76916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409" y="3586654"/>
                  <a:ext cx="648383" cy="261610"/>
                </a:xfrm>
                <a:prstGeom prst="rect">
                  <a:avLst/>
                </a:prstGeom>
                <a:blipFill>
                  <a:blip r:embed="rId15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192CA1E-6DB2-F44C-AC60-51017D153037}"/>
                    </a:ext>
                  </a:extLst>
                </p:cNvPr>
                <p:cNvSpPr txBox="1"/>
                <p:nvPr/>
              </p:nvSpPr>
              <p:spPr>
                <a:xfrm>
                  <a:off x="4033143" y="3232308"/>
                  <a:ext cx="5137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192CA1E-6DB2-F44C-AC60-51017D1530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143" y="3232308"/>
                  <a:ext cx="513730" cy="261610"/>
                </a:xfrm>
                <a:prstGeom prst="rect">
                  <a:avLst/>
                </a:prstGeom>
                <a:blipFill>
                  <a:blip r:embed="rId16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6946747-0463-304F-A2C6-D55483427729}"/>
                </a:ext>
              </a:extLst>
            </p:cNvPr>
            <p:cNvCxnSpPr>
              <a:stCxn id="40" idx="2"/>
              <a:endCxn id="40" idx="2"/>
            </p:cNvCxnSpPr>
            <p:nvPr/>
          </p:nvCxnSpPr>
          <p:spPr>
            <a:xfrm>
              <a:off x="4056244" y="435690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F3E6338-F393-5744-95B3-88DD78C38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517" y="4276151"/>
              <a:ext cx="93126" cy="90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D12F63B-4A67-BE4F-84FB-01C312AADC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7493" y="3808992"/>
              <a:ext cx="93126" cy="90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57812AD2-6733-F646-A1B1-58932116C731}"/>
                    </a:ext>
                  </a:extLst>
                </p:cNvPr>
                <p:cNvSpPr txBox="1"/>
                <p:nvPr/>
              </p:nvSpPr>
              <p:spPr>
                <a:xfrm>
                  <a:off x="3344193" y="4374310"/>
                  <a:ext cx="813916" cy="27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57812AD2-6733-F646-A1B1-58932116C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193" y="4374310"/>
                  <a:ext cx="813916" cy="2761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E4020F2-B092-444B-90E7-E53E9AEF8744}"/>
                    </a:ext>
                  </a:extLst>
                </p:cNvPr>
                <p:cNvSpPr txBox="1"/>
                <p:nvPr/>
              </p:nvSpPr>
              <p:spPr>
                <a:xfrm>
                  <a:off x="4080671" y="3874409"/>
                  <a:ext cx="813916" cy="273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E4020F2-B092-444B-90E7-E53E9AEF8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0671" y="3874409"/>
                  <a:ext cx="813916" cy="27302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332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15627</TotalTime>
  <Words>341</Words>
  <Application>Microsoft Macintosh PowerPoint</Application>
  <PresentationFormat>Widescreen</PresentationFormat>
  <Paragraphs>152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20</cp:revision>
  <dcterms:created xsi:type="dcterms:W3CDTF">2022-06-25T03:47:41Z</dcterms:created>
  <dcterms:modified xsi:type="dcterms:W3CDTF">2022-07-06T00:14:55Z</dcterms:modified>
</cp:coreProperties>
</file>