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 snapToObjects="1">
      <p:cViewPr>
        <p:scale>
          <a:sx n="273" d="100"/>
          <a:sy n="273" d="100"/>
        </p:scale>
        <p:origin x="-3744" y="-3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2DAE4-F9AF-0A41-A241-DF522225C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FB2D06-19D9-1F4D-A5B5-4DE1C96F1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B4757-1C32-9B49-910D-9DCD62A08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E7522-2720-B245-8BF5-843DCF244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1DBE2-4AB7-BB4B-BD04-2E1B97369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26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2956E-4C36-A944-A345-03F18DDAE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087DBA-8DCE-5649-A289-4B20E07A5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9C10B-81D9-304C-B6F2-5AA0AA519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78085-4D59-164C-B6A2-6CCE29596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23F55-6F06-0147-8F70-E2F3FBE6D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17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DAC2AA-C6C6-564E-A091-3CA27B02BC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8E352-E865-F04A-9E5D-FC67FD146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B8DEB-F4D8-2A49-B04F-02C83BDBC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4CF2E-E567-704E-A848-88A75A3F2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67750-1828-C84F-8926-9A1942D7C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090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77B7E-AE96-5340-8BFF-A98885168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EA13B-4FC4-2A4B-8343-35964FAA2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3C579-01A1-DB47-837B-8A0B35D55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02B33-5B28-0340-86FE-DBA0029FD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7D736-EE26-8240-8B1C-B6FE93694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41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14EF7-7924-2143-9F74-B3B1AC82E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33121-F8D6-D447-952A-CD9C8A34D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A50B1-0CAF-CB45-B059-A408737FA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753CE-F375-AC41-BC22-0826A9BCA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0906C-E9DE-2B4D-9F79-F92AE9231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6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15493-CA02-9446-978B-B20CA136B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0C387-6DE3-3F4E-865B-BD01FB33EB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C9AF5C-5FB1-324F-BE07-6674A174B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0C975-366C-B34F-AE4D-62B32C67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9DDE0-82A8-A041-9257-CEF7C1A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BB2C4-E7FE-3C47-8D5D-DFE4B53F9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61356-FFD4-1F46-AF38-B33C16485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2CC69-9695-3843-9613-936FF3843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EFE751-6411-E043-8BC7-E1D8E8921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48B288-01FD-BD45-A38B-7072C16C9E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5EE0A6-904B-DE4D-89DD-BAD4BCFEAD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48035-AAE4-714A-AB5E-DF03488DB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E1402C-6402-4D4B-A32E-91DBE68DD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1B9060-5285-6A42-A520-21104936E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53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C5705-BABE-3A44-BAB0-34E855C23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5627C3-A35C-C041-AE83-567CD9133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8625FB-33CE-AB43-B898-344CA1FCC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0278C8-C592-3041-8FBD-ACC116E03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60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1DEA9E-2AD4-0F44-A25A-95311897B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8EB82F-CC1F-F743-9F46-FEC82B355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ACFBDB-00C4-0946-B13D-DB53E3D2A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48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C6572-D9BF-A74D-A0DB-C98E5AC4E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9136A-A9C3-6146-B5E1-792EB675D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BBF56A-3516-9F42-8D6A-DB168CB2A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1C7B37-A7EB-6041-AB93-F1DBFA7D9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75DD6-C322-9147-A7BB-A971F99F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08BBB5-3A57-C84B-A27C-2B552B41C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1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D3AB1-941B-E047-9A75-735CBA9CE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EEAC38-6EA3-CA4C-A894-B9235540E0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B19B2-D2DF-5241-8164-AA40251DB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A1757-184E-ED42-B66E-F69988A6D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C7B3C-7925-2E4E-8F8C-2CD1A27AC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7D61E-064A-4241-8118-88345DF2B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39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D66B9F-6D56-0F4D-A854-09581F6EC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6B7B2-671B-C74F-B856-DD29A5997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D2FAD-D251-AF48-8684-E8E7998678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BDE32-1CB1-054C-A2FB-0B7C717E48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FFB87-0397-6140-B52B-869B9AD8B8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51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3" Type="http://schemas.openxmlformats.org/officeDocument/2006/relationships/image" Target="../media/image29.png"/><Relationship Id="rId21" Type="http://schemas.openxmlformats.org/officeDocument/2006/relationships/image" Target="../media/image47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5" Type="http://schemas.openxmlformats.org/officeDocument/2006/relationships/image" Target="../media/image51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24" Type="http://schemas.openxmlformats.org/officeDocument/2006/relationships/image" Target="../media/image50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23" Type="http://schemas.openxmlformats.org/officeDocument/2006/relationships/image" Target="../media/image49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5747CE78-20D4-5A44-893C-4835BAB019EC}"/>
              </a:ext>
            </a:extLst>
          </p:cNvPr>
          <p:cNvGrpSpPr/>
          <p:nvPr/>
        </p:nvGrpSpPr>
        <p:grpSpPr>
          <a:xfrm>
            <a:off x="1626697" y="1007237"/>
            <a:ext cx="3804469" cy="779522"/>
            <a:chOff x="1626697" y="1007237"/>
            <a:chExt cx="3804469" cy="77952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63E6B8F-13B8-5246-931F-6BAF6827A282}"/>
                </a:ext>
              </a:extLst>
            </p:cNvPr>
            <p:cNvSpPr/>
            <p:nvPr/>
          </p:nvSpPr>
          <p:spPr>
            <a:xfrm>
              <a:off x="2322786" y="1239520"/>
              <a:ext cx="569427" cy="5472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6" name="Curved Connector 5">
              <a:extLst>
                <a:ext uri="{FF2B5EF4-FFF2-40B4-BE49-F238E27FC236}">
                  <a16:creationId xmlns:a16="http://schemas.microsoft.com/office/drawing/2014/main" id="{B066D631-2807-3041-8AD2-E0730449FBC6}"/>
                </a:ext>
              </a:extLst>
            </p:cNvPr>
            <p:cNvCxnSpPr>
              <a:stCxn id="4" idx="6"/>
              <a:endCxn id="4" idx="2"/>
            </p:cNvCxnSpPr>
            <p:nvPr/>
          </p:nvCxnSpPr>
          <p:spPr>
            <a:xfrm flipH="1">
              <a:off x="2322786" y="1513140"/>
              <a:ext cx="569427" cy="12700"/>
            </a:xfrm>
            <a:prstGeom prst="curvedConnector5">
              <a:avLst>
                <a:gd name="adj1" fmla="val -40146"/>
                <a:gd name="adj2" fmla="val 3954488"/>
                <a:gd name="adj3" fmla="val 14014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>
              <a:extLst>
                <a:ext uri="{FF2B5EF4-FFF2-40B4-BE49-F238E27FC236}">
                  <a16:creationId xmlns:a16="http://schemas.microsoft.com/office/drawing/2014/main" id="{5A5468AB-43A4-0248-8250-D38199520751}"/>
                </a:ext>
              </a:extLst>
            </p:cNvPr>
            <p:cNvCxnSpPr>
              <a:cxnSpLocks/>
            </p:cNvCxnSpPr>
            <p:nvPr/>
          </p:nvCxnSpPr>
          <p:spPr>
            <a:xfrm>
              <a:off x="1695822" y="1252221"/>
              <a:ext cx="649189" cy="14674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E324912-8861-1547-8C78-293FAA6392B9}"/>
                    </a:ext>
                  </a:extLst>
                </p:cNvPr>
                <p:cNvSpPr txBox="1"/>
                <p:nvPr/>
              </p:nvSpPr>
              <p:spPr>
                <a:xfrm>
                  <a:off x="2458612" y="1382334"/>
                  <a:ext cx="2977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E324912-8861-1547-8C78-293FAA6392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8612" y="1382334"/>
                  <a:ext cx="297774" cy="2616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4E3325D-34DD-2A4B-B273-7969D87382AB}"/>
                </a:ext>
              </a:extLst>
            </p:cNvPr>
            <p:cNvCxnSpPr>
              <a:stCxn id="4" idx="6"/>
            </p:cNvCxnSpPr>
            <p:nvPr/>
          </p:nvCxnSpPr>
          <p:spPr>
            <a:xfrm flipV="1">
              <a:off x="2892213" y="1513139"/>
              <a:ext cx="81301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8D075F8-550B-8645-AD7D-242A99119D5E}"/>
                    </a:ext>
                  </a:extLst>
                </p:cNvPr>
                <p:cNvSpPr txBox="1"/>
                <p:nvPr/>
              </p:nvSpPr>
              <p:spPr>
                <a:xfrm>
                  <a:off x="1626697" y="1007237"/>
                  <a:ext cx="34419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8D075F8-550B-8645-AD7D-242A99119D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6697" y="1007237"/>
                  <a:ext cx="344197" cy="2616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4BF5657-FD68-AB4D-8FC2-619A94E989B1}"/>
                    </a:ext>
                  </a:extLst>
                </p:cNvPr>
                <p:cNvSpPr txBox="1"/>
                <p:nvPr/>
              </p:nvSpPr>
              <p:spPr>
                <a:xfrm>
                  <a:off x="3627403" y="1355842"/>
                  <a:ext cx="1803763" cy="3456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100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1100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100" b="0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dirty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100" b="0" i="1" dirty="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1100" b="0" i="1" dirty="0" smtClean="0"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sub>
                                    </m:sSub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,…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4BF5657-FD68-AB4D-8FC2-619A94E989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7403" y="1355842"/>
                  <a:ext cx="1803763" cy="34567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12E4C1CC-3C88-E147-8F87-D97DFBA1DBFD}"/>
              </a:ext>
            </a:extLst>
          </p:cNvPr>
          <p:cNvSpPr/>
          <p:nvPr/>
        </p:nvSpPr>
        <p:spPr>
          <a:xfrm>
            <a:off x="1849348" y="2883230"/>
            <a:ext cx="406259" cy="3826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8723D70-B431-C649-BE9E-585B8D7307A8}"/>
              </a:ext>
            </a:extLst>
          </p:cNvPr>
          <p:cNvSpPr/>
          <p:nvPr/>
        </p:nvSpPr>
        <p:spPr>
          <a:xfrm>
            <a:off x="1849348" y="3549337"/>
            <a:ext cx="406259" cy="3826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4B58C8C-7771-5047-82C5-F465E90DE7A8}"/>
                  </a:ext>
                </a:extLst>
              </p:cNvPr>
              <p:cNvSpPr/>
              <p:nvPr/>
            </p:nvSpPr>
            <p:spPr>
              <a:xfrm>
                <a:off x="1849348" y="5060009"/>
                <a:ext cx="406259" cy="38262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noFill/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>
                  <a:noFill/>
                </a:endParaRPr>
              </a:p>
            </p:txBody>
          </p:sp>
        </mc:Choice>
        <mc:Fallback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4B58C8C-7771-5047-82C5-F465E90DE7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348" y="5060009"/>
                <a:ext cx="406259" cy="38262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DE21A9E0-9429-AB4D-B230-96E6B1EC26C0}"/>
              </a:ext>
            </a:extLst>
          </p:cNvPr>
          <p:cNvSpPr txBox="1"/>
          <p:nvPr/>
        </p:nvSpPr>
        <p:spPr>
          <a:xfrm rot="5400000">
            <a:off x="1885777" y="4311319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458F5FB8-568F-9948-9A37-7FB6F5A0F20E}"/>
              </a:ext>
            </a:extLst>
          </p:cNvPr>
          <p:cNvGrpSpPr/>
          <p:nvPr/>
        </p:nvGrpSpPr>
        <p:grpSpPr>
          <a:xfrm>
            <a:off x="2721649" y="2368963"/>
            <a:ext cx="7643226" cy="3370463"/>
            <a:chOff x="2721649" y="2368963"/>
            <a:chExt cx="7643226" cy="3370463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A6EC751-A79F-A343-808A-5D06745C5A1C}"/>
                </a:ext>
              </a:extLst>
            </p:cNvPr>
            <p:cNvSpPr/>
            <p:nvPr/>
          </p:nvSpPr>
          <p:spPr>
            <a:xfrm>
              <a:off x="3354708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80760B-CB22-1D41-A502-3DF6F0F674F2}"/>
                </a:ext>
              </a:extLst>
            </p:cNvPr>
            <p:cNvSpPr/>
            <p:nvPr/>
          </p:nvSpPr>
          <p:spPr>
            <a:xfrm>
              <a:off x="3354708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94D9CFB3-2CF5-D749-A69F-5C89218F76BF}"/>
                    </a:ext>
                  </a:extLst>
                </p:cNvPr>
                <p:cNvSpPr/>
                <p:nvPr/>
              </p:nvSpPr>
              <p:spPr>
                <a:xfrm>
                  <a:off x="3354708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94D9CFB3-2CF5-D749-A69F-5C89218F76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4708" y="5060009"/>
                  <a:ext cx="406259" cy="382624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86C878A-578D-8D4E-AE65-9A07063A5E87}"/>
                </a:ext>
              </a:extLst>
            </p:cNvPr>
            <p:cNvSpPr txBox="1"/>
            <p:nvPr/>
          </p:nvSpPr>
          <p:spPr>
            <a:xfrm rot="5400000">
              <a:off x="3391137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326CD7D-7710-D843-833C-C477ED27D5F3}"/>
                </a:ext>
              </a:extLst>
            </p:cNvPr>
            <p:cNvSpPr/>
            <p:nvPr/>
          </p:nvSpPr>
          <p:spPr>
            <a:xfrm>
              <a:off x="4898017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EEC1F58-CFC7-4E47-8512-505C36456A13}"/>
                </a:ext>
              </a:extLst>
            </p:cNvPr>
            <p:cNvSpPr/>
            <p:nvPr/>
          </p:nvSpPr>
          <p:spPr>
            <a:xfrm>
              <a:off x="4898017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38B8541D-395E-2444-8494-55A311BB5251}"/>
                    </a:ext>
                  </a:extLst>
                </p:cNvPr>
                <p:cNvSpPr/>
                <p:nvPr/>
              </p:nvSpPr>
              <p:spPr>
                <a:xfrm>
                  <a:off x="4898017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38B8541D-395E-2444-8494-55A311BB52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017" y="5060009"/>
                  <a:ext cx="406259" cy="382624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C11448-3238-FD41-A35C-928C96812198}"/>
                </a:ext>
              </a:extLst>
            </p:cNvPr>
            <p:cNvSpPr txBox="1"/>
            <p:nvPr/>
          </p:nvSpPr>
          <p:spPr>
            <a:xfrm rot="5400000">
              <a:off x="4934446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0083639-1C8C-6942-B8E2-442BEC5BA1BB}"/>
                </a:ext>
              </a:extLst>
            </p:cNvPr>
            <p:cNvSpPr/>
            <p:nvPr/>
          </p:nvSpPr>
          <p:spPr>
            <a:xfrm>
              <a:off x="6524883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4F6F3B3-5038-4B40-8F75-11E8D4BA1C83}"/>
                </a:ext>
              </a:extLst>
            </p:cNvPr>
            <p:cNvSpPr/>
            <p:nvPr/>
          </p:nvSpPr>
          <p:spPr>
            <a:xfrm>
              <a:off x="6524883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08D2CD9B-8951-9440-863D-6DBEF8F49420}"/>
                    </a:ext>
                  </a:extLst>
                </p:cNvPr>
                <p:cNvSpPr/>
                <p:nvPr/>
              </p:nvSpPr>
              <p:spPr>
                <a:xfrm>
                  <a:off x="6524883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08D2CD9B-8951-9440-863D-6DBEF8F494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4883" y="5060009"/>
                  <a:ext cx="406259" cy="382624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7E3EE8D-43EB-9740-B528-890628C8C884}"/>
                </a:ext>
              </a:extLst>
            </p:cNvPr>
            <p:cNvSpPr txBox="1"/>
            <p:nvPr/>
          </p:nvSpPr>
          <p:spPr>
            <a:xfrm rot="5400000">
              <a:off x="6561312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10B9BAF-CF82-A542-A73D-D530BDE0E6C6}"/>
                </a:ext>
              </a:extLst>
            </p:cNvPr>
            <p:cNvSpPr/>
            <p:nvPr/>
          </p:nvSpPr>
          <p:spPr>
            <a:xfrm>
              <a:off x="8242062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09C287F-8995-E548-8427-7969A4A9CA49}"/>
                </a:ext>
              </a:extLst>
            </p:cNvPr>
            <p:cNvSpPr/>
            <p:nvPr/>
          </p:nvSpPr>
          <p:spPr>
            <a:xfrm>
              <a:off x="8242062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D8BBC85A-8EBE-514E-9462-BBD6597B956F}"/>
                    </a:ext>
                  </a:extLst>
                </p:cNvPr>
                <p:cNvSpPr/>
                <p:nvPr/>
              </p:nvSpPr>
              <p:spPr>
                <a:xfrm>
                  <a:off x="8242062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D8BBC85A-8EBE-514E-9462-BBD6597B95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2062" y="5060009"/>
                  <a:ext cx="406259" cy="382624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215977A-074B-A449-84F6-F3613B43AEE0}"/>
                </a:ext>
              </a:extLst>
            </p:cNvPr>
            <p:cNvSpPr txBox="1"/>
            <p:nvPr/>
          </p:nvSpPr>
          <p:spPr>
            <a:xfrm rot="5400000">
              <a:off x="8278491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BFCD9FA-E6DF-8741-9812-54A300533858}"/>
                </a:ext>
              </a:extLst>
            </p:cNvPr>
            <p:cNvSpPr txBox="1"/>
            <p:nvPr/>
          </p:nvSpPr>
          <p:spPr>
            <a:xfrm>
              <a:off x="8966600" y="2836166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81D954D-18F1-C24B-BB1D-86FEC93D4A5C}"/>
                </a:ext>
              </a:extLst>
            </p:cNvPr>
            <p:cNvSpPr txBox="1"/>
            <p:nvPr/>
          </p:nvSpPr>
          <p:spPr>
            <a:xfrm>
              <a:off x="8969748" y="3451927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6EEA0C9-961E-314E-B20A-6473FA67DA28}"/>
                </a:ext>
              </a:extLst>
            </p:cNvPr>
            <p:cNvSpPr txBox="1"/>
            <p:nvPr/>
          </p:nvSpPr>
          <p:spPr>
            <a:xfrm>
              <a:off x="8990389" y="4985138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7656B52-78EF-4146-9DBC-6892FD8EB607}"/>
                </a:ext>
              </a:extLst>
            </p:cNvPr>
            <p:cNvSpPr txBox="1"/>
            <p:nvPr/>
          </p:nvSpPr>
          <p:spPr>
            <a:xfrm>
              <a:off x="7354808" y="2836166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AAFDBD9-90B3-5649-8B53-36DA67563569}"/>
                </a:ext>
              </a:extLst>
            </p:cNvPr>
            <p:cNvSpPr txBox="1"/>
            <p:nvPr/>
          </p:nvSpPr>
          <p:spPr>
            <a:xfrm>
              <a:off x="7354808" y="3460052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F51D717-5AE1-2048-8B10-9A774BA5259F}"/>
                </a:ext>
              </a:extLst>
            </p:cNvPr>
            <p:cNvSpPr txBox="1"/>
            <p:nvPr/>
          </p:nvSpPr>
          <p:spPr>
            <a:xfrm>
              <a:off x="7366136" y="4985138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1743130-5215-D243-9893-D9F73FFD0B98}"/>
                </a:ext>
              </a:extLst>
            </p:cNvPr>
            <p:cNvCxnSpPr>
              <a:stCxn id="21" idx="6"/>
              <a:endCxn id="25" idx="2"/>
            </p:cNvCxnSpPr>
            <p:nvPr/>
          </p:nvCxnSpPr>
          <p:spPr>
            <a:xfrm>
              <a:off x="3760967" y="3074542"/>
              <a:ext cx="113705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A9B3CAD-C66F-2044-A698-58A722A0E004}"/>
                </a:ext>
              </a:extLst>
            </p:cNvPr>
            <p:cNvCxnSpPr>
              <a:cxnSpLocks/>
              <a:endCxn id="25" idx="2"/>
            </p:cNvCxnSpPr>
            <p:nvPr/>
          </p:nvCxnSpPr>
          <p:spPr>
            <a:xfrm flipV="1">
              <a:off x="3760967" y="3074542"/>
              <a:ext cx="1137050" cy="66610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AC47262-B34D-2241-9D33-0A24E4A74964}"/>
                </a:ext>
              </a:extLst>
            </p:cNvPr>
            <p:cNvCxnSpPr/>
            <p:nvPr/>
          </p:nvCxnSpPr>
          <p:spPr>
            <a:xfrm>
              <a:off x="3760967" y="3731231"/>
              <a:ext cx="113705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FD7AD21-5903-8C4D-9F74-777773888D51}"/>
                </a:ext>
              </a:extLst>
            </p:cNvPr>
            <p:cNvCxnSpPr/>
            <p:nvPr/>
          </p:nvCxnSpPr>
          <p:spPr>
            <a:xfrm>
              <a:off x="3760967" y="5256458"/>
              <a:ext cx="113705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8EB6F19-9E11-9346-B2EF-73332BB2DF28}"/>
                </a:ext>
              </a:extLst>
            </p:cNvPr>
            <p:cNvCxnSpPr>
              <a:cxnSpLocks/>
            </p:cNvCxnSpPr>
            <p:nvPr/>
          </p:nvCxnSpPr>
          <p:spPr>
            <a:xfrm>
              <a:off x="8648321" y="307628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50A6509-5C70-2C46-8828-2537F591B581}"/>
                </a:ext>
              </a:extLst>
            </p:cNvPr>
            <p:cNvCxnSpPr>
              <a:cxnSpLocks/>
            </p:cNvCxnSpPr>
            <p:nvPr/>
          </p:nvCxnSpPr>
          <p:spPr>
            <a:xfrm>
              <a:off x="8648321" y="373040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A8B461E-E67E-9B4D-9495-88F5DC19B0EA}"/>
                </a:ext>
              </a:extLst>
            </p:cNvPr>
            <p:cNvCxnSpPr>
              <a:cxnSpLocks/>
            </p:cNvCxnSpPr>
            <p:nvPr/>
          </p:nvCxnSpPr>
          <p:spPr>
            <a:xfrm>
              <a:off x="8648321" y="524361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15C89B9-B97C-3249-920A-6C94C06D2469}"/>
                </a:ext>
              </a:extLst>
            </p:cNvPr>
            <p:cNvCxnSpPr>
              <a:cxnSpLocks/>
            </p:cNvCxnSpPr>
            <p:nvPr/>
          </p:nvCxnSpPr>
          <p:spPr>
            <a:xfrm>
              <a:off x="6931142" y="3074542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532888C-23C2-CE42-95B5-122AA02DC585}"/>
                </a:ext>
              </a:extLst>
            </p:cNvPr>
            <p:cNvCxnSpPr>
              <a:cxnSpLocks/>
            </p:cNvCxnSpPr>
            <p:nvPr/>
          </p:nvCxnSpPr>
          <p:spPr>
            <a:xfrm>
              <a:off x="6931142" y="3731231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072F858-C23D-7B4E-BE7C-972A88B28194}"/>
                </a:ext>
              </a:extLst>
            </p:cNvPr>
            <p:cNvCxnSpPr>
              <a:cxnSpLocks/>
            </p:cNvCxnSpPr>
            <p:nvPr/>
          </p:nvCxnSpPr>
          <p:spPr>
            <a:xfrm>
              <a:off x="7952584" y="3076256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D90603-C241-084F-9D93-D8F0E1C6A234}"/>
                </a:ext>
              </a:extLst>
            </p:cNvPr>
            <p:cNvCxnSpPr>
              <a:cxnSpLocks/>
            </p:cNvCxnSpPr>
            <p:nvPr/>
          </p:nvCxnSpPr>
          <p:spPr>
            <a:xfrm>
              <a:off x="7952584" y="3731231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AB0854D-45A5-5F46-8D57-AE4EE7A4B2C6}"/>
                </a:ext>
              </a:extLst>
            </p:cNvPr>
            <p:cNvCxnSpPr>
              <a:cxnSpLocks/>
            </p:cNvCxnSpPr>
            <p:nvPr/>
          </p:nvCxnSpPr>
          <p:spPr>
            <a:xfrm>
              <a:off x="6931142" y="5251321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F955B6F-1D0E-1047-8C89-CFF278E9AABE}"/>
                </a:ext>
              </a:extLst>
            </p:cNvPr>
            <p:cNvCxnSpPr>
              <a:cxnSpLocks/>
            </p:cNvCxnSpPr>
            <p:nvPr/>
          </p:nvCxnSpPr>
          <p:spPr>
            <a:xfrm>
              <a:off x="7952584" y="524361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4EA2D8E-2497-754F-A944-94C88A8B0B95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 flipV="1">
              <a:off x="5294405" y="3074542"/>
              <a:ext cx="1230478" cy="667822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9194280-7DF5-2649-B1BF-131305012E6B}"/>
                </a:ext>
              </a:extLst>
            </p:cNvPr>
            <p:cNvCxnSpPr>
              <a:cxnSpLocks/>
              <a:stCxn id="21" idx="6"/>
              <a:endCxn id="26" idx="2"/>
            </p:cNvCxnSpPr>
            <p:nvPr/>
          </p:nvCxnSpPr>
          <p:spPr>
            <a:xfrm>
              <a:off x="3760967" y="3074542"/>
              <a:ext cx="1137050" cy="666107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8708871-1A0F-6F47-814F-B093C3B9C7DA}"/>
                </a:ext>
              </a:extLst>
            </p:cNvPr>
            <p:cNvCxnSpPr>
              <a:cxnSpLocks/>
              <a:stCxn id="21" idx="6"/>
              <a:endCxn id="27" idx="2"/>
            </p:cNvCxnSpPr>
            <p:nvPr/>
          </p:nvCxnSpPr>
          <p:spPr>
            <a:xfrm>
              <a:off x="3760967" y="3074542"/>
              <a:ext cx="1137050" cy="217677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C054A16-D07E-754E-993E-B3CA65BE926D}"/>
                </a:ext>
              </a:extLst>
            </p:cNvPr>
            <p:cNvCxnSpPr>
              <a:cxnSpLocks/>
              <a:endCxn id="25" idx="2"/>
            </p:cNvCxnSpPr>
            <p:nvPr/>
          </p:nvCxnSpPr>
          <p:spPr>
            <a:xfrm flipV="1">
              <a:off x="3766367" y="3074542"/>
              <a:ext cx="1131650" cy="2169076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B28A236-F77A-BB41-9869-E7548A6636A6}"/>
                </a:ext>
              </a:extLst>
            </p:cNvPr>
            <p:cNvCxnSpPr>
              <a:cxnSpLocks/>
              <a:endCxn id="26" idx="2"/>
            </p:cNvCxnSpPr>
            <p:nvPr/>
          </p:nvCxnSpPr>
          <p:spPr>
            <a:xfrm flipV="1">
              <a:off x="3763505" y="3740649"/>
              <a:ext cx="1134512" cy="150848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C9D1E47-1FF7-C241-83AF-23C0349012D9}"/>
                </a:ext>
              </a:extLst>
            </p:cNvPr>
            <p:cNvCxnSpPr>
              <a:cxnSpLocks/>
              <a:endCxn id="27" idx="2"/>
            </p:cNvCxnSpPr>
            <p:nvPr/>
          </p:nvCxnSpPr>
          <p:spPr>
            <a:xfrm>
              <a:off x="3763505" y="3730408"/>
              <a:ext cx="1134512" cy="152091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9399A78-A4A8-4D40-9F57-AE2320F26643}"/>
                </a:ext>
              </a:extLst>
            </p:cNvPr>
            <p:cNvCxnSpPr>
              <a:cxnSpLocks/>
              <a:endCxn id="30" idx="2"/>
            </p:cNvCxnSpPr>
            <p:nvPr/>
          </p:nvCxnSpPr>
          <p:spPr>
            <a:xfrm>
              <a:off x="5307865" y="3073719"/>
              <a:ext cx="1217018" cy="66693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AD66F3C4-E694-3B4B-B80E-E57D1D9371D0}"/>
                </a:ext>
              </a:extLst>
            </p:cNvPr>
            <p:cNvSpPr/>
            <p:nvPr/>
          </p:nvSpPr>
          <p:spPr>
            <a:xfrm>
              <a:off x="9839668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18DFA084-0567-3F44-9033-D5ED3B686FE2}"/>
                </a:ext>
              </a:extLst>
            </p:cNvPr>
            <p:cNvSpPr/>
            <p:nvPr/>
          </p:nvSpPr>
          <p:spPr>
            <a:xfrm>
              <a:off x="9839668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53EF40EC-F711-E644-B1B5-5F3161F3C0AF}"/>
                    </a:ext>
                  </a:extLst>
                </p:cNvPr>
                <p:cNvSpPr/>
                <p:nvPr/>
              </p:nvSpPr>
              <p:spPr>
                <a:xfrm>
                  <a:off x="9839668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53EF40EC-F711-E644-B1B5-5F3161F3C0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9668" y="5060009"/>
                  <a:ext cx="406259" cy="382624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B5A7269-F8A0-9546-8BA7-052589ACF209}"/>
                </a:ext>
              </a:extLst>
            </p:cNvPr>
            <p:cNvSpPr txBox="1"/>
            <p:nvPr/>
          </p:nvSpPr>
          <p:spPr>
            <a:xfrm rot="5400000">
              <a:off x="9876097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7985931-1A1A-014B-B791-0BEBCE5B92C6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3076256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308DB18-5248-4F40-8B3C-1438D83E29A8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3731231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428348C-1555-4647-B164-19D7F96F9C86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524361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4C8879D-FE7E-E045-B4D1-6BCBD2D2F8CA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>
              <a:off x="5304276" y="3073719"/>
              <a:ext cx="1220607" cy="82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143670F-99E2-5B4B-BD6D-452358235226}"/>
                </a:ext>
              </a:extLst>
            </p:cNvPr>
            <p:cNvCxnSpPr>
              <a:cxnSpLocks/>
            </p:cNvCxnSpPr>
            <p:nvPr/>
          </p:nvCxnSpPr>
          <p:spPr>
            <a:xfrm>
              <a:off x="5307865" y="3740710"/>
              <a:ext cx="1220607" cy="82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0B1B56FC-5E65-1345-B67F-494FD6C9A104}"/>
                </a:ext>
              </a:extLst>
            </p:cNvPr>
            <p:cNvCxnSpPr>
              <a:cxnSpLocks/>
            </p:cNvCxnSpPr>
            <p:nvPr/>
          </p:nvCxnSpPr>
          <p:spPr>
            <a:xfrm>
              <a:off x="5303361" y="5237719"/>
              <a:ext cx="1220607" cy="82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021E88E1-2F74-934D-A72A-AB5EF17D6902}"/>
                </a:ext>
              </a:extLst>
            </p:cNvPr>
            <p:cNvCxnSpPr>
              <a:cxnSpLocks/>
              <a:endCxn id="30" idx="2"/>
            </p:cNvCxnSpPr>
            <p:nvPr/>
          </p:nvCxnSpPr>
          <p:spPr>
            <a:xfrm flipV="1">
              <a:off x="5302201" y="3740649"/>
              <a:ext cx="1222682" cy="149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ADD8EDA-143A-6049-B66A-ECB1042E95AA}"/>
                </a:ext>
              </a:extLst>
            </p:cNvPr>
            <p:cNvCxnSpPr>
              <a:cxnSpLocks/>
              <a:endCxn id="31" idx="2"/>
            </p:cNvCxnSpPr>
            <p:nvPr/>
          </p:nvCxnSpPr>
          <p:spPr>
            <a:xfrm>
              <a:off x="5306396" y="3737642"/>
              <a:ext cx="1218487" cy="151367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C0A4FFC1-91FE-7240-8B6A-310E7038447B}"/>
                </a:ext>
              </a:extLst>
            </p:cNvPr>
            <p:cNvCxnSpPr>
              <a:cxnSpLocks/>
              <a:stCxn id="27" idx="6"/>
              <a:endCxn id="29" idx="2"/>
            </p:cNvCxnSpPr>
            <p:nvPr/>
          </p:nvCxnSpPr>
          <p:spPr>
            <a:xfrm flipV="1">
              <a:off x="5304276" y="3074542"/>
              <a:ext cx="1220607" cy="217677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AA91126-7871-C140-BAC6-3C69B98A0D1B}"/>
                </a:ext>
              </a:extLst>
            </p:cNvPr>
            <p:cNvCxnSpPr>
              <a:cxnSpLocks/>
              <a:endCxn id="31" idx="2"/>
            </p:cNvCxnSpPr>
            <p:nvPr/>
          </p:nvCxnSpPr>
          <p:spPr>
            <a:xfrm>
              <a:off x="5315149" y="3082848"/>
              <a:ext cx="1209734" cy="216847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689FFD6-54BE-6D43-A660-EF527510107C}"/>
                </a:ext>
              </a:extLst>
            </p:cNvPr>
            <p:cNvCxnSpPr>
              <a:cxnSpLocks/>
            </p:cNvCxnSpPr>
            <p:nvPr/>
          </p:nvCxnSpPr>
          <p:spPr>
            <a:xfrm>
              <a:off x="6937952" y="3077192"/>
              <a:ext cx="337181" cy="17321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08FB2D1B-BADE-8244-8F5C-50090C2AC8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33654" y="3595007"/>
              <a:ext cx="308135" cy="13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43C422E5-E085-5F4C-A60A-E1D0A3B770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1286" y="5034950"/>
              <a:ext cx="276898" cy="20338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23E3297-E7BF-7946-B5DC-A3D46DEE3D4C}"/>
                </a:ext>
              </a:extLst>
            </p:cNvPr>
            <p:cNvCxnSpPr>
              <a:cxnSpLocks/>
              <a:stCxn id="31" idx="6"/>
            </p:cNvCxnSpPr>
            <p:nvPr/>
          </p:nvCxnSpPr>
          <p:spPr>
            <a:xfrm flipV="1">
              <a:off x="6931142" y="4818580"/>
              <a:ext cx="312134" cy="4327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E6D09F77-8235-CD4A-A1D2-3A3441FC2AC4}"/>
                </a:ext>
              </a:extLst>
            </p:cNvPr>
            <p:cNvCxnSpPr>
              <a:cxnSpLocks/>
              <a:stCxn id="29" idx="6"/>
            </p:cNvCxnSpPr>
            <p:nvPr/>
          </p:nvCxnSpPr>
          <p:spPr>
            <a:xfrm>
              <a:off x="6931142" y="3074542"/>
              <a:ext cx="324907" cy="33932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47A85CEA-C122-8F45-9D70-FCC6FF17CA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3535" y="3083112"/>
              <a:ext cx="308135" cy="13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E6FB1E91-50F1-9F44-B85D-1911EB9371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7772" y="3078324"/>
              <a:ext cx="312134" cy="4327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DA90F94-D4BB-6C44-ACBF-6EFE54D229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5352" y="3726163"/>
              <a:ext cx="312134" cy="4327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2375691D-C38B-E04A-94BA-28E7828F7A09}"/>
                </a:ext>
              </a:extLst>
            </p:cNvPr>
            <p:cNvCxnSpPr>
              <a:cxnSpLocks/>
            </p:cNvCxnSpPr>
            <p:nvPr/>
          </p:nvCxnSpPr>
          <p:spPr>
            <a:xfrm>
              <a:off x="7912725" y="3558110"/>
              <a:ext cx="337181" cy="17321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8EC31E42-4EC9-B543-8780-1B18E9504BD5}"/>
                </a:ext>
              </a:extLst>
            </p:cNvPr>
            <p:cNvCxnSpPr>
              <a:cxnSpLocks/>
            </p:cNvCxnSpPr>
            <p:nvPr/>
          </p:nvCxnSpPr>
          <p:spPr>
            <a:xfrm>
              <a:off x="6937952" y="3735838"/>
              <a:ext cx="324907" cy="33932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43F0DDC-DC9B-2947-9D98-9A273621B219}"/>
                </a:ext>
              </a:extLst>
            </p:cNvPr>
            <p:cNvCxnSpPr>
              <a:cxnSpLocks/>
            </p:cNvCxnSpPr>
            <p:nvPr/>
          </p:nvCxnSpPr>
          <p:spPr>
            <a:xfrm>
              <a:off x="7924284" y="4985138"/>
              <a:ext cx="319484" cy="24453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26B1E2C6-3169-8A4E-8281-E638D59DD52A}"/>
                </a:ext>
              </a:extLst>
            </p:cNvPr>
            <p:cNvCxnSpPr>
              <a:cxnSpLocks/>
            </p:cNvCxnSpPr>
            <p:nvPr/>
          </p:nvCxnSpPr>
          <p:spPr>
            <a:xfrm>
              <a:off x="7910239" y="4795507"/>
              <a:ext cx="330275" cy="42210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F17200A9-A482-B245-82C5-E4D03D8C21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4591" y="4813429"/>
              <a:ext cx="312134" cy="4327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2E8E7B4-1321-6347-98CD-82D2CB16CA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71679" y="5032229"/>
              <a:ext cx="276898" cy="20338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524BDFBA-908B-994C-B636-FBCC211DCE12}"/>
                </a:ext>
              </a:extLst>
            </p:cNvPr>
            <p:cNvCxnSpPr>
              <a:cxnSpLocks/>
            </p:cNvCxnSpPr>
            <p:nvPr/>
          </p:nvCxnSpPr>
          <p:spPr>
            <a:xfrm>
              <a:off x="8645636" y="3075108"/>
              <a:ext cx="302941" cy="16638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D8FDC1DE-044C-304F-AFFC-7C27182DC1FA}"/>
                </a:ext>
              </a:extLst>
            </p:cNvPr>
            <p:cNvCxnSpPr>
              <a:cxnSpLocks/>
            </p:cNvCxnSpPr>
            <p:nvPr/>
          </p:nvCxnSpPr>
          <p:spPr>
            <a:xfrm>
              <a:off x="8645007" y="3083242"/>
              <a:ext cx="324907" cy="33932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696DEA98-BD79-2E44-AE3D-72570299A5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3392" y="3584267"/>
              <a:ext cx="308135" cy="13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7CF577BE-A419-BC4A-904A-10DFF8DA40AA}"/>
                </a:ext>
              </a:extLst>
            </p:cNvPr>
            <p:cNvCxnSpPr>
              <a:cxnSpLocks/>
            </p:cNvCxnSpPr>
            <p:nvPr/>
          </p:nvCxnSpPr>
          <p:spPr>
            <a:xfrm>
              <a:off x="8647674" y="3735283"/>
              <a:ext cx="307357" cy="302967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281C583C-EAAF-9049-BD93-8E00445458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40861" y="3072774"/>
              <a:ext cx="308135" cy="13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FBBCE1EA-300F-0446-A91E-3E453C6A3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50190" y="3078324"/>
              <a:ext cx="284814" cy="377074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AA7A5FCD-EB53-7547-812A-EE5637E11B27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3558110"/>
              <a:ext cx="284814" cy="162066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2AEADB8-4354-BE49-973B-A6EB789CC3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50190" y="3738611"/>
              <a:ext cx="284814" cy="375244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C92DECAB-481D-5040-B449-7FABFFF59376}"/>
                </a:ext>
              </a:extLst>
            </p:cNvPr>
            <p:cNvCxnSpPr>
              <a:cxnSpLocks/>
            </p:cNvCxnSpPr>
            <p:nvPr/>
          </p:nvCxnSpPr>
          <p:spPr>
            <a:xfrm>
              <a:off x="9540861" y="4848224"/>
              <a:ext cx="295981" cy="38949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C2751E4-6E37-924B-9D83-0BC23D552FBB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5015459"/>
              <a:ext cx="284814" cy="22226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E72AE5A6-76B9-3F4E-99A6-CCC7AE9AD322}"/>
                    </a:ext>
                  </a:extLst>
                </p:cNvPr>
                <p:cNvSpPr txBox="1"/>
                <p:nvPr/>
              </p:nvSpPr>
              <p:spPr>
                <a:xfrm>
                  <a:off x="2728268" y="2918562"/>
                  <a:ext cx="65902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𝑁𝑜𝑑𝑒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E72AE5A6-76B9-3F4E-99A6-CCC7AE9AD3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8268" y="2918562"/>
                  <a:ext cx="659027" cy="261610"/>
                </a:xfrm>
                <a:prstGeom prst="rect">
                  <a:avLst/>
                </a:prstGeom>
                <a:blipFill>
                  <a:blip r:embed="rId10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4BC45F27-A33C-3540-B0B2-B437517E719A}"/>
                    </a:ext>
                  </a:extLst>
                </p:cNvPr>
                <p:cNvSpPr txBox="1"/>
                <p:nvPr/>
              </p:nvSpPr>
              <p:spPr>
                <a:xfrm>
                  <a:off x="2747932" y="3560579"/>
                  <a:ext cx="65902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𝑁𝑜𝑑𝑒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 2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4BC45F27-A33C-3540-B0B2-B437517E71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7932" y="3560579"/>
                  <a:ext cx="659027" cy="261610"/>
                </a:xfrm>
                <a:prstGeom prst="rect">
                  <a:avLst/>
                </a:prstGeom>
                <a:blipFill>
                  <a:blip r:embed="rId11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59173F6D-0A40-C84E-95EE-F58AEE7D143F}"/>
                    </a:ext>
                  </a:extLst>
                </p:cNvPr>
                <p:cNvSpPr txBox="1"/>
                <p:nvPr/>
              </p:nvSpPr>
              <p:spPr>
                <a:xfrm>
                  <a:off x="2721649" y="5107404"/>
                  <a:ext cx="66306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𝑁𝑜𝑑𝑒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59173F6D-0A40-C84E-95EE-F58AEE7D14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1649" y="5107404"/>
                  <a:ext cx="663067" cy="261610"/>
                </a:xfrm>
                <a:prstGeom prst="rect">
                  <a:avLst/>
                </a:prstGeom>
                <a:blipFill>
                  <a:blip r:embed="rId12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3916DA77-DD3E-2046-8359-C672A63FE216}"/>
                    </a:ext>
                  </a:extLst>
                </p:cNvPr>
                <p:cNvSpPr txBox="1"/>
                <p:nvPr/>
              </p:nvSpPr>
              <p:spPr>
                <a:xfrm>
                  <a:off x="3268603" y="5477816"/>
                  <a:ext cx="53899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3916DA77-DD3E-2046-8359-C672A63FE2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8603" y="5477816"/>
                  <a:ext cx="538994" cy="2616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C5CD5CD9-D5D3-5545-94E5-780BDBF194E7}"/>
                    </a:ext>
                  </a:extLst>
                </p:cNvPr>
                <p:cNvSpPr txBox="1"/>
                <p:nvPr/>
              </p:nvSpPr>
              <p:spPr>
                <a:xfrm>
                  <a:off x="4811912" y="5453796"/>
                  <a:ext cx="57804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i="1"/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C5CD5CD9-D5D3-5545-94E5-780BDBF194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1912" y="5453796"/>
                  <a:ext cx="578043" cy="2616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A932B893-7432-D347-A15E-B3D427818BBE}"/>
                    </a:ext>
                  </a:extLst>
                </p:cNvPr>
                <p:cNvSpPr txBox="1"/>
                <p:nvPr/>
              </p:nvSpPr>
              <p:spPr>
                <a:xfrm>
                  <a:off x="6497838" y="5467691"/>
                  <a:ext cx="57964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A932B893-7432-D347-A15E-B3D427818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7838" y="5467691"/>
                  <a:ext cx="579646" cy="26161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878AF1F3-C9C7-414F-9882-66149867491D}"/>
                    </a:ext>
                  </a:extLst>
                </p:cNvPr>
                <p:cNvSpPr txBox="1"/>
                <p:nvPr/>
              </p:nvSpPr>
              <p:spPr>
                <a:xfrm>
                  <a:off x="8204102" y="5467691"/>
                  <a:ext cx="58586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878AF1F3-C9C7-414F-9882-6614986749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4102" y="5467691"/>
                  <a:ext cx="585866" cy="2616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6FCEC92D-1221-864C-9904-E264D0748165}"/>
                    </a:ext>
                  </a:extLst>
                </p:cNvPr>
                <p:cNvSpPr txBox="1"/>
                <p:nvPr/>
              </p:nvSpPr>
              <p:spPr>
                <a:xfrm>
                  <a:off x="9767725" y="5455782"/>
                  <a:ext cx="59715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6FCEC92D-1221-864C-9904-E264D07481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7725" y="5455782"/>
                  <a:ext cx="597150" cy="2616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E251B6FA-5815-EF41-B887-F0EBB829D482}"/>
                    </a:ext>
                  </a:extLst>
                </p:cNvPr>
                <p:cNvSpPr txBox="1"/>
                <p:nvPr/>
              </p:nvSpPr>
              <p:spPr>
                <a:xfrm>
                  <a:off x="3304970" y="2368963"/>
                  <a:ext cx="49199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r>
                              <a:rPr lang="en-US" sz="1100" i="1"/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E251B6FA-5815-EF41-B887-F0EBB829D4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4970" y="2368963"/>
                  <a:ext cx="491994" cy="261610"/>
                </a:xfrm>
                <a:prstGeom prst="rect">
                  <a:avLst/>
                </a:prstGeom>
                <a:blipFill>
                  <a:blip r:embed="rId18"/>
                  <a:stretch>
                    <a:fillRect t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06BC74EA-DC91-A04D-890A-90C1A51986E9}"/>
                    </a:ext>
                  </a:extLst>
                </p:cNvPr>
                <p:cNvSpPr txBox="1"/>
                <p:nvPr/>
              </p:nvSpPr>
              <p:spPr>
                <a:xfrm>
                  <a:off x="4811912" y="2379713"/>
                  <a:ext cx="52937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06BC74EA-DC91-A04D-890A-90C1A51986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1912" y="2379713"/>
                  <a:ext cx="529376" cy="261610"/>
                </a:xfrm>
                <a:prstGeom prst="rect">
                  <a:avLst/>
                </a:prstGeom>
                <a:blipFill>
                  <a:blip r:embed="rId19"/>
                  <a:stretch>
                    <a:fillRect t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28A5FDC7-DA36-E74B-9B7C-83E9D51F126B}"/>
                    </a:ext>
                  </a:extLst>
                </p:cNvPr>
                <p:cNvSpPr txBox="1"/>
                <p:nvPr/>
              </p:nvSpPr>
              <p:spPr>
                <a:xfrm>
                  <a:off x="6445126" y="2383561"/>
                  <a:ext cx="53264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28A5FDC7-DA36-E74B-9B7C-83E9D51F12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5126" y="2383561"/>
                  <a:ext cx="532646" cy="261610"/>
                </a:xfrm>
                <a:prstGeom prst="rect">
                  <a:avLst/>
                </a:prstGeom>
                <a:blipFill>
                  <a:blip r:embed="rId20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127CE79A-2364-AE46-81A7-CB3E702A9E5F}"/>
                    </a:ext>
                  </a:extLst>
                </p:cNvPr>
                <p:cNvSpPr txBox="1"/>
                <p:nvPr/>
              </p:nvSpPr>
              <p:spPr>
                <a:xfrm>
                  <a:off x="8156086" y="2385919"/>
                  <a:ext cx="53886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127CE79A-2364-AE46-81A7-CB3E702A9E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6086" y="2385919"/>
                  <a:ext cx="538865" cy="261610"/>
                </a:xfrm>
                <a:prstGeom prst="rect">
                  <a:avLst/>
                </a:prstGeom>
                <a:blipFill>
                  <a:blip r:embed="rId21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3FE3E283-D563-E54F-8FAB-2BB2409251FE}"/>
                    </a:ext>
                  </a:extLst>
                </p:cNvPr>
                <p:cNvSpPr txBox="1"/>
                <p:nvPr/>
              </p:nvSpPr>
              <p:spPr>
                <a:xfrm>
                  <a:off x="9704070" y="2393058"/>
                  <a:ext cx="56996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3FE3E283-D563-E54F-8FAB-2BB2409251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4070" y="2393058"/>
                  <a:ext cx="569963" cy="261610"/>
                </a:xfrm>
                <a:prstGeom prst="rect">
                  <a:avLst/>
                </a:prstGeom>
                <a:blipFill>
                  <a:blip r:embed="rId22"/>
                  <a:stretch>
                    <a:fillRect t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6" name="Down Arrow 155">
              <a:extLst>
                <a:ext uri="{FF2B5EF4-FFF2-40B4-BE49-F238E27FC236}">
                  <a16:creationId xmlns:a16="http://schemas.microsoft.com/office/drawing/2014/main" id="{81949638-2812-F945-85B0-A9A0AA673458}"/>
                </a:ext>
              </a:extLst>
            </p:cNvPr>
            <p:cNvSpPr/>
            <p:nvPr/>
          </p:nvSpPr>
          <p:spPr>
            <a:xfrm>
              <a:off x="3509871" y="2653898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Down Arrow 156">
              <a:extLst>
                <a:ext uri="{FF2B5EF4-FFF2-40B4-BE49-F238E27FC236}">
                  <a16:creationId xmlns:a16="http://schemas.microsoft.com/office/drawing/2014/main" id="{CC945F88-AA61-C04E-848E-456147754E88}"/>
                </a:ext>
              </a:extLst>
            </p:cNvPr>
            <p:cNvSpPr/>
            <p:nvPr/>
          </p:nvSpPr>
          <p:spPr>
            <a:xfrm>
              <a:off x="5059836" y="2664966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Down Arrow 157">
              <a:extLst>
                <a:ext uri="{FF2B5EF4-FFF2-40B4-BE49-F238E27FC236}">
                  <a16:creationId xmlns:a16="http://schemas.microsoft.com/office/drawing/2014/main" id="{E87E8E84-F9AF-0648-B910-0FB5756F6C14}"/>
                </a:ext>
              </a:extLst>
            </p:cNvPr>
            <p:cNvSpPr/>
            <p:nvPr/>
          </p:nvSpPr>
          <p:spPr>
            <a:xfrm>
              <a:off x="6686915" y="2682379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Down Arrow 158">
              <a:extLst>
                <a:ext uri="{FF2B5EF4-FFF2-40B4-BE49-F238E27FC236}">
                  <a16:creationId xmlns:a16="http://schemas.microsoft.com/office/drawing/2014/main" id="{46244A8C-5D0D-8F4D-985C-BC511592D0F1}"/>
                </a:ext>
              </a:extLst>
            </p:cNvPr>
            <p:cNvSpPr/>
            <p:nvPr/>
          </p:nvSpPr>
          <p:spPr>
            <a:xfrm>
              <a:off x="8404094" y="2693411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Down Arrow 159">
              <a:extLst>
                <a:ext uri="{FF2B5EF4-FFF2-40B4-BE49-F238E27FC236}">
                  <a16:creationId xmlns:a16="http://schemas.microsoft.com/office/drawing/2014/main" id="{006CB4D1-B303-0647-B733-CB6F06315BE1}"/>
                </a:ext>
              </a:extLst>
            </p:cNvPr>
            <p:cNvSpPr/>
            <p:nvPr/>
          </p:nvSpPr>
          <p:spPr>
            <a:xfrm>
              <a:off x="9984107" y="2697719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47E970FB-0493-8647-AC21-52A0876CEC34}"/>
                    </a:ext>
                  </a:extLst>
                </p:cNvPr>
                <p:cNvSpPr txBox="1"/>
                <p:nvPr/>
              </p:nvSpPr>
              <p:spPr>
                <a:xfrm>
                  <a:off x="4083495" y="2787757"/>
                  <a:ext cx="49077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r>
                              <a:rPr lang="en-US" sz="1100" i="1"/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47E970FB-0493-8647-AC21-52A0876CEC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3495" y="2787757"/>
                  <a:ext cx="490775" cy="261610"/>
                </a:xfrm>
                <a:prstGeom prst="rect">
                  <a:avLst/>
                </a:prstGeom>
                <a:blipFill>
                  <a:blip r:embed="rId23"/>
                  <a:stretch>
                    <a:fillRect t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704BF4EA-DA0B-F647-A552-816E132BA2EA}"/>
                    </a:ext>
                  </a:extLst>
                </p:cNvPr>
                <p:cNvSpPr txBox="1"/>
                <p:nvPr/>
              </p:nvSpPr>
              <p:spPr>
                <a:xfrm>
                  <a:off x="5636576" y="2781243"/>
                  <a:ext cx="52815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704BF4EA-DA0B-F647-A552-816E132BA2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6576" y="2781243"/>
                  <a:ext cx="528158" cy="261610"/>
                </a:xfrm>
                <a:prstGeom prst="rect">
                  <a:avLst/>
                </a:prstGeom>
                <a:blipFill>
                  <a:blip r:embed="rId24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F65C5E4B-6780-394F-83D1-B9BA05A8719F}"/>
                    </a:ext>
                  </a:extLst>
                </p:cNvPr>
                <p:cNvSpPr txBox="1"/>
                <p:nvPr/>
              </p:nvSpPr>
              <p:spPr>
                <a:xfrm>
                  <a:off x="7037509" y="2763228"/>
                  <a:ext cx="53142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F65C5E4B-6780-394F-83D1-B9BA05A871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7509" y="2763228"/>
                  <a:ext cx="531428" cy="261610"/>
                </a:xfrm>
                <a:prstGeom prst="rect">
                  <a:avLst/>
                </a:prstGeom>
                <a:blipFill>
                  <a:blip r:embed="rId25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DB14C804-6B04-144E-B19D-48754D1BBB72}"/>
                    </a:ext>
                  </a:extLst>
                </p:cNvPr>
                <p:cNvSpPr txBox="1"/>
                <p:nvPr/>
              </p:nvSpPr>
              <p:spPr>
                <a:xfrm>
                  <a:off x="7708302" y="2751261"/>
                  <a:ext cx="67230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DB14C804-6B04-144E-B19D-48754D1BBB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8302" y="2751261"/>
                  <a:ext cx="672300" cy="261610"/>
                </a:xfrm>
                <a:prstGeom prst="rect">
                  <a:avLst/>
                </a:prstGeom>
                <a:blipFill>
                  <a:blip r:embed="rId26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D5E491AF-3ECE-184E-950B-4953D0AE27A4}"/>
                    </a:ext>
                  </a:extLst>
                </p:cNvPr>
                <p:cNvSpPr txBox="1"/>
                <p:nvPr/>
              </p:nvSpPr>
              <p:spPr>
                <a:xfrm>
                  <a:off x="8645007" y="2770673"/>
                  <a:ext cx="53764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D5E491AF-3ECE-184E-950B-4953D0AE27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5007" y="2770673"/>
                  <a:ext cx="537648" cy="261610"/>
                </a:xfrm>
                <a:prstGeom prst="rect">
                  <a:avLst/>
                </a:prstGeom>
                <a:blipFill>
                  <a:blip r:embed="rId27"/>
                  <a:stretch>
                    <a:fillRect t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9774B89B-9C45-E544-87B7-AD8C5F32888B}"/>
                    </a:ext>
                  </a:extLst>
                </p:cNvPr>
                <p:cNvSpPr txBox="1"/>
                <p:nvPr/>
              </p:nvSpPr>
              <p:spPr>
                <a:xfrm>
                  <a:off x="9283811" y="2767836"/>
                  <a:ext cx="68358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9774B89B-9C45-E544-87B7-AD8C5F3288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3811" y="2767836"/>
                  <a:ext cx="683585" cy="261610"/>
                </a:xfrm>
                <a:prstGeom prst="rect">
                  <a:avLst/>
                </a:prstGeom>
                <a:blipFill>
                  <a:blip r:embed="rId28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56227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4F8BB03-63EA-4843-9922-12A767EE56D9}"/>
              </a:ext>
            </a:extLst>
          </p:cNvPr>
          <p:cNvGrpSpPr/>
          <p:nvPr/>
        </p:nvGrpSpPr>
        <p:grpSpPr>
          <a:xfrm>
            <a:off x="2903169" y="2113767"/>
            <a:ext cx="5642530" cy="2630466"/>
            <a:chOff x="2570335" y="2368963"/>
            <a:chExt cx="7794540" cy="337046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FD7EBFF-429B-6B44-A254-3089033BCC12}"/>
                </a:ext>
              </a:extLst>
            </p:cNvPr>
            <p:cNvSpPr/>
            <p:nvPr/>
          </p:nvSpPr>
          <p:spPr>
            <a:xfrm>
              <a:off x="3354708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4E6F8E0-52D1-8144-81FE-17CA6AC926DC}"/>
                </a:ext>
              </a:extLst>
            </p:cNvPr>
            <p:cNvSpPr/>
            <p:nvPr/>
          </p:nvSpPr>
          <p:spPr>
            <a:xfrm>
              <a:off x="3354708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218026A7-814C-3846-A715-37909DC19368}"/>
                    </a:ext>
                  </a:extLst>
                </p:cNvPr>
                <p:cNvSpPr/>
                <p:nvPr/>
              </p:nvSpPr>
              <p:spPr>
                <a:xfrm>
                  <a:off x="3354708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218026A7-814C-3846-A715-37909DC193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4708" y="5060009"/>
                  <a:ext cx="406259" cy="382624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7E3D0CD-AADD-4B48-8D96-B1C4454107C9}"/>
                </a:ext>
              </a:extLst>
            </p:cNvPr>
            <p:cNvSpPr txBox="1"/>
            <p:nvPr/>
          </p:nvSpPr>
          <p:spPr>
            <a:xfrm rot="5400000">
              <a:off x="3391137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C496492-78D2-A244-A9B5-876616C9E6A8}"/>
                </a:ext>
              </a:extLst>
            </p:cNvPr>
            <p:cNvSpPr/>
            <p:nvPr/>
          </p:nvSpPr>
          <p:spPr>
            <a:xfrm>
              <a:off x="4898017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41CCC12-6A46-FF40-AEAF-3B14378607CA}"/>
                </a:ext>
              </a:extLst>
            </p:cNvPr>
            <p:cNvSpPr/>
            <p:nvPr/>
          </p:nvSpPr>
          <p:spPr>
            <a:xfrm>
              <a:off x="4898017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908373C3-767A-E648-964E-EC8E1C2E610E}"/>
                    </a:ext>
                  </a:extLst>
                </p:cNvPr>
                <p:cNvSpPr/>
                <p:nvPr/>
              </p:nvSpPr>
              <p:spPr>
                <a:xfrm>
                  <a:off x="4898017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908373C3-767A-E648-964E-EC8E1C2E61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017" y="5060009"/>
                  <a:ext cx="406259" cy="382624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85B956A-8989-3B43-BD72-5EBEFD017EBC}"/>
                </a:ext>
              </a:extLst>
            </p:cNvPr>
            <p:cNvSpPr txBox="1"/>
            <p:nvPr/>
          </p:nvSpPr>
          <p:spPr>
            <a:xfrm rot="5400000">
              <a:off x="4934446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D0247F1-47E9-9342-94A9-7A845DD144AD}"/>
                </a:ext>
              </a:extLst>
            </p:cNvPr>
            <p:cNvSpPr/>
            <p:nvPr/>
          </p:nvSpPr>
          <p:spPr>
            <a:xfrm>
              <a:off x="6524883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E8F7F1F-A8FA-8642-98A3-086D57B24ED3}"/>
                </a:ext>
              </a:extLst>
            </p:cNvPr>
            <p:cNvSpPr/>
            <p:nvPr/>
          </p:nvSpPr>
          <p:spPr>
            <a:xfrm>
              <a:off x="6524883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1F20E16B-378F-3C4C-A0E2-CA40083CBCA8}"/>
                    </a:ext>
                  </a:extLst>
                </p:cNvPr>
                <p:cNvSpPr/>
                <p:nvPr/>
              </p:nvSpPr>
              <p:spPr>
                <a:xfrm>
                  <a:off x="6524883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1F20E16B-378F-3C4C-A0E2-CA40083CBC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4883" y="5060009"/>
                  <a:ext cx="406259" cy="382624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6A8D08A-4C20-FF4D-A454-EB05E8294011}"/>
                </a:ext>
              </a:extLst>
            </p:cNvPr>
            <p:cNvSpPr txBox="1"/>
            <p:nvPr/>
          </p:nvSpPr>
          <p:spPr>
            <a:xfrm rot="5400000">
              <a:off x="6561312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FF9C0DA-288D-9142-B0A1-F3CA7AF68D7F}"/>
                </a:ext>
              </a:extLst>
            </p:cNvPr>
            <p:cNvSpPr/>
            <p:nvPr/>
          </p:nvSpPr>
          <p:spPr>
            <a:xfrm>
              <a:off x="8242062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A0F5237-650F-ED4E-8046-2643F16675B6}"/>
                </a:ext>
              </a:extLst>
            </p:cNvPr>
            <p:cNvSpPr/>
            <p:nvPr/>
          </p:nvSpPr>
          <p:spPr>
            <a:xfrm>
              <a:off x="8242062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68BD8E00-4E1C-F641-A416-D0A2EFEEF7D4}"/>
                    </a:ext>
                  </a:extLst>
                </p:cNvPr>
                <p:cNvSpPr/>
                <p:nvPr/>
              </p:nvSpPr>
              <p:spPr>
                <a:xfrm>
                  <a:off x="8242062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68BD8E00-4E1C-F641-A416-D0A2EFEEF7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2062" y="5060009"/>
                  <a:ext cx="406259" cy="382624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4E4BF9F-77AB-BC40-B035-4D0BA47213EA}"/>
                </a:ext>
              </a:extLst>
            </p:cNvPr>
            <p:cNvSpPr txBox="1"/>
            <p:nvPr/>
          </p:nvSpPr>
          <p:spPr>
            <a:xfrm rot="5400000">
              <a:off x="8278491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6B93F0C-72F7-BA48-B308-536564A9F0D6}"/>
                </a:ext>
              </a:extLst>
            </p:cNvPr>
            <p:cNvSpPr txBox="1"/>
            <p:nvPr/>
          </p:nvSpPr>
          <p:spPr>
            <a:xfrm>
              <a:off x="8966600" y="2836166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F2ECA60-555C-1A4C-A2F3-045CF9FB8FD5}"/>
                </a:ext>
              </a:extLst>
            </p:cNvPr>
            <p:cNvSpPr txBox="1"/>
            <p:nvPr/>
          </p:nvSpPr>
          <p:spPr>
            <a:xfrm>
              <a:off x="8969748" y="3451927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530F43C-6342-B548-8E35-29EB57FBC560}"/>
                </a:ext>
              </a:extLst>
            </p:cNvPr>
            <p:cNvSpPr txBox="1"/>
            <p:nvPr/>
          </p:nvSpPr>
          <p:spPr>
            <a:xfrm>
              <a:off x="8990389" y="4985138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97EB546-7AA5-2C46-84E8-20C344EA3E51}"/>
                </a:ext>
              </a:extLst>
            </p:cNvPr>
            <p:cNvSpPr txBox="1"/>
            <p:nvPr/>
          </p:nvSpPr>
          <p:spPr>
            <a:xfrm>
              <a:off x="7354808" y="2836166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5E7426D-8E6B-944D-A2E1-83E55DB72442}"/>
                </a:ext>
              </a:extLst>
            </p:cNvPr>
            <p:cNvSpPr txBox="1"/>
            <p:nvPr/>
          </p:nvSpPr>
          <p:spPr>
            <a:xfrm>
              <a:off x="7354808" y="3460052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CE9D2A5-25FE-6940-BB25-ED0C17729864}"/>
                </a:ext>
              </a:extLst>
            </p:cNvPr>
            <p:cNvSpPr txBox="1"/>
            <p:nvPr/>
          </p:nvSpPr>
          <p:spPr>
            <a:xfrm>
              <a:off x="7366136" y="4985138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082B62D-E2B3-8342-A660-F4A050926650}"/>
                </a:ext>
              </a:extLst>
            </p:cNvPr>
            <p:cNvCxnSpPr>
              <a:stCxn id="5" idx="6"/>
              <a:endCxn id="9" idx="2"/>
            </p:cNvCxnSpPr>
            <p:nvPr/>
          </p:nvCxnSpPr>
          <p:spPr>
            <a:xfrm>
              <a:off x="3760967" y="3074542"/>
              <a:ext cx="113705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364EE44-94A2-2945-9617-EAC1A34CF519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3760967" y="3074542"/>
              <a:ext cx="1137050" cy="66610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20537FB-25C0-6F40-B67C-C89B04CD6572}"/>
                </a:ext>
              </a:extLst>
            </p:cNvPr>
            <p:cNvCxnSpPr/>
            <p:nvPr/>
          </p:nvCxnSpPr>
          <p:spPr>
            <a:xfrm>
              <a:off x="3760967" y="3731231"/>
              <a:ext cx="113705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513B7EF-81AA-CD48-8B67-5C1D4D102AC9}"/>
                </a:ext>
              </a:extLst>
            </p:cNvPr>
            <p:cNvCxnSpPr/>
            <p:nvPr/>
          </p:nvCxnSpPr>
          <p:spPr>
            <a:xfrm>
              <a:off x="3760967" y="5256458"/>
              <a:ext cx="113705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0A6C5A1-EA1C-1446-A6A5-545D6C61C2F0}"/>
                </a:ext>
              </a:extLst>
            </p:cNvPr>
            <p:cNvCxnSpPr>
              <a:cxnSpLocks/>
            </p:cNvCxnSpPr>
            <p:nvPr/>
          </p:nvCxnSpPr>
          <p:spPr>
            <a:xfrm>
              <a:off x="8648321" y="307628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79A988F-0194-824E-8F78-E6B38951A892}"/>
                </a:ext>
              </a:extLst>
            </p:cNvPr>
            <p:cNvCxnSpPr>
              <a:cxnSpLocks/>
            </p:cNvCxnSpPr>
            <p:nvPr/>
          </p:nvCxnSpPr>
          <p:spPr>
            <a:xfrm>
              <a:off x="8648321" y="373040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291D99D-F275-1A41-9761-6BAA780AE461}"/>
                </a:ext>
              </a:extLst>
            </p:cNvPr>
            <p:cNvCxnSpPr>
              <a:cxnSpLocks/>
            </p:cNvCxnSpPr>
            <p:nvPr/>
          </p:nvCxnSpPr>
          <p:spPr>
            <a:xfrm>
              <a:off x="8648321" y="524361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944D123-DEE3-2548-9204-21F667EE41A4}"/>
                </a:ext>
              </a:extLst>
            </p:cNvPr>
            <p:cNvCxnSpPr>
              <a:cxnSpLocks/>
            </p:cNvCxnSpPr>
            <p:nvPr/>
          </p:nvCxnSpPr>
          <p:spPr>
            <a:xfrm>
              <a:off x="6931142" y="3074542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586241E-69A1-F342-89C9-B33AF10DB9AC}"/>
                </a:ext>
              </a:extLst>
            </p:cNvPr>
            <p:cNvCxnSpPr>
              <a:cxnSpLocks/>
            </p:cNvCxnSpPr>
            <p:nvPr/>
          </p:nvCxnSpPr>
          <p:spPr>
            <a:xfrm>
              <a:off x="6931142" y="3731231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5CF65A7-1505-E449-AACC-8FE01BF3F68F}"/>
                </a:ext>
              </a:extLst>
            </p:cNvPr>
            <p:cNvCxnSpPr>
              <a:cxnSpLocks/>
            </p:cNvCxnSpPr>
            <p:nvPr/>
          </p:nvCxnSpPr>
          <p:spPr>
            <a:xfrm>
              <a:off x="7952584" y="3076256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F2B7DD3-B20B-964E-BB7C-269DD5E5AEAC}"/>
                </a:ext>
              </a:extLst>
            </p:cNvPr>
            <p:cNvCxnSpPr>
              <a:cxnSpLocks/>
            </p:cNvCxnSpPr>
            <p:nvPr/>
          </p:nvCxnSpPr>
          <p:spPr>
            <a:xfrm>
              <a:off x="7952584" y="3731231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2740EFC-AEB3-3243-90A1-3916CDFAF595}"/>
                </a:ext>
              </a:extLst>
            </p:cNvPr>
            <p:cNvCxnSpPr>
              <a:cxnSpLocks/>
            </p:cNvCxnSpPr>
            <p:nvPr/>
          </p:nvCxnSpPr>
          <p:spPr>
            <a:xfrm>
              <a:off x="6931142" y="5251321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89DF3A5-A6F1-3043-9547-45BF7E5B96D6}"/>
                </a:ext>
              </a:extLst>
            </p:cNvPr>
            <p:cNvCxnSpPr>
              <a:cxnSpLocks/>
            </p:cNvCxnSpPr>
            <p:nvPr/>
          </p:nvCxnSpPr>
          <p:spPr>
            <a:xfrm>
              <a:off x="7952584" y="524361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69242A5-A8C6-CC42-A2CB-62F927E41E91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 flipV="1">
              <a:off x="5294405" y="3074542"/>
              <a:ext cx="1230478" cy="667822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97B1D1A-A788-1E41-98A0-44D6D7872957}"/>
                </a:ext>
              </a:extLst>
            </p:cNvPr>
            <p:cNvCxnSpPr>
              <a:cxnSpLocks/>
              <a:stCxn id="5" idx="6"/>
              <a:endCxn id="10" idx="2"/>
            </p:cNvCxnSpPr>
            <p:nvPr/>
          </p:nvCxnSpPr>
          <p:spPr>
            <a:xfrm>
              <a:off x="3760967" y="3074542"/>
              <a:ext cx="1137050" cy="666107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31CD3C0-BE26-DC48-B4F8-2BAD1CC209DF}"/>
                </a:ext>
              </a:extLst>
            </p:cNvPr>
            <p:cNvCxnSpPr>
              <a:cxnSpLocks/>
              <a:stCxn id="5" idx="6"/>
              <a:endCxn id="11" idx="2"/>
            </p:cNvCxnSpPr>
            <p:nvPr/>
          </p:nvCxnSpPr>
          <p:spPr>
            <a:xfrm>
              <a:off x="3760967" y="3074542"/>
              <a:ext cx="1137050" cy="217677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3F5923A-0E16-BE40-AA1B-E42929634D44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3766367" y="3074542"/>
              <a:ext cx="1131650" cy="2169076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3583259-84DE-AD44-BF24-77CD70AD85C3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 flipV="1">
              <a:off x="3763505" y="3740649"/>
              <a:ext cx="1134512" cy="150848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B1356CB-78C2-7F4C-9106-FD7CEA18DD81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>
              <a:off x="3763505" y="3730408"/>
              <a:ext cx="1134512" cy="152091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8963985-A6A7-0B43-BE4A-41B202613EAD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>
              <a:off x="5307865" y="3073719"/>
              <a:ext cx="1217018" cy="66693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6B7D134-E62E-7D4A-8B6A-413C4D97B4F9}"/>
                </a:ext>
              </a:extLst>
            </p:cNvPr>
            <p:cNvSpPr/>
            <p:nvPr/>
          </p:nvSpPr>
          <p:spPr>
            <a:xfrm>
              <a:off x="9839668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0693713-DE63-A046-B948-8D4687D21B1F}"/>
                </a:ext>
              </a:extLst>
            </p:cNvPr>
            <p:cNvSpPr/>
            <p:nvPr/>
          </p:nvSpPr>
          <p:spPr>
            <a:xfrm>
              <a:off x="9839668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85ED503D-4A55-B24E-9637-9C56A44E8909}"/>
                    </a:ext>
                  </a:extLst>
                </p:cNvPr>
                <p:cNvSpPr/>
                <p:nvPr/>
              </p:nvSpPr>
              <p:spPr>
                <a:xfrm>
                  <a:off x="9839668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85ED503D-4A55-B24E-9637-9C56A44E89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9668" y="5060009"/>
                  <a:ext cx="406259" cy="382624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CC7555C-73F0-DD42-B0B8-D391079C9312}"/>
                </a:ext>
              </a:extLst>
            </p:cNvPr>
            <p:cNvSpPr txBox="1"/>
            <p:nvPr/>
          </p:nvSpPr>
          <p:spPr>
            <a:xfrm rot="5400000">
              <a:off x="9876097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526A087-B7F2-8140-A498-5CC04DC13BE3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3076256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1B7AFDD-6797-2042-8A46-D88DC6D408C2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3731231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2E8D3CB-C67F-2345-B8E7-E060CA59F611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524361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7C2D25D-927A-6D45-AB85-291B341A9AA6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>
              <a:off x="5304276" y="3073719"/>
              <a:ext cx="1220607" cy="82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20501D5-E56F-9A47-8B25-FCB3956C6DA4}"/>
                </a:ext>
              </a:extLst>
            </p:cNvPr>
            <p:cNvCxnSpPr>
              <a:cxnSpLocks/>
            </p:cNvCxnSpPr>
            <p:nvPr/>
          </p:nvCxnSpPr>
          <p:spPr>
            <a:xfrm>
              <a:off x="5307865" y="3740710"/>
              <a:ext cx="1220607" cy="82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2C3A7F6-09FE-B64E-BC0D-AB6C7AFAD240}"/>
                </a:ext>
              </a:extLst>
            </p:cNvPr>
            <p:cNvCxnSpPr>
              <a:cxnSpLocks/>
            </p:cNvCxnSpPr>
            <p:nvPr/>
          </p:nvCxnSpPr>
          <p:spPr>
            <a:xfrm>
              <a:off x="5303361" y="5237719"/>
              <a:ext cx="1220607" cy="82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B86BB78-48E2-C34F-B5E8-F0945D631349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 flipV="1">
              <a:off x="5302201" y="3740649"/>
              <a:ext cx="1222682" cy="149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FD06C2F-E72E-4245-97C1-B2FFFB64256F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>
              <a:off x="5306396" y="3737642"/>
              <a:ext cx="1218487" cy="151367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76DA4A3-2700-DE4C-9938-30EF33EF8D57}"/>
                </a:ext>
              </a:extLst>
            </p:cNvPr>
            <p:cNvCxnSpPr>
              <a:cxnSpLocks/>
              <a:stCxn id="11" idx="6"/>
              <a:endCxn id="13" idx="2"/>
            </p:cNvCxnSpPr>
            <p:nvPr/>
          </p:nvCxnSpPr>
          <p:spPr>
            <a:xfrm flipV="1">
              <a:off x="5304276" y="3074542"/>
              <a:ext cx="1220607" cy="217677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2B454DB-646E-7347-8A67-7D2AA9E50582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>
              <a:off x="5315149" y="3082848"/>
              <a:ext cx="1209734" cy="216847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70A04CC-8EF4-CA4B-8A98-ED952E340F6A}"/>
                </a:ext>
              </a:extLst>
            </p:cNvPr>
            <p:cNvCxnSpPr>
              <a:cxnSpLocks/>
            </p:cNvCxnSpPr>
            <p:nvPr/>
          </p:nvCxnSpPr>
          <p:spPr>
            <a:xfrm>
              <a:off x="6937952" y="3077192"/>
              <a:ext cx="337181" cy="17321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2191577-4A5F-404C-A4CC-DA37F498F5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33654" y="3595007"/>
              <a:ext cx="308135" cy="13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A3B7B95-0930-A540-AF12-05A2B48E34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1286" y="5034950"/>
              <a:ext cx="276898" cy="20338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F792FE1-15E2-C643-A596-34E46C6CFD27}"/>
                </a:ext>
              </a:extLst>
            </p:cNvPr>
            <p:cNvCxnSpPr>
              <a:cxnSpLocks/>
              <a:stCxn id="15" idx="6"/>
            </p:cNvCxnSpPr>
            <p:nvPr/>
          </p:nvCxnSpPr>
          <p:spPr>
            <a:xfrm flipV="1">
              <a:off x="6931142" y="4818580"/>
              <a:ext cx="312134" cy="4327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552C643-A315-CB49-B7E0-671599988F47}"/>
                </a:ext>
              </a:extLst>
            </p:cNvPr>
            <p:cNvCxnSpPr>
              <a:cxnSpLocks/>
              <a:stCxn id="13" idx="6"/>
            </p:cNvCxnSpPr>
            <p:nvPr/>
          </p:nvCxnSpPr>
          <p:spPr>
            <a:xfrm>
              <a:off x="6931142" y="3074542"/>
              <a:ext cx="324907" cy="33932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20C6304-4621-C748-A9E6-5E189372C6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3535" y="3083112"/>
              <a:ext cx="308135" cy="13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A5B389E-57CB-DA40-9E14-E7B56CFA83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7772" y="3078324"/>
              <a:ext cx="312134" cy="4327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2799FE4-4B18-E440-9D1E-6B74841181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5352" y="3726163"/>
              <a:ext cx="312134" cy="4327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972B900-C822-2F4D-90C4-7E2DA6A4F004}"/>
                </a:ext>
              </a:extLst>
            </p:cNvPr>
            <p:cNvCxnSpPr>
              <a:cxnSpLocks/>
            </p:cNvCxnSpPr>
            <p:nvPr/>
          </p:nvCxnSpPr>
          <p:spPr>
            <a:xfrm>
              <a:off x="7912725" y="3558110"/>
              <a:ext cx="337181" cy="17321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2E92394-F767-7642-BF97-38BADA4F545D}"/>
                </a:ext>
              </a:extLst>
            </p:cNvPr>
            <p:cNvCxnSpPr>
              <a:cxnSpLocks/>
            </p:cNvCxnSpPr>
            <p:nvPr/>
          </p:nvCxnSpPr>
          <p:spPr>
            <a:xfrm>
              <a:off x="6937952" y="3735838"/>
              <a:ext cx="324907" cy="33932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C6FE4C6-4642-4641-A9FE-66F8EDF2F54C}"/>
                </a:ext>
              </a:extLst>
            </p:cNvPr>
            <p:cNvCxnSpPr>
              <a:cxnSpLocks/>
            </p:cNvCxnSpPr>
            <p:nvPr/>
          </p:nvCxnSpPr>
          <p:spPr>
            <a:xfrm>
              <a:off x="7924284" y="4985138"/>
              <a:ext cx="319484" cy="24453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6CC23BB-E292-DF4A-816A-50DFF4BCE91F}"/>
                </a:ext>
              </a:extLst>
            </p:cNvPr>
            <p:cNvCxnSpPr>
              <a:cxnSpLocks/>
            </p:cNvCxnSpPr>
            <p:nvPr/>
          </p:nvCxnSpPr>
          <p:spPr>
            <a:xfrm>
              <a:off x="7910239" y="4795507"/>
              <a:ext cx="330275" cy="42210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6A02E8D-9DAC-5344-BF42-5BFEC8D642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4591" y="4813429"/>
              <a:ext cx="312134" cy="4327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A1290A5-B2A6-F74F-A35A-186B4C0F3D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71679" y="5032229"/>
              <a:ext cx="276898" cy="20338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96B4444-24A7-9B42-9686-F6E07C67F0A0}"/>
                </a:ext>
              </a:extLst>
            </p:cNvPr>
            <p:cNvCxnSpPr>
              <a:cxnSpLocks/>
            </p:cNvCxnSpPr>
            <p:nvPr/>
          </p:nvCxnSpPr>
          <p:spPr>
            <a:xfrm>
              <a:off x="8645636" y="3075108"/>
              <a:ext cx="302941" cy="16638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9966301-4074-C441-9605-896B8BD39018}"/>
                </a:ext>
              </a:extLst>
            </p:cNvPr>
            <p:cNvCxnSpPr>
              <a:cxnSpLocks/>
            </p:cNvCxnSpPr>
            <p:nvPr/>
          </p:nvCxnSpPr>
          <p:spPr>
            <a:xfrm>
              <a:off x="8645007" y="3083242"/>
              <a:ext cx="324907" cy="33932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B5329AB-BA7B-FD4E-80DD-A44A45A942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3392" y="3584267"/>
              <a:ext cx="308135" cy="13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D8C296E-7077-0B41-8F9D-367F562948F3}"/>
                </a:ext>
              </a:extLst>
            </p:cNvPr>
            <p:cNvCxnSpPr>
              <a:cxnSpLocks/>
            </p:cNvCxnSpPr>
            <p:nvPr/>
          </p:nvCxnSpPr>
          <p:spPr>
            <a:xfrm>
              <a:off x="8647674" y="3735283"/>
              <a:ext cx="307357" cy="302967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89CDE32-C93D-D247-BA12-1B52079C5E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40861" y="3072774"/>
              <a:ext cx="308135" cy="13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641C5AB-A4B4-AF49-BB5B-87424F374D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50190" y="3078324"/>
              <a:ext cx="284814" cy="377074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ECEACE88-42C8-2446-9DA6-711353A650E3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3558110"/>
              <a:ext cx="284814" cy="162066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47B1BF3-0FC2-6A42-9573-A490724C84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50190" y="3738611"/>
              <a:ext cx="284814" cy="375244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7C29AF0-FB64-074A-824E-47D7531240B2}"/>
                </a:ext>
              </a:extLst>
            </p:cNvPr>
            <p:cNvCxnSpPr>
              <a:cxnSpLocks/>
            </p:cNvCxnSpPr>
            <p:nvPr/>
          </p:nvCxnSpPr>
          <p:spPr>
            <a:xfrm>
              <a:off x="9540861" y="4848224"/>
              <a:ext cx="295981" cy="38949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9668FD9-53D5-4044-B709-A304BBFCB9B4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5015459"/>
              <a:ext cx="284814" cy="22226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F70D2AED-C646-AE4C-AB4B-C2C6F994483F}"/>
                    </a:ext>
                  </a:extLst>
                </p:cNvPr>
                <p:cNvSpPr txBox="1"/>
                <p:nvPr/>
              </p:nvSpPr>
              <p:spPr>
                <a:xfrm>
                  <a:off x="2584112" y="2912047"/>
                  <a:ext cx="659027" cy="2616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𝑁𝑜𝑑𝑒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F70D2AED-C646-AE4C-AB4B-C2C6F99448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112" y="2912047"/>
                  <a:ext cx="659027" cy="261611"/>
                </a:xfrm>
                <a:prstGeom prst="rect">
                  <a:avLst/>
                </a:prstGeom>
                <a:blipFill>
                  <a:blip r:embed="rId7"/>
                  <a:stretch>
                    <a:fillRect r="-23684" b="-2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E92D29AA-8D3E-3048-919E-C8DE254DCFF0}"/>
                    </a:ext>
                  </a:extLst>
                </p:cNvPr>
                <p:cNvSpPr txBox="1"/>
                <p:nvPr/>
              </p:nvSpPr>
              <p:spPr>
                <a:xfrm>
                  <a:off x="2570335" y="3547358"/>
                  <a:ext cx="659027" cy="2616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𝑁𝑜𝑑𝑒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 2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E92D29AA-8D3E-3048-919E-C8DE254DCF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0335" y="3547358"/>
                  <a:ext cx="659027" cy="261611"/>
                </a:xfrm>
                <a:prstGeom prst="rect">
                  <a:avLst/>
                </a:prstGeom>
                <a:blipFill>
                  <a:blip r:embed="rId8"/>
                  <a:stretch>
                    <a:fillRect r="-20513" b="-3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C8FE1101-78E5-1946-AD50-75DF766417EE}"/>
                    </a:ext>
                  </a:extLst>
                </p:cNvPr>
                <p:cNvSpPr txBox="1"/>
                <p:nvPr/>
              </p:nvSpPr>
              <p:spPr>
                <a:xfrm>
                  <a:off x="2578920" y="5102224"/>
                  <a:ext cx="663068" cy="2616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𝑁𝑜𝑑𝑒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C8FE1101-78E5-1946-AD50-75DF766417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8920" y="5102224"/>
                  <a:ext cx="663068" cy="261611"/>
                </a:xfrm>
                <a:prstGeom prst="rect">
                  <a:avLst/>
                </a:prstGeom>
                <a:blipFill>
                  <a:blip r:embed="rId9"/>
                  <a:stretch>
                    <a:fillRect r="-17949" b="-352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DBC6A23E-C2C2-F346-A20C-6B1B29273BEB}"/>
                    </a:ext>
                  </a:extLst>
                </p:cNvPr>
                <p:cNvSpPr txBox="1"/>
                <p:nvPr/>
              </p:nvSpPr>
              <p:spPr>
                <a:xfrm>
                  <a:off x="3268603" y="5477816"/>
                  <a:ext cx="53899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DBC6A23E-C2C2-F346-A20C-6B1B29273B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8603" y="5477816"/>
                  <a:ext cx="538994" cy="261610"/>
                </a:xfrm>
                <a:prstGeom prst="rect">
                  <a:avLst/>
                </a:prstGeom>
                <a:blipFill>
                  <a:blip r:embed="rId10"/>
                  <a:stretch>
                    <a:fillRect r="-15625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3F8507CC-F2AC-7248-BC49-CF4458014410}"/>
                    </a:ext>
                  </a:extLst>
                </p:cNvPr>
                <p:cNvSpPr txBox="1"/>
                <p:nvPr/>
              </p:nvSpPr>
              <p:spPr>
                <a:xfrm>
                  <a:off x="4811912" y="5453796"/>
                  <a:ext cx="57804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i="1"/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3F8507CC-F2AC-7248-BC49-CF44580144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1912" y="5453796"/>
                  <a:ext cx="578043" cy="261610"/>
                </a:xfrm>
                <a:prstGeom prst="rect">
                  <a:avLst/>
                </a:prstGeom>
                <a:blipFill>
                  <a:blip r:embed="rId11"/>
                  <a:stretch>
                    <a:fillRect r="-14706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6380D0F2-970F-5A4D-8FAA-DE70B9187C53}"/>
                    </a:ext>
                  </a:extLst>
                </p:cNvPr>
                <p:cNvSpPr txBox="1"/>
                <p:nvPr/>
              </p:nvSpPr>
              <p:spPr>
                <a:xfrm>
                  <a:off x="6497838" y="5467691"/>
                  <a:ext cx="57964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6380D0F2-970F-5A4D-8FAA-DE70B9187C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7838" y="5467691"/>
                  <a:ext cx="579646" cy="261610"/>
                </a:xfrm>
                <a:prstGeom prst="rect">
                  <a:avLst/>
                </a:prstGeom>
                <a:blipFill>
                  <a:blip r:embed="rId12"/>
                  <a:stretch>
                    <a:fillRect r="-14706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B3B01098-CB1E-5446-B4C9-0359E2AE72DF}"/>
                    </a:ext>
                  </a:extLst>
                </p:cNvPr>
                <p:cNvSpPr txBox="1"/>
                <p:nvPr/>
              </p:nvSpPr>
              <p:spPr>
                <a:xfrm>
                  <a:off x="8204102" y="5467691"/>
                  <a:ext cx="58586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B3B01098-CB1E-5446-B4C9-0359E2AE72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4102" y="5467691"/>
                  <a:ext cx="585866" cy="261610"/>
                </a:xfrm>
                <a:prstGeom prst="rect">
                  <a:avLst/>
                </a:prstGeom>
                <a:blipFill>
                  <a:blip r:embed="rId13"/>
                  <a:stretch>
                    <a:fillRect r="-14286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960D445-CA19-724F-8AD6-589E984E2322}"/>
                    </a:ext>
                  </a:extLst>
                </p:cNvPr>
                <p:cNvSpPr txBox="1"/>
                <p:nvPr/>
              </p:nvSpPr>
              <p:spPr>
                <a:xfrm>
                  <a:off x="9767725" y="5455782"/>
                  <a:ext cx="59715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960D445-CA19-724F-8AD6-589E984E23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7725" y="5455782"/>
                  <a:ext cx="597150" cy="261610"/>
                </a:xfrm>
                <a:prstGeom prst="rect">
                  <a:avLst/>
                </a:prstGeom>
                <a:blipFill>
                  <a:blip r:embed="rId14"/>
                  <a:stretch>
                    <a:fillRect r="-14286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5410E28C-7D3F-F046-B554-40A372F45759}"/>
                    </a:ext>
                  </a:extLst>
                </p:cNvPr>
                <p:cNvSpPr txBox="1"/>
                <p:nvPr/>
              </p:nvSpPr>
              <p:spPr>
                <a:xfrm>
                  <a:off x="3304970" y="2368963"/>
                  <a:ext cx="49199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r>
                              <a:rPr lang="en-US" sz="1100" i="1"/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5410E28C-7D3F-F046-B554-40A372F457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4970" y="2368963"/>
                  <a:ext cx="491994" cy="261610"/>
                </a:xfrm>
                <a:prstGeom prst="rect">
                  <a:avLst/>
                </a:prstGeom>
                <a:blipFill>
                  <a:blip r:embed="rId15"/>
                  <a:stretch>
                    <a:fillRect t="-1764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099511DB-BEE1-6544-BAAC-DF13F0807ADA}"/>
                    </a:ext>
                  </a:extLst>
                </p:cNvPr>
                <p:cNvSpPr txBox="1"/>
                <p:nvPr/>
              </p:nvSpPr>
              <p:spPr>
                <a:xfrm>
                  <a:off x="4811912" y="2379713"/>
                  <a:ext cx="52937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099511DB-BEE1-6544-BAAC-DF13F0807A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1912" y="2379713"/>
                  <a:ext cx="529376" cy="261610"/>
                </a:xfrm>
                <a:prstGeom prst="rect">
                  <a:avLst/>
                </a:prstGeom>
                <a:blipFill>
                  <a:blip r:embed="rId16"/>
                  <a:stretch>
                    <a:fillRect t="-17647" r="-3226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203CBAE2-87D5-4249-A2D2-F9AD02AC67BC}"/>
                    </a:ext>
                  </a:extLst>
                </p:cNvPr>
                <p:cNvSpPr txBox="1"/>
                <p:nvPr/>
              </p:nvSpPr>
              <p:spPr>
                <a:xfrm>
                  <a:off x="6445126" y="2383561"/>
                  <a:ext cx="53264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203CBAE2-87D5-4249-A2D2-F9AD02AC67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5126" y="2383561"/>
                  <a:ext cx="532646" cy="261610"/>
                </a:xfrm>
                <a:prstGeom prst="rect">
                  <a:avLst/>
                </a:prstGeom>
                <a:blipFill>
                  <a:blip r:embed="rId17"/>
                  <a:stretch>
                    <a:fillRect t="-1764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AA3B3141-099B-5C40-A768-6BAED6939965}"/>
                    </a:ext>
                  </a:extLst>
                </p:cNvPr>
                <p:cNvSpPr txBox="1"/>
                <p:nvPr/>
              </p:nvSpPr>
              <p:spPr>
                <a:xfrm>
                  <a:off x="8156086" y="2385919"/>
                  <a:ext cx="53886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AA3B3141-099B-5C40-A768-6BAED69399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6086" y="2385919"/>
                  <a:ext cx="538865" cy="261610"/>
                </a:xfrm>
                <a:prstGeom prst="rect">
                  <a:avLst/>
                </a:prstGeom>
                <a:blipFill>
                  <a:blip r:embed="rId18"/>
                  <a:stretch>
                    <a:fillRect t="-17647" r="-3226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20554543-A8B7-804A-A09F-81BD4610CEB8}"/>
                    </a:ext>
                  </a:extLst>
                </p:cNvPr>
                <p:cNvSpPr txBox="1"/>
                <p:nvPr/>
              </p:nvSpPr>
              <p:spPr>
                <a:xfrm>
                  <a:off x="9704070" y="2393058"/>
                  <a:ext cx="56996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20554543-A8B7-804A-A09F-81BD4610CE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4070" y="2393058"/>
                  <a:ext cx="569963" cy="261610"/>
                </a:xfrm>
                <a:prstGeom prst="rect">
                  <a:avLst/>
                </a:prstGeom>
                <a:blipFill>
                  <a:blip r:embed="rId19"/>
                  <a:stretch>
                    <a:fillRect t="-18750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8" name="Down Arrow 97">
              <a:extLst>
                <a:ext uri="{FF2B5EF4-FFF2-40B4-BE49-F238E27FC236}">
                  <a16:creationId xmlns:a16="http://schemas.microsoft.com/office/drawing/2014/main" id="{E5420541-9C07-B240-AC42-F2D760680F3B}"/>
                </a:ext>
              </a:extLst>
            </p:cNvPr>
            <p:cNvSpPr/>
            <p:nvPr/>
          </p:nvSpPr>
          <p:spPr>
            <a:xfrm>
              <a:off x="3509871" y="2653898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Down Arrow 98">
              <a:extLst>
                <a:ext uri="{FF2B5EF4-FFF2-40B4-BE49-F238E27FC236}">
                  <a16:creationId xmlns:a16="http://schemas.microsoft.com/office/drawing/2014/main" id="{79A73C70-8D36-5A4F-9957-8DBEA10488C8}"/>
                </a:ext>
              </a:extLst>
            </p:cNvPr>
            <p:cNvSpPr/>
            <p:nvPr/>
          </p:nvSpPr>
          <p:spPr>
            <a:xfrm>
              <a:off x="5059836" y="2664966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Down Arrow 99">
              <a:extLst>
                <a:ext uri="{FF2B5EF4-FFF2-40B4-BE49-F238E27FC236}">
                  <a16:creationId xmlns:a16="http://schemas.microsoft.com/office/drawing/2014/main" id="{35A88DAE-D515-644D-B0F8-DECBEBA4A2B0}"/>
                </a:ext>
              </a:extLst>
            </p:cNvPr>
            <p:cNvSpPr/>
            <p:nvPr/>
          </p:nvSpPr>
          <p:spPr>
            <a:xfrm>
              <a:off x="6686915" y="2682379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Down Arrow 100">
              <a:extLst>
                <a:ext uri="{FF2B5EF4-FFF2-40B4-BE49-F238E27FC236}">
                  <a16:creationId xmlns:a16="http://schemas.microsoft.com/office/drawing/2014/main" id="{A30082E9-CB2F-884B-B145-0BA77A0EB075}"/>
                </a:ext>
              </a:extLst>
            </p:cNvPr>
            <p:cNvSpPr/>
            <p:nvPr/>
          </p:nvSpPr>
          <p:spPr>
            <a:xfrm>
              <a:off x="8404094" y="2693411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Down Arrow 101">
              <a:extLst>
                <a:ext uri="{FF2B5EF4-FFF2-40B4-BE49-F238E27FC236}">
                  <a16:creationId xmlns:a16="http://schemas.microsoft.com/office/drawing/2014/main" id="{A786ACA8-02DA-D042-A5F0-2C8C51172C07}"/>
                </a:ext>
              </a:extLst>
            </p:cNvPr>
            <p:cNvSpPr/>
            <p:nvPr/>
          </p:nvSpPr>
          <p:spPr>
            <a:xfrm>
              <a:off x="9984107" y="2697719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DEC06C39-3895-A540-9D73-7CB2241B02C4}"/>
                    </a:ext>
                  </a:extLst>
                </p:cNvPr>
                <p:cNvSpPr txBox="1"/>
                <p:nvPr/>
              </p:nvSpPr>
              <p:spPr>
                <a:xfrm>
                  <a:off x="4083495" y="2787757"/>
                  <a:ext cx="49077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r>
                              <a:rPr lang="en-US" sz="1100" i="1"/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DEC06C39-3895-A540-9D73-7CB2241B02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3495" y="2787757"/>
                  <a:ext cx="490775" cy="261610"/>
                </a:xfrm>
                <a:prstGeom prst="rect">
                  <a:avLst/>
                </a:prstGeom>
                <a:blipFill>
                  <a:blip r:embed="rId20"/>
                  <a:stretch>
                    <a:fillRect t="-1764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DB7AB718-442E-1046-9BBD-23065AEA011A}"/>
                    </a:ext>
                  </a:extLst>
                </p:cNvPr>
                <p:cNvSpPr txBox="1"/>
                <p:nvPr/>
              </p:nvSpPr>
              <p:spPr>
                <a:xfrm>
                  <a:off x="5636576" y="2781243"/>
                  <a:ext cx="52815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DB7AB718-442E-1046-9BBD-23065AEA01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6576" y="2781243"/>
                  <a:ext cx="528158" cy="261610"/>
                </a:xfrm>
                <a:prstGeom prst="rect">
                  <a:avLst/>
                </a:prstGeom>
                <a:blipFill>
                  <a:blip r:embed="rId21"/>
                  <a:stretch>
                    <a:fillRect t="-18750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12DAF5FD-7530-674A-B03B-7F928C963DC5}"/>
                    </a:ext>
                  </a:extLst>
                </p:cNvPr>
                <p:cNvSpPr txBox="1"/>
                <p:nvPr/>
              </p:nvSpPr>
              <p:spPr>
                <a:xfrm>
                  <a:off x="6919767" y="2757359"/>
                  <a:ext cx="531428" cy="2616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12DAF5FD-7530-674A-B03B-7F928C963D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9767" y="2757359"/>
                  <a:ext cx="531428" cy="261611"/>
                </a:xfrm>
                <a:prstGeom prst="rect">
                  <a:avLst/>
                </a:prstGeom>
                <a:blipFill>
                  <a:blip r:embed="rId22"/>
                  <a:stretch>
                    <a:fillRect t="-17647" r="-3226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C374A23F-1EE7-D649-8A97-984F5916BF1A}"/>
                    </a:ext>
                  </a:extLst>
                </p:cNvPr>
                <p:cNvSpPr txBox="1"/>
                <p:nvPr/>
              </p:nvSpPr>
              <p:spPr>
                <a:xfrm>
                  <a:off x="7511036" y="2770821"/>
                  <a:ext cx="672300" cy="2616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C374A23F-1EE7-D649-8A97-984F5916BF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1036" y="2770821"/>
                  <a:ext cx="672300" cy="261611"/>
                </a:xfrm>
                <a:prstGeom prst="rect">
                  <a:avLst/>
                </a:prstGeom>
                <a:blipFill>
                  <a:blip r:embed="rId23"/>
                  <a:stretch>
                    <a:fillRect t="-17647" r="-7692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782BEF6E-2173-B241-916C-D5E046A828DF}"/>
                    </a:ext>
                  </a:extLst>
                </p:cNvPr>
                <p:cNvSpPr txBox="1"/>
                <p:nvPr/>
              </p:nvSpPr>
              <p:spPr>
                <a:xfrm>
                  <a:off x="8575653" y="2770378"/>
                  <a:ext cx="537648" cy="2616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782BEF6E-2173-B241-916C-D5E046A828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5653" y="2770378"/>
                  <a:ext cx="537648" cy="261611"/>
                </a:xfrm>
                <a:prstGeom prst="rect">
                  <a:avLst/>
                </a:prstGeom>
                <a:blipFill>
                  <a:blip r:embed="rId24"/>
                  <a:stretch>
                    <a:fillRect t="-17647" r="-3125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AE44F8A2-F318-4D40-945E-3C1B3E3FC6DF}"/>
                    </a:ext>
                  </a:extLst>
                </p:cNvPr>
                <p:cNvSpPr txBox="1"/>
                <p:nvPr/>
              </p:nvSpPr>
              <p:spPr>
                <a:xfrm>
                  <a:off x="9083834" y="2766330"/>
                  <a:ext cx="683585" cy="2616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AE44F8A2-F318-4D40-945E-3C1B3E3FC6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3834" y="2766330"/>
                  <a:ext cx="683585" cy="261611"/>
                </a:xfrm>
                <a:prstGeom prst="rect">
                  <a:avLst/>
                </a:prstGeom>
                <a:blipFill>
                  <a:blip r:embed="rId25"/>
                  <a:stretch>
                    <a:fillRect t="-18750" r="-10256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72259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3437F13C-73F5-8349-BA1E-680E0190E859}"/>
              </a:ext>
            </a:extLst>
          </p:cNvPr>
          <p:cNvGrpSpPr/>
          <p:nvPr/>
        </p:nvGrpSpPr>
        <p:grpSpPr>
          <a:xfrm>
            <a:off x="2771185" y="2342508"/>
            <a:ext cx="4078572" cy="1703798"/>
            <a:chOff x="2771185" y="2342508"/>
            <a:chExt cx="4078572" cy="170379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C02A607-768B-E645-8569-A2D75655997B}"/>
                </a:ext>
              </a:extLst>
            </p:cNvPr>
            <p:cNvSpPr/>
            <p:nvPr/>
          </p:nvSpPr>
          <p:spPr>
            <a:xfrm>
              <a:off x="4428162" y="2342508"/>
              <a:ext cx="703780" cy="69864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D483BC4-40B2-4B44-975C-E96BCEABE1C6}"/>
                </a:ext>
              </a:extLst>
            </p:cNvPr>
            <p:cNvSpPr/>
            <p:nvPr/>
          </p:nvSpPr>
          <p:spPr>
            <a:xfrm>
              <a:off x="4458985" y="3347663"/>
              <a:ext cx="703780" cy="69864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66BD61A-1F37-684B-84B0-70F18CFDF4B6}"/>
                </a:ext>
              </a:extLst>
            </p:cNvPr>
            <p:cNvSpPr/>
            <p:nvPr/>
          </p:nvSpPr>
          <p:spPr>
            <a:xfrm>
              <a:off x="5525784" y="2828818"/>
              <a:ext cx="703780" cy="69864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6495002-4F96-934A-AAD3-AEC619261813}"/>
                </a:ext>
              </a:extLst>
            </p:cNvPr>
            <p:cNvCxnSpPr>
              <a:stCxn id="2" idx="0"/>
              <a:endCxn id="2" idx="4"/>
            </p:cNvCxnSpPr>
            <p:nvPr/>
          </p:nvCxnSpPr>
          <p:spPr>
            <a:xfrm>
              <a:off x="4780052" y="2342508"/>
              <a:ext cx="0" cy="6986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5E58CB0-35FF-F347-A25C-C5AC7F37D54A}"/>
                </a:ext>
              </a:extLst>
            </p:cNvPr>
            <p:cNvCxnSpPr/>
            <p:nvPr/>
          </p:nvCxnSpPr>
          <p:spPr>
            <a:xfrm>
              <a:off x="4810875" y="3347663"/>
              <a:ext cx="0" cy="6986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D20787B-0B4B-B64B-A933-70DF2999C279}"/>
                </a:ext>
              </a:extLst>
            </p:cNvPr>
            <p:cNvCxnSpPr/>
            <p:nvPr/>
          </p:nvCxnSpPr>
          <p:spPr>
            <a:xfrm>
              <a:off x="5877674" y="2837380"/>
              <a:ext cx="0" cy="6986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99C17FA-3919-D744-9445-569142089C7A}"/>
                </a:ext>
              </a:extLst>
            </p:cNvPr>
            <p:cNvCxnSpPr>
              <a:cxnSpLocks/>
              <a:stCxn id="2" idx="6"/>
              <a:endCxn id="4" idx="1"/>
            </p:cNvCxnSpPr>
            <p:nvPr/>
          </p:nvCxnSpPr>
          <p:spPr>
            <a:xfrm>
              <a:off x="5131942" y="2691830"/>
              <a:ext cx="496908" cy="239302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78AFB75-17A5-6243-BDB7-41F281E31ADA}"/>
                </a:ext>
              </a:extLst>
            </p:cNvPr>
            <p:cNvCxnSpPr>
              <a:stCxn id="3" idx="6"/>
              <a:endCxn id="4" idx="3"/>
            </p:cNvCxnSpPr>
            <p:nvPr/>
          </p:nvCxnSpPr>
          <p:spPr>
            <a:xfrm flipV="1">
              <a:off x="5162765" y="3425147"/>
              <a:ext cx="466085" cy="27183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C5F2D29-2350-E74C-A25B-49401132118F}"/>
                </a:ext>
              </a:extLst>
            </p:cNvPr>
            <p:cNvCxnSpPr>
              <a:stCxn id="2" idx="2"/>
            </p:cNvCxnSpPr>
            <p:nvPr/>
          </p:nvCxnSpPr>
          <p:spPr>
            <a:xfrm flipH="1">
              <a:off x="3719245" y="2691830"/>
              <a:ext cx="708917" cy="49487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698C550-E26E-4345-9A28-34CACBE756D4}"/>
                </a:ext>
              </a:extLst>
            </p:cNvPr>
            <p:cNvCxnSpPr>
              <a:stCxn id="3" idx="2"/>
            </p:cNvCxnSpPr>
            <p:nvPr/>
          </p:nvCxnSpPr>
          <p:spPr>
            <a:xfrm flipH="1" flipV="1">
              <a:off x="3719245" y="3186701"/>
              <a:ext cx="739740" cy="510284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818AA03-AC28-1143-97C4-19DCCC2A728F}"/>
                </a:ext>
              </a:extLst>
            </p:cNvPr>
            <p:cNvCxnSpPr/>
            <p:nvPr/>
          </p:nvCxnSpPr>
          <p:spPr>
            <a:xfrm>
              <a:off x="3298004" y="3186701"/>
              <a:ext cx="421241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4AC9723-EB2A-CF41-8647-DC50D871BAB9}"/>
                </a:ext>
              </a:extLst>
            </p:cNvPr>
            <p:cNvCxnSpPr>
              <a:stCxn id="4" idx="6"/>
            </p:cNvCxnSpPr>
            <p:nvPr/>
          </p:nvCxnSpPr>
          <p:spPr>
            <a:xfrm flipV="1">
              <a:off x="6229564" y="3178139"/>
              <a:ext cx="392130" cy="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D34425D-6B45-C344-83C8-47413F06414B}"/>
                    </a:ext>
                  </a:extLst>
                </p:cNvPr>
                <p:cNvSpPr txBox="1"/>
                <p:nvPr/>
              </p:nvSpPr>
              <p:spPr>
                <a:xfrm>
                  <a:off x="4354240" y="2546851"/>
                  <a:ext cx="54168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D34425D-6B45-C344-83C8-47413F0641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4240" y="2546851"/>
                  <a:ext cx="541687" cy="2616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BE1A522-8571-5B4E-B9B4-77F83FFEDEFB}"/>
                    </a:ext>
                  </a:extLst>
                </p:cNvPr>
                <p:cNvSpPr txBox="1"/>
                <p:nvPr/>
              </p:nvSpPr>
              <p:spPr>
                <a:xfrm>
                  <a:off x="4704744" y="2546280"/>
                  <a:ext cx="53020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BE1A522-8571-5B4E-B9B4-77F83FFEDE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4744" y="2546280"/>
                  <a:ext cx="530209" cy="2616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5E05908-17F6-4647-AFA0-E50662743748}"/>
                    </a:ext>
                  </a:extLst>
                </p:cNvPr>
                <p:cNvSpPr txBox="1"/>
                <p:nvPr/>
              </p:nvSpPr>
              <p:spPr>
                <a:xfrm>
                  <a:off x="4372254" y="3550767"/>
                  <a:ext cx="54168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5E05908-17F6-4647-AFA0-E506627437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2254" y="3550767"/>
                  <a:ext cx="541687" cy="261610"/>
                </a:xfrm>
                <a:prstGeom prst="rect">
                  <a:avLst/>
                </a:prstGeom>
                <a:blipFill>
                  <a:blip r:embed="rId4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B9E99C5-26D2-3F47-AF2E-589CB47BCE28}"/>
                    </a:ext>
                  </a:extLst>
                </p:cNvPr>
                <p:cNvSpPr txBox="1"/>
                <p:nvPr/>
              </p:nvSpPr>
              <p:spPr>
                <a:xfrm>
                  <a:off x="4735567" y="3546297"/>
                  <a:ext cx="53347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B9E99C5-26D2-3F47-AF2E-589CB47BCE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5567" y="3546297"/>
                  <a:ext cx="533479" cy="2616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0426165-0FAF-3B4B-9E6D-1C4330CF35B3}"/>
                    </a:ext>
                  </a:extLst>
                </p:cNvPr>
                <p:cNvSpPr txBox="1"/>
                <p:nvPr/>
              </p:nvSpPr>
              <p:spPr>
                <a:xfrm>
                  <a:off x="3915965" y="3045624"/>
                  <a:ext cx="164064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1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100" i="1"/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a14:m>
                  <a:r>
                    <a:rPr lang="en-US" sz="1100" dirty="0"/>
                    <a:t> - activation function</a:t>
                  </a:r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0426165-0FAF-3B4B-9E6D-1C4330CF35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5965" y="3045624"/>
                  <a:ext cx="1640642" cy="261610"/>
                </a:xfrm>
                <a:prstGeom prst="rect">
                  <a:avLst/>
                </a:prstGeom>
                <a:blipFill>
                  <a:blip r:embed="rId6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15D448C-A942-4848-A14D-2A95DEAC0B20}"/>
                    </a:ext>
                  </a:extLst>
                </p:cNvPr>
                <p:cNvSpPr txBox="1"/>
                <p:nvPr/>
              </p:nvSpPr>
              <p:spPr>
                <a:xfrm>
                  <a:off x="5561690" y="2895223"/>
                  <a:ext cx="2952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15D448C-A942-4848-A14D-2A95DEAC0B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1690" y="2895223"/>
                  <a:ext cx="295274" cy="2616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D0E56A9-10DB-FD43-98EA-DAA55C12DFAE}"/>
                    </a:ext>
                  </a:extLst>
                </p:cNvPr>
                <p:cNvSpPr txBox="1"/>
                <p:nvPr/>
              </p:nvSpPr>
              <p:spPr>
                <a:xfrm>
                  <a:off x="5577317" y="3186701"/>
                  <a:ext cx="2952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D0E56A9-10DB-FD43-98EA-DAA55C12DF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7317" y="3186701"/>
                  <a:ext cx="295274" cy="2616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A773E249-547D-0243-90AA-48FCA5FF9823}"/>
                    </a:ext>
                  </a:extLst>
                </p:cNvPr>
                <p:cNvSpPr txBox="1"/>
                <p:nvPr/>
              </p:nvSpPr>
              <p:spPr>
                <a:xfrm>
                  <a:off x="5963026" y="3026028"/>
                  <a:ext cx="32252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A773E249-547D-0243-90AA-48FCA5FF98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3026" y="3026028"/>
                  <a:ext cx="322524" cy="2616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8E9037A-AEA8-0246-B19F-760B92AB31B0}"/>
                    </a:ext>
                  </a:extLst>
                </p:cNvPr>
                <p:cNvSpPr txBox="1"/>
                <p:nvPr/>
              </p:nvSpPr>
              <p:spPr>
                <a:xfrm>
                  <a:off x="6554483" y="3026028"/>
                  <a:ext cx="2952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8E9037A-AEA8-0246-B19F-760B92AB31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4483" y="3026028"/>
                  <a:ext cx="295274" cy="2616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56EDEE9C-773A-7B47-A6F7-F37CB3D02D4B}"/>
                    </a:ext>
                  </a:extLst>
                </p:cNvPr>
                <p:cNvSpPr txBox="1"/>
                <p:nvPr/>
              </p:nvSpPr>
              <p:spPr>
                <a:xfrm>
                  <a:off x="2771185" y="2910286"/>
                  <a:ext cx="964238" cy="2669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sz="1100" i="1"/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a14:m>
                  <a:r>
                    <a:rPr lang="en-US" sz="1100" dirty="0"/>
                    <a:t>+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56EDEE9C-773A-7B47-A6F7-F37CB3D02D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1185" y="2910286"/>
                  <a:ext cx="964238" cy="266996"/>
                </a:xfrm>
                <a:prstGeom prst="rect">
                  <a:avLst/>
                </a:prstGeom>
                <a:blipFill>
                  <a:blip r:embed="rId11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09803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6C05258-32BD-D741-B76E-55CCFCC65FD5}"/>
              </a:ext>
            </a:extLst>
          </p:cNvPr>
          <p:cNvSpPr/>
          <p:nvPr/>
        </p:nvSpPr>
        <p:spPr>
          <a:xfrm>
            <a:off x="3965825" y="3298004"/>
            <a:ext cx="1402422" cy="6472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8DE9A23-581F-954A-92EB-8BD59003E141}"/>
                  </a:ext>
                </a:extLst>
              </p:cNvPr>
              <p:cNvSpPr txBox="1"/>
              <p:nvPr/>
            </p:nvSpPr>
            <p:spPr>
              <a:xfrm>
                <a:off x="4974726" y="3429000"/>
                <a:ext cx="447174" cy="324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8DE9A23-581F-954A-92EB-8BD59003E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726" y="3429000"/>
                <a:ext cx="447174" cy="3248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57E801B-0FE6-D844-9B8B-1FF3C7050B98}"/>
              </a:ext>
            </a:extLst>
          </p:cNvPr>
          <p:cNvCxnSpPr/>
          <p:nvPr/>
        </p:nvCxnSpPr>
        <p:spPr>
          <a:xfrm>
            <a:off x="5019869" y="3335694"/>
            <a:ext cx="0" cy="56916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753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2625</TotalTime>
  <Words>226</Words>
  <Application>Microsoft Macintosh PowerPoint</Application>
  <PresentationFormat>Widescreen</PresentationFormat>
  <Paragraphs>86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Gueorguiev, Dimitar</dc:creator>
  <cp:lastModifiedBy>Gueorguiev, Dimitar</cp:lastModifiedBy>
  <cp:revision>12</cp:revision>
  <dcterms:created xsi:type="dcterms:W3CDTF">2022-06-25T03:47:41Z</dcterms:created>
  <dcterms:modified xsi:type="dcterms:W3CDTF">2022-06-26T23:33:03Z</dcterms:modified>
</cp:coreProperties>
</file>