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>
        <p:scale>
          <a:sx n="236" d="100"/>
          <a:sy n="236" d="100"/>
        </p:scale>
        <p:origin x="-6128" y="-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EBDD7-2AAA-4146-B884-0372D2E1ED83}" type="datetimeFigureOut">
              <a:rPr lang="en-US" smtClean="0"/>
              <a:t>7/9/22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B9F9F-20DC-964E-9CCF-43C4D4286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54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9F9F-20DC-964E-9CCF-43C4D4286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88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DAE4-F9AF-0A41-A241-DF522225C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B2D06-19D9-1F4D-A5B5-4DE1C96F1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4757-1C32-9B49-910D-9DCD62A0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E7522-2720-B245-8BF5-843DCF24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1DBE2-4AB7-BB4B-BD04-2E1B9736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956E-4C36-A944-A345-03F18DDA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87DBA-8DCE-5649-A289-4B20E07A5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9C10B-81D9-304C-B6F2-5AA0AA51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78085-4D59-164C-B6A2-6CCE2959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23F55-6F06-0147-8F70-E2F3FBE6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1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AC2AA-C6C6-564E-A091-3CA27B02B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8E352-E865-F04A-9E5D-FC67FD146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B8DEB-F4D8-2A49-B04F-02C83BDB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4CF2E-E567-704E-A848-88A75A3F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7750-1828-C84F-8926-9A1942D7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9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7B7E-AE96-5340-8BFF-A9888516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A13B-4FC4-2A4B-8343-35964FAA2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3C579-01A1-DB47-837B-8A0B35D5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2B33-5B28-0340-86FE-DBA0029F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D736-EE26-8240-8B1C-B6FE9369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4EF7-7924-2143-9F74-B3B1AC82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33121-F8D6-D447-952A-CD9C8A34D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A50B1-0CAF-CB45-B059-A408737F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753CE-F375-AC41-BC22-0826A9BC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0906C-E9DE-2B4D-9F79-F92AE923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5493-CA02-9446-978B-B20CA136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0C387-6DE3-3F4E-865B-BD01FB33E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9AF5C-5FB1-324F-BE07-6674A174B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0C975-366C-B34F-AE4D-62B32C67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9DDE0-82A8-A041-9257-CEF7C1A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BB2C4-E7FE-3C47-8D5D-DFE4B53F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1356-FFD4-1F46-AF38-B33C1648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2CC69-9695-3843-9613-936FF384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FE751-6411-E043-8BC7-E1D8E8921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8B288-01FD-BD45-A38B-7072C16C9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EE0A6-904B-DE4D-89DD-BAD4BCFEA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48035-AAE4-714A-AB5E-DF03488D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1402C-6402-4D4B-A32E-91DBE68D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B9060-5285-6A42-A520-21104936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5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5705-BABE-3A44-BAB0-34E855C2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627C3-A35C-C041-AE83-567CD913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625FB-33CE-AB43-B898-344CA1FC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278C8-C592-3041-8FBD-ACC116E0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6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DEA9E-2AD4-0F44-A25A-95311897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EB82F-CC1F-F743-9F46-FEC82B35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CFBDB-00C4-0946-B13D-DB53E3D2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4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6572-D9BF-A74D-A0DB-C98E5AC4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136A-A9C3-6146-B5E1-792EB675D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BF56A-3516-9F42-8D6A-DB168CB2A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C7B37-A7EB-6041-AB93-F1DBFA7D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75DD6-C322-9147-A7BB-A971F99F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8BBB5-3A57-C84B-A27C-2B552B41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3AB1-941B-E047-9A75-735CBA9C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EAC38-6EA3-CA4C-A894-B9235540E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B19B2-D2DF-5241-8164-AA40251DB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A1757-184E-ED42-B66E-F69988A6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C7B3C-7925-2E4E-8F8C-2CD1A27A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7D61E-064A-4241-8118-88345DF2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66B9F-6D56-0F4D-A854-09581F6E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6B7B2-671B-C74F-B856-DD29A5997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D2FAD-D251-AF48-8684-E8E799867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DE32-1CB1-054C-A2FB-0B7C717E4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FFB87-0397-6140-B52B-869B9AD8B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7" Type="http://schemas.openxmlformats.org/officeDocument/2006/relationships/image" Target="../media/image188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7.png"/><Relationship Id="rId5" Type="http://schemas.openxmlformats.org/officeDocument/2006/relationships/image" Target="../media/image186.png"/><Relationship Id="rId4" Type="http://schemas.openxmlformats.org/officeDocument/2006/relationships/image" Target="../media/image18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image" Target="../media/image87.png"/><Relationship Id="rId21" Type="http://schemas.openxmlformats.org/officeDocument/2006/relationships/image" Target="../media/image105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image" Target="../media/image86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3.png"/><Relationship Id="rId18" Type="http://schemas.openxmlformats.org/officeDocument/2006/relationships/image" Target="../media/image138.png"/><Relationship Id="rId26" Type="http://schemas.openxmlformats.org/officeDocument/2006/relationships/image" Target="../media/image146.png"/><Relationship Id="rId39" Type="http://schemas.openxmlformats.org/officeDocument/2006/relationships/image" Target="../media/image159.png"/><Relationship Id="rId21" Type="http://schemas.openxmlformats.org/officeDocument/2006/relationships/image" Target="../media/image141.png"/><Relationship Id="rId34" Type="http://schemas.openxmlformats.org/officeDocument/2006/relationships/image" Target="../media/image154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17" Type="http://schemas.openxmlformats.org/officeDocument/2006/relationships/image" Target="../media/image137.png"/><Relationship Id="rId25" Type="http://schemas.openxmlformats.org/officeDocument/2006/relationships/image" Target="../media/image145.png"/><Relationship Id="rId33" Type="http://schemas.openxmlformats.org/officeDocument/2006/relationships/image" Target="../media/image153.png"/><Relationship Id="rId38" Type="http://schemas.openxmlformats.org/officeDocument/2006/relationships/image" Target="../media/image15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6.png"/><Relationship Id="rId20" Type="http://schemas.openxmlformats.org/officeDocument/2006/relationships/image" Target="../media/image140.png"/><Relationship Id="rId29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24" Type="http://schemas.openxmlformats.org/officeDocument/2006/relationships/image" Target="../media/image144.png"/><Relationship Id="rId32" Type="http://schemas.openxmlformats.org/officeDocument/2006/relationships/image" Target="../media/image152.png"/><Relationship Id="rId37" Type="http://schemas.openxmlformats.org/officeDocument/2006/relationships/image" Target="../media/image157.png"/><Relationship Id="rId40" Type="http://schemas.openxmlformats.org/officeDocument/2006/relationships/image" Target="../media/image160.png"/><Relationship Id="rId5" Type="http://schemas.openxmlformats.org/officeDocument/2006/relationships/image" Target="../media/image125.png"/><Relationship Id="rId15" Type="http://schemas.openxmlformats.org/officeDocument/2006/relationships/image" Target="../media/image135.png"/><Relationship Id="rId23" Type="http://schemas.openxmlformats.org/officeDocument/2006/relationships/image" Target="../media/image143.png"/><Relationship Id="rId28" Type="http://schemas.openxmlformats.org/officeDocument/2006/relationships/image" Target="../media/image148.png"/><Relationship Id="rId36" Type="http://schemas.openxmlformats.org/officeDocument/2006/relationships/image" Target="../media/image156.png"/><Relationship Id="rId10" Type="http://schemas.openxmlformats.org/officeDocument/2006/relationships/image" Target="../media/image130.png"/><Relationship Id="rId19" Type="http://schemas.openxmlformats.org/officeDocument/2006/relationships/image" Target="../media/image139.png"/><Relationship Id="rId31" Type="http://schemas.openxmlformats.org/officeDocument/2006/relationships/image" Target="../media/image151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Relationship Id="rId22" Type="http://schemas.openxmlformats.org/officeDocument/2006/relationships/image" Target="../media/image142.png"/><Relationship Id="rId27" Type="http://schemas.openxmlformats.org/officeDocument/2006/relationships/image" Target="../media/image147.png"/><Relationship Id="rId30" Type="http://schemas.openxmlformats.org/officeDocument/2006/relationships/image" Target="../media/image150.png"/><Relationship Id="rId35" Type="http://schemas.openxmlformats.org/officeDocument/2006/relationships/image" Target="../media/image155.png"/><Relationship Id="rId8" Type="http://schemas.openxmlformats.org/officeDocument/2006/relationships/image" Target="../media/image128.png"/><Relationship Id="rId3" Type="http://schemas.openxmlformats.org/officeDocument/2006/relationships/image" Target="../media/image123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8.png"/><Relationship Id="rId18" Type="http://schemas.openxmlformats.org/officeDocument/2006/relationships/image" Target="../media/image143.png"/><Relationship Id="rId26" Type="http://schemas.openxmlformats.org/officeDocument/2006/relationships/image" Target="../media/image166.png"/><Relationship Id="rId21" Type="http://schemas.openxmlformats.org/officeDocument/2006/relationships/image" Target="../media/image161.png"/><Relationship Id="rId34" Type="http://schemas.openxmlformats.org/officeDocument/2006/relationships/image" Target="../media/image173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17" Type="http://schemas.openxmlformats.org/officeDocument/2006/relationships/image" Target="../media/image142.png"/><Relationship Id="rId25" Type="http://schemas.openxmlformats.org/officeDocument/2006/relationships/image" Target="../media/image165.png"/><Relationship Id="rId33" Type="http://schemas.openxmlformats.org/officeDocument/2006/relationships/image" Target="../media/image172.png"/><Relationship Id="rId38" Type="http://schemas.openxmlformats.org/officeDocument/2006/relationships/image" Target="../media/image177.png"/><Relationship Id="rId2" Type="http://schemas.openxmlformats.org/officeDocument/2006/relationships/image" Target="../media/image127.png"/><Relationship Id="rId16" Type="http://schemas.openxmlformats.org/officeDocument/2006/relationships/image" Target="../media/image141.png"/><Relationship Id="rId20" Type="http://schemas.openxmlformats.org/officeDocument/2006/relationships/image" Target="../media/image145.png"/><Relationship Id="rId29" Type="http://schemas.openxmlformats.org/officeDocument/2006/relationships/image" Target="../media/image1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24" Type="http://schemas.openxmlformats.org/officeDocument/2006/relationships/image" Target="../media/image164.png"/><Relationship Id="rId32" Type="http://schemas.openxmlformats.org/officeDocument/2006/relationships/image" Target="../media/image171.png"/><Relationship Id="rId37" Type="http://schemas.openxmlformats.org/officeDocument/2006/relationships/image" Target="../media/image176.png"/><Relationship Id="rId5" Type="http://schemas.openxmlformats.org/officeDocument/2006/relationships/image" Target="../media/image130.png"/><Relationship Id="rId15" Type="http://schemas.openxmlformats.org/officeDocument/2006/relationships/image" Target="../media/image140.png"/><Relationship Id="rId23" Type="http://schemas.openxmlformats.org/officeDocument/2006/relationships/image" Target="../media/image163.png"/><Relationship Id="rId28" Type="http://schemas.openxmlformats.org/officeDocument/2006/relationships/image" Target="../media/image125.png"/><Relationship Id="rId36" Type="http://schemas.openxmlformats.org/officeDocument/2006/relationships/image" Target="../media/image175.png"/><Relationship Id="rId10" Type="http://schemas.openxmlformats.org/officeDocument/2006/relationships/image" Target="../media/image135.png"/><Relationship Id="rId19" Type="http://schemas.openxmlformats.org/officeDocument/2006/relationships/image" Target="../media/image144.png"/><Relationship Id="rId31" Type="http://schemas.openxmlformats.org/officeDocument/2006/relationships/image" Target="../media/image170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Relationship Id="rId22" Type="http://schemas.openxmlformats.org/officeDocument/2006/relationships/image" Target="../media/image162.png"/><Relationship Id="rId27" Type="http://schemas.openxmlformats.org/officeDocument/2006/relationships/image" Target="../media/image167.png"/><Relationship Id="rId30" Type="http://schemas.openxmlformats.org/officeDocument/2006/relationships/image" Target="../media/image169.png"/><Relationship Id="rId35" Type="http://schemas.openxmlformats.org/officeDocument/2006/relationships/image" Target="../media/image174.png"/><Relationship Id="rId8" Type="http://schemas.openxmlformats.org/officeDocument/2006/relationships/image" Target="../media/image133.png"/><Relationship Id="rId3" Type="http://schemas.openxmlformats.org/officeDocument/2006/relationships/image" Target="../media/image1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747CE78-20D4-5A44-893C-4835BAB019EC}"/>
              </a:ext>
            </a:extLst>
          </p:cNvPr>
          <p:cNvGrpSpPr/>
          <p:nvPr/>
        </p:nvGrpSpPr>
        <p:grpSpPr>
          <a:xfrm>
            <a:off x="1626697" y="1007237"/>
            <a:ext cx="3804469" cy="779522"/>
            <a:chOff x="1626697" y="1007237"/>
            <a:chExt cx="3804469" cy="7795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63E6B8F-13B8-5246-931F-6BAF6827A282}"/>
                </a:ext>
              </a:extLst>
            </p:cNvPr>
            <p:cNvSpPr/>
            <p:nvPr/>
          </p:nvSpPr>
          <p:spPr>
            <a:xfrm>
              <a:off x="2322786" y="1239520"/>
              <a:ext cx="569427" cy="547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6" name="Curved Connector 5">
              <a:extLst>
                <a:ext uri="{FF2B5EF4-FFF2-40B4-BE49-F238E27FC236}">
                  <a16:creationId xmlns:a16="http://schemas.microsoft.com/office/drawing/2014/main" id="{B066D631-2807-3041-8AD2-E0730449FBC6}"/>
                </a:ext>
              </a:extLst>
            </p:cNvPr>
            <p:cNvCxnSpPr>
              <a:stCxn id="4" idx="6"/>
              <a:endCxn id="4" idx="2"/>
            </p:cNvCxnSpPr>
            <p:nvPr/>
          </p:nvCxnSpPr>
          <p:spPr>
            <a:xfrm flipH="1">
              <a:off x="2322786" y="1513140"/>
              <a:ext cx="569427" cy="12700"/>
            </a:xfrm>
            <a:prstGeom prst="curvedConnector5">
              <a:avLst>
                <a:gd name="adj1" fmla="val -40146"/>
                <a:gd name="adj2" fmla="val 3954488"/>
                <a:gd name="adj3" fmla="val 1401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5A5468AB-43A4-0248-8250-D38199520751}"/>
                </a:ext>
              </a:extLst>
            </p:cNvPr>
            <p:cNvCxnSpPr>
              <a:cxnSpLocks/>
            </p:cNvCxnSpPr>
            <p:nvPr/>
          </p:nvCxnSpPr>
          <p:spPr>
            <a:xfrm>
              <a:off x="1695822" y="1252221"/>
              <a:ext cx="649189" cy="1467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324912-8861-1547-8C78-293FAA6392B9}"/>
                    </a:ext>
                  </a:extLst>
                </p:cNvPr>
                <p:cNvSpPr txBox="1"/>
                <p:nvPr/>
              </p:nvSpPr>
              <p:spPr>
                <a:xfrm>
                  <a:off x="2458612" y="1382334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324912-8861-1547-8C78-293FAA639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612" y="1382334"/>
                  <a:ext cx="297774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4E3325D-34DD-2A4B-B273-7969D87382AB}"/>
                </a:ext>
              </a:extLst>
            </p:cNvPr>
            <p:cNvCxnSpPr>
              <a:stCxn id="4" idx="6"/>
            </p:cNvCxnSpPr>
            <p:nvPr/>
          </p:nvCxnSpPr>
          <p:spPr>
            <a:xfrm flipV="1">
              <a:off x="2892213" y="1513139"/>
              <a:ext cx="8130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8D075F8-550B-8645-AD7D-242A99119D5E}"/>
                    </a:ext>
                  </a:extLst>
                </p:cNvPr>
                <p:cNvSpPr txBox="1"/>
                <p:nvPr/>
              </p:nvSpPr>
              <p:spPr>
                <a:xfrm>
                  <a:off x="1626697" y="1007237"/>
                  <a:ext cx="344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8D075F8-550B-8645-AD7D-242A99119D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697" y="1007237"/>
                  <a:ext cx="344197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F5657-FD68-AB4D-8FC2-619A94E989B1}"/>
                    </a:ext>
                  </a:extLst>
                </p:cNvPr>
                <p:cNvSpPr txBox="1"/>
                <p:nvPr/>
              </p:nvSpPr>
              <p:spPr>
                <a:xfrm>
                  <a:off x="3627403" y="1355842"/>
                  <a:ext cx="1803763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,…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F5657-FD68-AB4D-8FC2-619A94E989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403" y="1355842"/>
                  <a:ext cx="1803763" cy="3456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12E4C1CC-3C88-E147-8F87-D97DFBA1DBFD}"/>
              </a:ext>
            </a:extLst>
          </p:cNvPr>
          <p:cNvSpPr/>
          <p:nvPr/>
        </p:nvSpPr>
        <p:spPr>
          <a:xfrm>
            <a:off x="1849348" y="2883230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723D70-B431-C649-BE9E-585B8D7307A8}"/>
              </a:ext>
            </a:extLst>
          </p:cNvPr>
          <p:cNvSpPr/>
          <p:nvPr/>
        </p:nvSpPr>
        <p:spPr>
          <a:xfrm>
            <a:off x="1849348" y="3549337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4B58C8C-7771-5047-82C5-F465E90DE7A8}"/>
                  </a:ext>
                </a:extLst>
              </p:cNvPr>
              <p:cNvSpPr/>
              <p:nvPr/>
            </p:nvSpPr>
            <p:spPr>
              <a:xfrm>
                <a:off x="1849348" y="5060009"/>
                <a:ext cx="406259" cy="38262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noFill/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4B58C8C-7771-5047-82C5-F465E90DE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348" y="5060009"/>
                <a:ext cx="406259" cy="38262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E21A9E0-9429-AB4D-B230-96E6B1EC26C0}"/>
              </a:ext>
            </a:extLst>
          </p:cNvPr>
          <p:cNvSpPr txBox="1"/>
          <p:nvPr/>
        </p:nvSpPr>
        <p:spPr>
          <a:xfrm rot="5400000">
            <a:off x="1885777" y="43113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458F5FB8-568F-9948-9A37-7FB6F5A0F20E}"/>
              </a:ext>
            </a:extLst>
          </p:cNvPr>
          <p:cNvGrpSpPr/>
          <p:nvPr/>
        </p:nvGrpSpPr>
        <p:grpSpPr>
          <a:xfrm>
            <a:off x="2721649" y="2368963"/>
            <a:ext cx="7643226" cy="3370463"/>
            <a:chOff x="2721649" y="2368963"/>
            <a:chExt cx="7643226" cy="337046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A6EC751-A79F-A343-808A-5D06745C5A1C}"/>
                </a:ext>
              </a:extLst>
            </p:cNvPr>
            <p:cNvSpPr/>
            <p:nvPr/>
          </p:nvSpPr>
          <p:spPr>
            <a:xfrm>
              <a:off x="335470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80760B-CB22-1D41-A502-3DF6F0F674F2}"/>
                </a:ext>
              </a:extLst>
            </p:cNvPr>
            <p:cNvSpPr/>
            <p:nvPr/>
          </p:nvSpPr>
          <p:spPr>
            <a:xfrm>
              <a:off x="335470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4D9CFB3-2CF5-D749-A69F-5C89218F76BF}"/>
                    </a:ext>
                  </a:extLst>
                </p:cNvPr>
                <p:cNvSpPr/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4D9CFB3-2CF5-D749-A69F-5C89218F76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6C878A-578D-8D4E-AE65-9A07063A5E87}"/>
                </a:ext>
              </a:extLst>
            </p:cNvPr>
            <p:cNvSpPr txBox="1"/>
            <p:nvPr/>
          </p:nvSpPr>
          <p:spPr>
            <a:xfrm rot="5400000">
              <a:off x="339113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326CD7D-7710-D843-833C-C477ED27D5F3}"/>
                </a:ext>
              </a:extLst>
            </p:cNvPr>
            <p:cNvSpPr/>
            <p:nvPr/>
          </p:nvSpPr>
          <p:spPr>
            <a:xfrm>
              <a:off x="4898017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EEC1F58-CFC7-4E47-8512-505C36456A13}"/>
                </a:ext>
              </a:extLst>
            </p:cNvPr>
            <p:cNvSpPr/>
            <p:nvPr/>
          </p:nvSpPr>
          <p:spPr>
            <a:xfrm>
              <a:off x="4898017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8B8541D-395E-2444-8494-55A311BB5251}"/>
                    </a:ext>
                  </a:extLst>
                </p:cNvPr>
                <p:cNvSpPr/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8B8541D-395E-2444-8494-55A311BB52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C11448-3238-FD41-A35C-928C96812198}"/>
                </a:ext>
              </a:extLst>
            </p:cNvPr>
            <p:cNvSpPr txBox="1"/>
            <p:nvPr/>
          </p:nvSpPr>
          <p:spPr>
            <a:xfrm rot="5400000">
              <a:off x="4934446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0083639-1C8C-6942-B8E2-442BEC5BA1BB}"/>
                </a:ext>
              </a:extLst>
            </p:cNvPr>
            <p:cNvSpPr/>
            <p:nvPr/>
          </p:nvSpPr>
          <p:spPr>
            <a:xfrm>
              <a:off x="6524883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4F6F3B3-5038-4B40-8F75-11E8D4BA1C83}"/>
                </a:ext>
              </a:extLst>
            </p:cNvPr>
            <p:cNvSpPr/>
            <p:nvPr/>
          </p:nvSpPr>
          <p:spPr>
            <a:xfrm>
              <a:off x="6524883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8D2CD9B-8951-9440-863D-6DBEF8F49420}"/>
                    </a:ext>
                  </a:extLst>
                </p:cNvPr>
                <p:cNvSpPr/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8D2CD9B-8951-9440-863D-6DBEF8F494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E3EE8D-43EB-9740-B528-890628C8C884}"/>
                </a:ext>
              </a:extLst>
            </p:cNvPr>
            <p:cNvSpPr txBox="1"/>
            <p:nvPr/>
          </p:nvSpPr>
          <p:spPr>
            <a:xfrm rot="5400000">
              <a:off x="6561312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10B9BAF-CF82-A542-A73D-D530BDE0E6C6}"/>
                </a:ext>
              </a:extLst>
            </p:cNvPr>
            <p:cNvSpPr/>
            <p:nvPr/>
          </p:nvSpPr>
          <p:spPr>
            <a:xfrm>
              <a:off x="8242062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09C287F-8995-E548-8427-7969A4A9CA49}"/>
                </a:ext>
              </a:extLst>
            </p:cNvPr>
            <p:cNvSpPr/>
            <p:nvPr/>
          </p:nvSpPr>
          <p:spPr>
            <a:xfrm>
              <a:off x="8242062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8BBC85A-8EBE-514E-9462-BBD6597B956F}"/>
                    </a:ext>
                  </a:extLst>
                </p:cNvPr>
                <p:cNvSpPr/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8BBC85A-8EBE-514E-9462-BBD6597B95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15977A-074B-A449-84F6-F3613B43AEE0}"/>
                </a:ext>
              </a:extLst>
            </p:cNvPr>
            <p:cNvSpPr txBox="1"/>
            <p:nvPr/>
          </p:nvSpPr>
          <p:spPr>
            <a:xfrm rot="5400000">
              <a:off x="8278491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FCD9FA-E6DF-8741-9812-54A300533858}"/>
                </a:ext>
              </a:extLst>
            </p:cNvPr>
            <p:cNvSpPr txBox="1"/>
            <p:nvPr/>
          </p:nvSpPr>
          <p:spPr>
            <a:xfrm>
              <a:off x="8966600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1D954D-18F1-C24B-BB1D-86FEC93D4A5C}"/>
                </a:ext>
              </a:extLst>
            </p:cNvPr>
            <p:cNvSpPr txBox="1"/>
            <p:nvPr/>
          </p:nvSpPr>
          <p:spPr>
            <a:xfrm>
              <a:off x="8969748" y="3451927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6EEA0C9-961E-314E-B20A-6473FA67DA28}"/>
                </a:ext>
              </a:extLst>
            </p:cNvPr>
            <p:cNvSpPr txBox="1"/>
            <p:nvPr/>
          </p:nvSpPr>
          <p:spPr>
            <a:xfrm>
              <a:off x="8990389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7656B52-78EF-4146-9DBC-6892FD8EB607}"/>
                </a:ext>
              </a:extLst>
            </p:cNvPr>
            <p:cNvSpPr txBox="1"/>
            <p:nvPr/>
          </p:nvSpPr>
          <p:spPr>
            <a:xfrm>
              <a:off x="7354808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AFDBD9-90B3-5649-8B53-36DA67563569}"/>
                </a:ext>
              </a:extLst>
            </p:cNvPr>
            <p:cNvSpPr txBox="1"/>
            <p:nvPr/>
          </p:nvSpPr>
          <p:spPr>
            <a:xfrm>
              <a:off x="7354808" y="346005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51D717-5AE1-2048-8B10-9A774BA5259F}"/>
                </a:ext>
              </a:extLst>
            </p:cNvPr>
            <p:cNvSpPr txBox="1"/>
            <p:nvPr/>
          </p:nvSpPr>
          <p:spPr>
            <a:xfrm>
              <a:off x="7366136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743130-5215-D243-9893-D9F73FFD0B98}"/>
                </a:ext>
              </a:extLst>
            </p:cNvPr>
            <p:cNvCxnSpPr>
              <a:stCxn id="21" idx="6"/>
              <a:endCxn id="25" idx="2"/>
            </p:cNvCxnSpPr>
            <p:nvPr/>
          </p:nvCxnSpPr>
          <p:spPr>
            <a:xfrm>
              <a:off x="3760967" y="3074542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A9B3CAD-C66F-2044-A698-58A722A0E004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3760967" y="3074542"/>
              <a:ext cx="1137050" cy="66610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AC47262-B34D-2241-9D33-0A24E4A74964}"/>
                </a:ext>
              </a:extLst>
            </p:cNvPr>
            <p:cNvCxnSpPr/>
            <p:nvPr/>
          </p:nvCxnSpPr>
          <p:spPr>
            <a:xfrm>
              <a:off x="3760967" y="3731231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FD7AD21-5903-8C4D-9F74-777773888D51}"/>
                </a:ext>
              </a:extLst>
            </p:cNvPr>
            <p:cNvCxnSpPr/>
            <p:nvPr/>
          </p:nvCxnSpPr>
          <p:spPr>
            <a:xfrm>
              <a:off x="3760967" y="5256458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8EB6F19-9E11-9346-B2EF-73332BB2DF28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07628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0A6509-5C70-2C46-8828-2537F591B581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73040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A8B461E-E67E-9B4D-9495-88F5DC19B0EA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15C89B9-B97C-3249-920A-6C94C06D2469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074542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532888C-23C2-CE42-95B5-122AA02DC585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072F858-C23D-7B4E-BE7C-972A88B28194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D90603-C241-084F-9D93-D8F0E1C6A234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AB0854D-45A5-5F46-8D57-AE4EE7A4B2C6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525132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F955B6F-1D0E-1047-8C89-CFF278E9AABE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4EA2D8E-2497-754F-A944-94C88A8B0B95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5294405" y="3074542"/>
              <a:ext cx="1230478" cy="66782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9194280-7DF5-2649-B1BF-131305012E6B}"/>
                </a:ext>
              </a:extLst>
            </p:cNvPr>
            <p:cNvCxnSpPr>
              <a:cxnSpLocks/>
              <a:stCxn id="21" idx="6"/>
              <a:endCxn id="26" idx="2"/>
            </p:cNvCxnSpPr>
            <p:nvPr/>
          </p:nvCxnSpPr>
          <p:spPr>
            <a:xfrm>
              <a:off x="3760967" y="3074542"/>
              <a:ext cx="1137050" cy="66610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8708871-1A0F-6F47-814F-B093C3B9C7DA}"/>
                </a:ext>
              </a:extLst>
            </p:cNvPr>
            <p:cNvCxnSpPr>
              <a:cxnSpLocks/>
              <a:stCxn id="21" idx="6"/>
              <a:endCxn id="27" idx="2"/>
            </p:cNvCxnSpPr>
            <p:nvPr/>
          </p:nvCxnSpPr>
          <p:spPr>
            <a:xfrm>
              <a:off x="3760967" y="3074542"/>
              <a:ext cx="1137050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C054A16-D07E-754E-993E-B3CA65BE926D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3766367" y="3074542"/>
              <a:ext cx="1131650" cy="216907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B28A236-F77A-BB41-9869-E7548A6636A6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3763505" y="3740649"/>
              <a:ext cx="1134512" cy="15084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C9D1E47-1FF7-C241-83AF-23C0349012D9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>
              <a:off x="3763505" y="3730408"/>
              <a:ext cx="1134512" cy="152091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9399A78-A4A8-4D40-9F57-AE2320F26643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5307865" y="3073719"/>
              <a:ext cx="1217018" cy="66693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D66F3C4-E694-3B4B-B80E-E57D1D9371D0}"/>
                </a:ext>
              </a:extLst>
            </p:cNvPr>
            <p:cNvSpPr/>
            <p:nvPr/>
          </p:nvSpPr>
          <p:spPr>
            <a:xfrm>
              <a:off x="983966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8DFA084-0567-3F44-9033-D5ED3B686FE2}"/>
                </a:ext>
              </a:extLst>
            </p:cNvPr>
            <p:cNvSpPr/>
            <p:nvPr/>
          </p:nvSpPr>
          <p:spPr>
            <a:xfrm>
              <a:off x="983966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53EF40EC-F711-E644-B1B5-5F3161F3C0AF}"/>
                    </a:ext>
                  </a:extLst>
                </p:cNvPr>
                <p:cNvSpPr/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53EF40EC-F711-E644-B1B5-5F3161F3C0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B5A7269-F8A0-9546-8BA7-052589ACF209}"/>
                </a:ext>
              </a:extLst>
            </p:cNvPr>
            <p:cNvSpPr txBox="1"/>
            <p:nvPr/>
          </p:nvSpPr>
          <p:spPr>
            <a:xfrm rot="5400000">
              <a:off x="987609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7985931-1A1A-014B-B791-0BEBCE5B92C6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308DB18-5248-4F40-8B3C-1438D83E29A8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428348C-1555-4647-B164-19D7F96F9C86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4C8879D-FE7E-E045-B4D1-6BCBD2D2F8CA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304276" y="3073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143670F-99E2-5B4B-BD6D-452358235226}"/>
                </a:ext>
              </a:extLst>
            </p:cNvPr>
            <p:cNvCxnSpPr>
              <a:cxnSpLocks/>
            </p:cNvCxnSpPr>
            <p:nvPr/>
          </p:nvCxnSpPr>
          <p:spPr>
            <a:xfrm>
              <a:off x="5307865" y="3740710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B1B56FC-5E65-1345-B67F-494FD6C9A104}"/>
                </a:ext>
              </a:extLst>
            </p:cNvPr>
            <p:cNvCxnSpPr>
              <a:cxnSpLocks/>
            </p:cNvCxnSpPr>
            <p:nvPr/>
          </p:nvCxnSpPr>
          <p:spPr>
            <a:xfrm>
              <a:off x="5303361" y="5237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21E88E1-2F74-934D-A72A-AB5EF17D6902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V="1">
              <a:off x="5302201" y="3740649"/>
              <a:ext cx="1222682" cy="149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ADD8EDA-143A-6049-B66A-ECB1042E95AA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5306396" y="3737642"/>
              <a:ext cx="1218487" cy="15136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0A4FFC1-91FE-7240-8B6A-310E7038447B}"/>
                </a:ext>
              </a:extLst>
            </p:cNvPr>
            <p:cNvCxnSpPr>
              <a:cxnSpLocks/>
              <a:stCxn id="27" idx="6"/>
              <a:endCxn id="29" idx="2"/>
            </p:cNvCxnSpPr>
            <p:nvPr/>
          </p:nvCxnSpPr>
          <p:spPr>
            <a:xfrm flipV="1">
              <a:off x="5304276" y="3074542"/>
              <a:ext cx="1220607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AA91126-7871-C140-BAC6-3C69B98A0D1B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5315149" y="3082848"/>
              <a:ext cx="1209734" cy="216847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689FFD6-54BE-6D43-A660-EF527510107C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077192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8FB2D1B-BADE-8244-8F5C-50090C2AC8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654" y="359500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3C422E5-E085-5F4C-A60A-E1D0A3B770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1286" y="5034950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23E3297-E7BF-7946-B5DC-A3D46DEE3D4C}"/>
                </a:ext>
              </a:extLst>
            </p:cNvPr>
            <p:cNvCxnSpPr>
              <a:cxnSpLocks/>
              <a:stCxn id="31" idx="6"/>
            </p:cNvCxnSpPr>
            <p:nvPr/>
          </p:nvCxnSpPr>
          <p:spPr>
            <a:xfrm flipV="1">
              <a:off x="6931142" y="4818580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6D09F77-8235-CD4A-A1D2-3A3441FC2AC4}"/>
                </a:ext>
              </a:extLst>
            </p:cNvPr>
            <p:cNvCxnSpPr>
              <a:cxnSpLocks/>
              <a:stCxn id="29" idx="6"/>
            </p:cNvCxnSpPr>
            <p:nvPr/>
          </p:nvCxnSpPr>
          <p:spPr>
            <a:xfrm>
              <a:off x="6931142" y="30745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7A85CEA-C122-8F45-9D70-FCC6FF17C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3535" y="3083112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6FB1E91-50F1-9F44-B85D-1911EB9371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7772" y="3078324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DA90F94-D4BB-6C44-ACBF-6EFE54D22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5352" y="3726163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375691D-C38B-E04A-94BA-28E7828F7A09}"/>
                </a:ext>
              </a:extLst>
            </p:cNvPr>
            <p:cNvCxnSpPr>
              <a:cxnSpLocks/>
            </p:cNvCxnSpPr>
            <p:nvPr/>
          </p:nvCxnSpPr>
          <p:spPr>
            <a:xfrm>
              <a:off x="7912725" y="3558110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EC31E42-4EC9-B543-8780-1B18E9504BD5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735838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43F0DDC-DC9B-2947-9D98-9A273621B21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284" y="4985138"/>
              <a:ext cx="319484" cy="2445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6B1E2C6-3169-8A4E-8281-E638D59DD52A}"/>
                </a:ext>
              </a:extLst>
            </p:cNvPr>
            <p:cNvCxnSpPr>
              <a:cxnSpLocks/>
            </p:cNvCxnSpPr>
            <p:nvPr/>
          </p:nvCxnSpPr>
          <p:spPr>
            <a:xfrm>
              <a:off x="7910239" y="4795507"/>
              <a:ext cx="330275" cy="42210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17200A9-A482-B245-82C5-E4D03D8C2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4591" y="4813429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2E8E7B4-1321-6347-98CD-82D2CB16CA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1679" y="5032229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24BDFBA-908B-994C-B636-FBCC211DCE12}"/>
                </a:ext>
              </a:extLst>
            </p:cNvPr>
            <p:cNvCxnSpPr>
              <a:cxnSpLocks/>
            </p:cNvCxnSpPr>
            <p:nvPr/>
          </p:nvCxnSpPr>
          <p:spPr>
            <a:xfrm>
              <a:off x="8645636" y="3075108"/>
              <a:ext cx="302941" cy="1663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8FDC1DE-044C-304F-AFFC-7C27182DC1FA}"/>
                </a:ext>
              </a:extLst>
            </p:cNvPr>
            <p:cNvCxnSpPr>
              <a:cxnSpLocks/>
            </p:cNvCxnSpPr>
            <p:nvPr/>
          </p:nvCxnSpPr>
          <p:spPr>
            <a:xfrm>
              <a:off x="8645007" y="30832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96DEA98-BD79-2E44-AE3D-72570299A5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3392" y="358426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CF577BE-A419-BC4A-904A-10DFF8DA40AA}"/>
                </a:ext>
              </a:extLst>
            </p:cNvPr>
            <p:cNvCxnSpPr>
              <a:cxnSpLocks/>
            </p:cNvCxnSpPr>
            <p:nvPr/>
          </p:nvCxnSpPr>
          <p:spPr>
            <a:xfrm>
              <a:off x="8647674" y="3735283"/>
              <a:ext cx="307357" cy="30296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81C583C-EAAF-9049-BD93-8E00445458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0861" y="3072774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BBCE1EA-300F-0446-A91E-3E453C6A3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078324"/>
              <a:ext cx="284814" cy="37707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A7A5FCD-EB53-7547-812A-EE5637E11B27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558110"/>
              <a:ext cx="284814" cy="16206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2AEADB8-4354-BE49-973B-A6EB789CC3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738611"/>
              <a:ext cx="284814" cy="37524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92DECAB-481D-5040-B449-7FABFFF59376}"/>
                </a:ext>
              </a:extLst>
            </p:cNvPr>
            <p:cNvCxnSpPr>
              <a:cxnSpLocks/>
            </p:cNvCxnSpPr>
            <p:nvPr/>
          </p:nvCxnSpPr>
          <p:spPr>
            <a:xfrm>
              <a:off x="9540861" y="4848224"/>
              <a:ext cx="295981" cy="38949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C2751E4-6E37-924B-9D83-0BC23D552FBB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015459"/>
              <a:ext cx="284814" cy="22226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72AE5A6-76B9-3F4E-99A6-CCC7AE9AD322}"/>
                    </a:ext>
                  </a:extLst>
                </p:cNvPr>
                <p:cNvSpPr txBox="1"/>
                <p:nvPr/>
              </p:nvSpPr>
              <p:spPr>
                <a:xfrm>
                  <a:off x="2728268" y="2918562"/>
                  <a:ext cx="6590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72AE5A6-76B9-3F4E-99A6-CCC7AE9AD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268" y="2918562"/>
                  <a:ext cx="659027" cy="261610"/>
                </a:xfrm>
                <a:prstGeom prst="rect">
                  <a:avLst/>
                </a:prstGeom>
                <a:blipFill>
                  <a:blip r:embed="rId10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BC45F27-A33C-3540-B0B2-B437517E719A}"/>
                    </a:ext>
                  </a:extLst>
                </p:cNvPr>
                <p:cNvSpPr txBox="1"/>
                <p:nvPr/>
              </p:nvSpPr>
              <p:spPr>
                <a:xfrm>
                  <a:off x="2747932" y="3560579"/>
                  <a:ext cx="6590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BC45F27-A33C-3540-B0B2-B437517E71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7932" y="3560579"/>
                  <a:ext cx="659027" cy="261610"/>
                </a:xfrm>
                <a:prstGeom prst="rect">
                  <a:avLst/>
                </a:prstGeom>
                <a:blipFill>
                  <a:blip r:embed="rId11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9173F6D-0A40-C84E-95EE-F58AEE7D143F}"/>
                    </a:ext>
                  </a:extLst>
                </p:cNvPr>
                <p:cNvSpPr txBox="1"/>
                <p:nvPr/>
              </p:nvSpPr>
              <p:spPr>
                <a:xfrm>
                  <a:off x="2721649" y="5107404"/>
                  <a:ext cx="66306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9173F6D-0A40-C84E-95EE-F58AEE7D1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649" y="5107404"/>
                  <a:ext cx="663067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916DA77-DD3E-2046-8359-C672A63FE216}"/>
                    </a:ext>
                  </a:extLst>
                </p:cNvPr>
                <p:cNvSpPr txBox="1"/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916DA77-DD3E-2046-8359-C672A63FE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5CD5CD9-D5D3-5545-94E5-780BDBF194E7}"/>
                    </a:ext>
                  </a:extLst>
                </p:cNvPr>
                <p:cNvSpPr txBox="1"/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i="1"/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5CD5CD9-D5D3-5545-94E5-780BDBF194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A932B893-7432-D347-A15E-B3D427818BBE}"/>
                    </a:ext>
                  </a:extLst>
                </p:cNvPr>
                <p:cNvSpPr txBox="1"/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A932B893-7432-D347-A15E-B3D427818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78AF1F3-C9C7-414F-9882-66149867491D}"/>
                    </a:ext>
                  </a:extLst>
                </p:cNvPr>
                <p:cNvSpPr txBox="1"/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78AF1F3-C9C7-414F-9882-6614986749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6FCEC92D-1221-864C-9904-E264D0748165}"/>
                    </a:ext>
                  </a:extLst>
                </p:cNvPr>
                <p:cNvSpPr txBox="1"/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6FCEC92D-1221-864C-9904-E264D0748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251B6FA-5815-EF41-B887-F0EBB829D482}"/>
                    </a:ext>
                  </a:extLst>
                </p:cNvPr>
                <p:cNvSpPr txBox="1"/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251B6FA-5815-EF41-B887-F0EBB829D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blipFill>
                  <a:blip r:embed="rId18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6BC74EA-DC91-A04D-890A-90C1A51986E9}"/>
                    </a:ext>
                  </a:extLst>
                </p:cNvPr>
                <p:cNvSpPr txBox="1"/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6BC74EA-DC91-A04D-890A-90C1A5198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blipFill>
                  <a:blip r:embed="rId19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8A5FDC7-DA36-E74B-9B7C-83E9D51F126B}"/>
                    </a:ext>
                  </a:extLst>
                </p:cNvPr>
                <p:cNvSpPr txBox="1"/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8A5FDC7-DA36-E74B-9B7C-83E9D51F12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blipFill>
                  <a:blip r:embed="rId20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27CE79A-2364-AE46-81A7-CB3E702A9E5F}"/>
                    </a:ext>
                  </a:extLst>
                </p:cNvPr>
                <p:cNvSpPr txBox="1"/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27CE79A-2364-AE46-81A7-CB3E702A9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blipFill>
                  <a:blip r:embed="rId21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FE3E283-D563-E54F-8FAB-2BB2409251FE}"/>
                    </a:ext>
                  </a:extLst>
                </p:cNvPr>
                <p:cNvSpPr txBox="1"/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FE3E283-D563-E54F-8FAB-2BB2409251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blipFill>
                  <a:blip r:embed="rId22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Down Arrow 155">
              <a:extLst>
                <a:ext uri="{FF2B5EF4-FFF2-40B4-BE49-F238E27FC236}">
                  <a16:creationId xmlns:a16="http://schemas.microsoft.com/office/drawing/2014/main" id="{81949638-2812-F945-85B0-A9A0AA673458}"/>
                </a:ext>
              </a:extLst>
            </p:cNvPr>
            <p:cNvSpPr/>
            <p:nvPr/>
          </p:nvSpPr>
          <p:spPr>
            <a:xfrm>
              <a:off x="3509871" y="2653898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Down Arrow 156">
              <a:extLst>
                <a:ext uri="{FF2B5EF4-FFF2-40B4-BE49-F238E27FC236}">
                  <a16:creationId xmlns:a16="http://schemas.microsoft.com/office/drawing/2014/main" id="{CC945F88-AA61-C04E-848E-456147754E88}"/>
                </a:ext>
              </a:extLst>
            </p:cNvPr>
            <p:cNvSpPr/>
            <p:nvPr/>
          </p:nvSpPr>
          <p:spPr>
            <a:xfrm>
              <a:off x="5059836" y="2664966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Down Arrow 157">
              <a:extLst>
                <a:ext uri="{FF2B5EF4-FFF2-40B4-BE49-F238E27FC236}">
                  <a16:creationId xmlns:a16="http://schemas.microsoft.com/office/drawing/2014/main" id="{E87E8E84-F9AF-0648-B910-0FB5756F6C14}"/>
                </a:ext>
              </a:extLst>
            </p:cNvPr>
            <p:cNvSpPr/>
            <p:nvPr/>
          </p:nvSpPr>
          <p:spPr>
            <a:xfrm>
              <a:off x="6686915" y="268237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Down Arrow 158">
              <a:extLst>
                <a:ext uri="{FF2B5EF4-FFF2-40B4-BE49-F238E27FC236}">
                  <a16:creationId xmlns:a16="http://schemas.microsoft.com/office/drawing/2014/main" id="{46244A8C-5D0D-8F4D-985C-BC511592D0F1}"/>
                </a:ext>
              </a:extLst>
            </p:cNvPr>
            <p:cNvSpPr/>
            <p:nvPr/>
          </p:nvSpPr>
          <p:spPr>
            <a:xfrm>
              <a:off x="8404094" y="2693411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Down Arrow 159">
              <a:extLst>
                <a:ext uri="{FF2B5EF4-FFF2-40B4-BE49-F238E27FC236}">
                  <a16:creationId xmlns:a16="http://schemas.microsoft.com/office/drawing/2014/main" id="{006CB4D1-B303-0647-B733-CB6F06315BE1}"/>
                </a:ext>
              </a:extLst>
            </p:cNvPr>
            <p:cNvSpPr/>
            <p:nvPr/>
          </p:nvSpPr>
          <p:spPr>
            <a:xfrm>
              <a:off x="9984107" y="269771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7E970FB-0493-8647-AC21-52A0876CEC34}"/>
                    </a:ext>
                  </a:extLst>
                </p:cNvPr>
                <p:cNvSpPr txBox="1"/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7E970FB-0493-8647-AC21-52A0876CEC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blipFill>
                  <a:blip r:embed="rId23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04BF4EA-DA0B-F647-A552-816E132BA2EA}"/>
                    </a:ext>
                  </a:extLst>
                </p:cNvPr>
                <p:cNvSpPr txBox="1"/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04BF4EA-DA0B-F647-A552-816E132BA2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blipFill>
                  <a:blip r:embed="rId24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F65C5E4B-6780-394F-83D1-B9BA05A8719F}"/>
                    </a:ext>
                  </a:extLst>
                </p:cNvPr>
                <p:cNvSpPr txBox="1"/>
                <p:nvPr/>
              </p:nvSpPr>
              <p:spPr>
                <a:xfrm>
                  <a:off x="7037509" y="2763228"/>
                  <a:ext cx="5314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F65C5E4B-6780-394F-83D1-B9BA05A871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509" y="2763228"/>
                  <a:ext cx="531428" cy="261610"/>
                </a:xfrm>
                <a:prstGeom prst="rect">
                  <a:avLst/>
                </a:prstGeom>
                <a:blipFill>
                  <a:blip r:embed="rId25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DB14C804-6B04-144E-B19D-48754D1BBB72}"/>
                    </a:ext>
                  </a:extLst>
                </p:cNvPr>
                <p:cNvSpPr txBox="1"/>
                <p:nvPr/>
              </p:nvSpPr>
              <p:spPr>
                <a:xfrm>
                  <a:off x="7708302" y="2751261"/>
                  <a:ext cx="6723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DB14C804-6B04-144E-B19D-48754D1BBB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302" y="2751261"/>
                  <a:ext cx="672300" cy="261610"/>
                </a:xfrm>
                <a:prstGeom prst="rect">
                  <a:avLst/>
                </a:prstGeom>
                <a:blipFill>
                  <a:blip r:embed="rId26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D5E491AF-3ECE-184E-950B-4953D0AE27A4}"/>
                    </a:ext>
                  </a:extLst>
                </p:cNvPr>
                <p:cNvSpPr txBox="1"/>
                <p:nvPr/>
              </p:nvSpPr>
              <p:spPr>
                <a:xfrm>
                  <a:off x="8645007" y="2770673"/>
                  <a:ext cx="53764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D5E491AF-3ECE-184E-950B-4953D0AE27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5007" y="2770673"/>
                  <a:ext cx="537648" cy="261610"/>
                </a:xfrm>
                <a:prstGeom prst="rect">
                  <a:avLst/>
                </a:prstGeom>
                <a:blipFill>
                  <a:blip r:embed="rId27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9774B89B-9C45-E544-87B7-AD8C5F32888B}"/>
                    </a:ext>
                  </a:extLst>
                </p:cNvPr>
                <p:cNvSpPr txBox="1"/>
                <p:nvPr/>
              </p:nvSpPr>
              <p:spPr>
                <a:xfrm>
                  <a:off x="9283811" y="2767836"/>
                  <a:ext cx="6835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9774B89B-9C45-E544-87B7-AD8C5F328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3811" y="2767836"/>
                  <a:ext cx="683585" cy="261610"/>
                </a:xfrm>
                <a:prstGeom prst="rect">
                  <a:avLst/>
                </a:prstGeom>
                <a:blipFill>
                  <a:blip r:embed="rId28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56227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9198EA54-0A24-4245-B9AE-6930EE091174}"/>
              </a:ext>
            </a:extLst>
          </p:cNvPr>
          <p:cNvGrpSpPr/>
          <p:nvPr/>
        </p:nvGrpSpPr>
        <p:grpSpPr>
          <a:xfrm>
            <a:off x="590950" y="1662489"/>
            <a:ext cx="1218985" cy="1225533"/>
            <a:chOff x="590950" y="1662489"/>
            <a:chExt cx="1218985" cy="122553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6FEA3ED-5BD7-894C-9497-D99673597AFE}"/>
                </a:ext>
              </a:extLst>
            </p:cNvPr>
            <p:cNvGrpSpPr/>
            <p:nvPr/>
          </p:nvGrpSpPr>
          <p:grpSpPr>
            <a:xfrm>
              <a:off x="590950" y="1662489"/>
              <a:ext cx="379432" cy="1225533"/>
              <a:chOff x="590950" y="1662489"/>
              <a:chExt cx="379432" cy="1225533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6F02C4-9CA6-A148-BEBD-625E320C507F}"/>
                  </a:ext>
                </a:extLst>
              </p:cNvPr>
              <p:cNvSpPr txBox="1"/>
              <p:nvPr/>
            </p:nvSpPr>
            <p:spPr>
              <a:xfrm>
                <a:off x="590950" y="1662489"/>
                <a:ext cx="35939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The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B535E0-8B90-B647-B03B-5ABFCA455D79}"/>
                  </a:ext>
                </a:extLst>
              </p:cNvPr>
              <p:cNvSpPr txBox="1"/>
              <p:nvPr/>
            </p:nvSpPr>
            <p:spPr>
              <a:xfrm>
                <a:off x="590951" y="1858658"/>
                <a:ext cx="32573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cat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02F723-FADD-DA49-AA27-52A244344D4B}"/>
                  </a:ext>
                </a:extLst>
              </p:cNvPr>
              <p:cNvSpPr txBox="1"/>
              <p:nvPr/>
            </p:nvSpPr>
            <p:spPr>
              <a:xfrm>
                <a:off x="595632" y="2054827"/>
                <a:ext cx="32252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sat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FD851-8DC8-0741-A13F-5C4979FBA59A}"/>
                  </a:ext>
                </a:extLst>
              </p:cNvPr>
              <p:cNvSpPr txBox="1"/>
              <p:nvPr/>
            </p:nvSpPr>
            <p:spPr>
              <a:xfrm>
                <a:off x="590951" y="2250996"/>
                <a:ext cx="30649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on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43D49F-384C-A441-9CED-1476B8AE28EC}"/>
                  </a:ext>
                </a:extLst>
              </p:cNvPr>
              <p:cNvSpPr txBox="1"/>
              <p:nvPr/>
            </p:nvSpPr>
            <p:spPr>
              <a:xfrm>
                <a:off x="592025" y="2451322"/>
                <a:ext cx="34176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the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3D845C-A43B-184A-A5EA-555D51675729}"/>
                  </a:ext>
                </a:extLst>
              </p:cNvPr>
              <p:cNvSpPr txBox="1"/>
              <p:nvPr/>
            </p:nvSpPr>
            <p:spPr>
              <a:xfrm>
                <a:off x="599768" y="2657190"/>
                <a:ext cx="3706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mat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F95A193-8DA8-D346-BF3A-6C1C58406C7B}"/>
                </a:ext>
              </a:extLst>
            </p:cNvPr>
            <p:cNvGrpSpPr/>
            <p:nvPr/>
          </p:nvGrpSpPr>
          <p:grpSpPr>
            <a:xfrm>
              <a:off x="1430504" y="1662489"/>
              <a:ext cx="379431" cy="1225533"/>
              <a:chOff x="590951" y="1662489"/>
              <a:chExt cx="379431" cy="122553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55EBF56-F86E-4D4B-AEA5-AC6E4C4CEB13}"/>
                  </a:ext>
                </a:extLst>
              </p:cNvPr>
              <p:cNvSpPr txBox="1"/>
              <p:nvPr/>
            </p:nvSpPr>
            <p:spPr>
              <a:xfrm>
                <a:off x="590951" y="1662489"/>
                <a:ext cx="35939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The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283542-B815-F746-9637-9F2C3EBD4D5D}"/>
                  </a:ext>
                </a:extLst>
              </p:cNvPr>
              <p:cNvSpPr txBox="1"/>
              <p:nvPr/>
            </p:nvSpPr>
            <p:spPr>
              <a:xfrm>
                <a:off x="590951" y="1858658"/>
                <a:ext cx="32573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cat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CD5FE3-F1E2-A242-A782-310C7CF2B3CB}"/>
                  </a:ext>
                </a:extLst>
              </p:cNvPr>
              <p:cNvSpPr txBox="1"/>
              <p:nvPr/>
            </p:nvSpPr>
            <p:spPr>
              <a:xfrm>
                <a:off x="595632" y="2054827"/>
                <a:ext cx="32252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sat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977754-215E-524B-9806-57D871B7CD3E}"/>
                  </a:ext>
                </a:extLst>
              </p:cNvPr>
              <p:cNvSpPr txBox="1"/>
              <p:nvPr/>
            </p:nvSpPr>
            <p:spPr>
              <a:xfrm>
                <a:off x="590951" y="2250996"/>
                <a:ext cx="30649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on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2952EB-FB1E-4A46-9A54-1F9D4597D514}"/>
                  </a:ext>
                </a:extLst>
              </p:cNvPr>
              <p:cNvSpPr txBox="1"/>
              <p:nvPr/>
            </p:nvSpPr>
            <p:spPr>
              <a:xfrm>
                <a:off x="592025" y="2451322"/>
                <a:ext cx="3417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the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8CE2FA-A9A9-5C45-8213-8E5EBD3F2696}"/>
                  </a:ext>
                </a:extLst>
              </p:cNvPr>
              <p:cNvSpPr txBox="1"/>
              <p:nvPr/>
            </p:nvSpPr>
            <p:spPr>
              <a:xfrm>
                <a:off x="599768" y="2657190"/>
                <a:ext cx="37061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mat</a:t>
                </a:r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30A44F-5E4B-A547-A2A0-ED8316F51E27}"/>
                </a:ext>
              </a:extLst>
            </p:cNvPr>
            <p:cNvCxnSpPr>
              <a:cxnSpLocks/>
              <a:stCxn id="11" idx="1"/>
              <a:endCxn id="2" idx="3"/>
            </p:cNvCxnSpPr>
            <p:nvPr/>
          </p:nvCxnSpPr>
          <p:spPr>
            <a:xfrm flipH="1" flipV="1">
              <a:off x="950343" y="1777905"/>
              <a:ext cx="480161" cy="1961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D745CC-3EC9-BC4F-8113-E271AB61E6B4}"/>
                </a:ext>
              </a:extLst>
            </p:cNvPr>
            <p:cNvCxnSpPr>
              <a:stCxn id="11" idx="1"/>
              <a:endCxn id="3" idx="3"/>
            </p:cNvCxnSpPr>
            <p:nvPr/>
          </p:nvCxnSpPr>
          <p:spPr>
            <a:xfrm flipH="1">
              <a:off x="916681" y="1974074"/>
              <a:ext cx="513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FF93E33-EA51-3B40-9394-71C78AEC9735}"/>
                </a:ext>
              </a:extLst>
            </p:cNvPr>
            <p:cNvCxnSpPr>
              <a:stCxn id="11" idx="1"/>
              <a:endCxn id="4" idx="3"/>
            </p:cNvCxnSpPr>
            <p:nvPr/>
          </p:nvCxnSpPr>
          <p:spPr>
            <a:xfrm flipH="1">
              <a:off x="918156" y="1974074"/>
              <a:ext cx="512348" cy="1961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DE0BDE2-73AA-454C-9945-72264B900CA9}"/>
                </a:ext>
              </a:extLst>
            </p:cNvPr>
            <p:cNvCxnSpPr>
              <a:stCxn id="11" idx="1"/>
              <a:endCxn id="5" idx="3"/>
            </p:cNvCxnSpPr>
            <p:nvPr/>
          </p:nvCxnSpPr>
          <p:spPr>
            <a:xfrm flipH="1">
              <a:off x="897445" y="1974074"/>
              <a:ext cx="533059" cy="3923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3622844-942B-4F4A-9C3F-F4570AA66699}"/>
                </a:ext>
              </a:extLst>
            </p:cNvPr>
            <p:cNvCxnSpPr>
              <a:cxnSpLocks/>
              <a:stCxn id="11" idx="1"/>
              <a:endCxn id="6" idx="3"/>
            </p:cNvCxnSpPr>
            <p:nvPr/>
          </p:nvCxnSpPr>
          <p:spPr>
            <a:xfrm flipH="1">
              <a:off x="933785" y="1974074"/>
              <a:ext cx="496719" cy="592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F7719D-845B-FD4D-9E42-7105E83272CA}"/>
                </a:ext>
              </a:extLst>
            </p:cNvPr>
            <p:cNvCxnSpPr>
              <a:cxnSpLocks/>
              <a:stCxn id="11" idx="1"/>
              <a:endCxn id="7" idx="3"/>
            </p:cNvCxnSpPr>
            <p:nvPr/>
          </p:nvCxnSpPr>
          <p:spPr>
            <a:xfrm flipH="1">
              <a:off x="970382" y="1974074"/>
              <a:ext cx="460122" cy="798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7416F0B-E91E-634C-A03F-A5D1A09ADEFF}"/>
                </a:ext>
              </a:extLst>
            </p:cNvPr>
            <p:cNvSpPr/>
            <p:nvPr/>
          </p:nvSpPr>
          <p:spPr>
            <a:xfrm>
              <a:off x="1430504" y="1893321"/>
              <a:ext cx="306494" cy="161506"/>
            </a:xfrm>
            <a:prstGeom prst="rect">
              <a:avLst/>
            </a:prstGeom>
            <a:solidFill>
              <a:schemeClr val="accent1">
                <a:alpha val="12282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48E6812-0F51-5B40-822C-053E58D6820F}"/>
              </a:ext>
            </a:extLst>
          </p:cNvPr>
          <p:cNvGrpSpPr/>
          <p:nvPr/>
        </p:nvGrpSpPr>
        <p:grpSpPr>
          <a:xfrm>
            <a:off x="2618755" y="1222807"/>
            <a:ext cx="2103841" cy="1709436"/>
            <a:chOff x="2618755" y="1222807"/>
            <a:chExt cx="2103841" cy="1709436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94C5162F-1AA1-5943-8E83-7115EC0213FC}"/>
                </a:ext>
              </a:extLst>
            </p:cNvPr>
            <p:cNvSpPr/>
            <p:nvPr/>
          </p:nvSpPr>
          <p:spPr>
            <a:xfrm>
              <a:off x="2618755" y="1222807"/>
              <a:ext cx="1341841" cy="94743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26133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632FAF71-57A0-2A4D-8D94-2562761F014B}"/>
                </a:ext>
              </a:extLst>
            </p:cNvPr>
            <p:cNvSpPr/>
            <p:nvPr/>
          </p:nvSpPr>
          <p:spPr>
            <a:xfrm>
              <a:off x="2771155" y="1375207"/>
              <a:ext cx="1341841" cy="94743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26133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266F4812-5C60-B943-B899-C4F64B28F6F1}"/>
                </a:ext>
              </a:extLst>
            </p:cNvPr>
            <p:cNvSpPr/>
            <p:nvPr/>
          </p:nvSpPr>
          <p:spPr>
            <a:xfrm>
              <a:off x="2923555" y="1527607"/>
              <a:ext cx="1341841" cy="94743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26133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FD9E9D06-A1A7-E049-A411-6BAE9F83F469}"/>
                </a:ext>
              </a:extLst>
            </p:cNvPr>
            <p:cNvSpPr/>
            <p:nvPr/>
          </p:nvSpPr>
          <p:spPr>
            <a:xfrm>
              <a:off x="3075955" y="1680007"/>
              <a:ext cx="1341841" cy="94743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26133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943749D4-7F76-CA47-A12B-662EAC77E2A4}"/>
                </a:ext>
              </a:extLst>
            </p:cNvPr>
            <p:cNvSpPr/>
            <p:nvPr/>
          </p:nvSpPr>
          <p:spPr>
            <a:xfrm>
              <a:off x="3228355" y="1832407"/>
              <a:ext cx="1341841" cy="94743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26133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6EE962A8-AB97-234C-B5B4-8EE50555B3C6}"/>
                </a:ext>
              </a:extLst>
            </p:cNvPr>
            <p:cNvSpPr/>
            <p:nvPr/>
          </p:nvSpPr>
          <p:spPr>
            <a:xfrm>
              <a:off x="3380755" y="1984807"/>
              <a:ext cx="1341841" cy="94743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26133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446F73E-95BE-6048-A753-EA167ADD32D4}"/>
                </a:ext>
              </a:extLst>
            </p:cNvPr>
            <p:cNvSpPr txBox="1"/>
            <p:nvPr/>
          </p:nvSpPr>
          <p:spPr>
            <a:xfrm>
              <a:off x="2654897" y="1254524"/>
              <a:ext cx="981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Encoder layer 6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9370726-87A1-ED4A-AFAE-0E2A3D800A8E}"/>
                </a:ext>
              </a:extLst>
            </p:cNvPr>
            <p:cNvSpPr txBox="1"/>
            <p:nvPr/>
          </p:nvSpPr>
          <p:spPr>
            <a:xfrm>
              <a:off x="2881315" y="1410003"/>
              <a:ext cx="10179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Encoder layer 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091E2FD-B1D4-E040-822F-3C8617EEEE85}"/>
                </a:ext>
              </a:extLst>
            </p:cNvPr>
            <p:cNvSpPr txBox="1"/>
            <p:nvPr/>
          </p:nvSpPr>
          <p:spPr>
            <a:xfrm>
              <a:off x="3075954" y="1570618"/>
              <a:ext cx="10027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Encoder layer 4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10B450-A6D1-3F4D-B651-1B2CE85E30A5}"/>
                </a:ext>
              </a:extLst>
            </p:cNvPr>
            <p:cNvSpPr txBox="1"/>
            <p:nvPr/>
          </p:nvSpPr>
          <p:spPr>
            <a:xfrm>
              <a:off x="3264496" y="1733509"/>
              <a:ext cx="9647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Encoder layer 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87FA517-4266-004B-A125-107F6A043F73}"/>
                </a:ext>
              </a:extLst>
            </p:cNvPr>
            <p:cNvSpPr txBox="1"/>
            <p:nvPr/>
          </p:nvSpPr>
          <p:spPr>
            <a:xfrm>
              <a:off x="3443915" y="1887372"/>
              <a:ext cx="10100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Encoder layer 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80F49A9-887A-8944-BEA7-9FA52C17958F}"/>
                </a:ext>
              </a:extLst>
            </p:cNvPr>
            <p:cNvSpPr txBox="1"/>
            <p:nvPr/>
          </p:nvSpPr>
          <p:spPr>
            <a:xfrm>
              <a:off x="3594475" y="2062096"/>
              <a:ext cx="9226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Encoder layer 1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C565EBC-6A74-5647-B815-2C0FAA092C76}"/>
              </a:ext>
            </a:extLst>
          </p:cNvPr>
          <p:cNvSpPr/>
          <p:nvPr/>
        </p:nvSpPr>
        <p:spPr>
          <a:xfrm>
            <a:off x="6675768" y="703385"/>
            <a:ext cx="1001945" cy="416620"/>
          </a:xfrm>
          <a:prstGeom prst="rect">
            <a:avLst/>
          </a:prstGeom>
          <a:solidFill>
            <a:schemeClr val="accent1">
              <a:alpha val="1899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34BB804-0A65-8043-84E4-CF30867CCAC2}"/>
              </a:ext>
            </a:extLst>
          </p:cNvPr>
          <p:cNvSpPr/>
          <p:nvPr/>
        </p:nvSpPr>
        <p:spPr>
          <a:xfrm>
            <a:off x="6675768" y="1384830"/>
            <a:ext cx="1001945" cy="416620"/>
          </a:xfrm>
          <a:prstGeom prst="rect">
            <a:avLst/>
          </a:prstGeom>
          <a:solidFill>
            <a:schemeClr val="accent1">
              <a:alpha val="1899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AB8EEFF-9B94-234E-BF70-F45F1ED62CD3}"/>
              </a:ext>
            </a:extLst>
          </p:cNvPr>
          <p:cNvSpPr/>
          <p:nvPr/>
        </p:nvSpPr>
        <p:spPr>
          <a:xfrm>
            <a:off x="6675769" y="2055311"/>
            <a:ext cx="1001945" cy="416620"/>
          </a:xfrm>
          <a:prstGeom prst="rect">
            <a:avLst/>
          </a:prstGeom>
          <a:solidFill>
            <a:schemeClr val="accent1">
              <a:alpha val="1899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7656DB1-4D63-0B4E-9CE4-00DAA6E72D2B}"/>
              </a:ext>
            </a:extLst>
          </p:cNvPr>
          <p:cNvSpPr/>
          <p:nvPr/>
        </p:nvSpPr>
        <p:spPr>
          <a:xfrm>
            <a:off x="6687076" y="2779843"/>
            <a:ext cx="979328" cy="367947"/>
          </a:xfrm>
          <a:prstGeom prst="rect">
            <a:avLst/>
          </a:prstGeom>
          <a:solidFill>
            <a:schemeClr val="accent1">
              <a:alpha val="1899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32B8A8-47F5-F346-A60D-094A7547D140}"/>
              </a:ext>
            </a:extLst>
          </p:cNvPr>
          <p:cNvSpPr txBox="1"/>
          <p:nvPr/>
        </p:nvSpPr>
        <p:spPr>
          <a:xfrm>
            <a:off x="6905965" y="2825774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“black”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EFC1E25-4467-8C41-9DE3-C1FB482E0639}"/>
                  </a:ext>
                </a:extLst>
              </p:cNvPr>
              <p:cNvSpPr txBox="1"/>
              <p:nvPr/>
            </p:nvSpPr>
            <p:spPr>
              <a:xfrm>
                <a:off x="6722036" y="2132816"/>
                <a:ext cx="9644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𝑊𝐸</m:t>
                      </m:r>
                      <m:d>
                        <m:d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”</m:t>
                          </m:r>
                          <m:r>
                            <m:rPr>
                              <m:nor/>
                            </m:rPr>
                            <a:rPr lang="en-US" sz="1100" dirty="0" smtClean="0"/>
                            <m:t>black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”</m:t>
                          </m:r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EFC1E25-4467-8C41-9DE3-C1FB482E0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036" y="2132816"/>
                <a:ext cx="964495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0B4F5CB-8603-0240-9462-B177DBE693F3}"/>
                  </a:ext>
                </a:extLst>
              </p:cNvPr>
              <p:cNvSpPr txBox="1"/>
              <p:nvPr/>
            </p:nvSpPr>
            <p:spPr>
              <a:xfrm>
                <a:off x="6745896" y="766343"/>
                <a:ext cx="96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”</m:t>
                          </m:r>
                          <m:r>
                            <m:rPr>
                              <m:nor/>
                            </m:rPr>
                            <a:rPr lang="en-US" sz="1100" dirty="0" smtClean="0"/>
                            <m:t>black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”</m:t>
                          </m:r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0B4F5CB-8603-0240-9462-B177DBE69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896" y="766343"/>
                <a:ext cx="962443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6BF1359-2322-1748-B9F1-2188C02C515A}"/>
                  </a:ext>
                </a:extLst>
              </p:cNvPr>
              <p:cNvSpPr txBox="1"/>
              <p:nvPr/>
            </p:nvSpPr>
            <p:spPr>
              <a:xfrm>
                <a:off x="6722036" y="1462335"/>
                <a:ext cx="9180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𝑃𝐸</m:t>
                      </m:r>
                      <m:d>
                        <m:d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”</m:t>
                          </m:r>
                          <m:r>
                            <m:rPr>
                              <m:nor/>
                            </m:rPr>
                            <a:rPr lang="en-US" sz="1100" dirty="0" smtClean="0"/>
                            <m:t>black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”</m:t>
                          </m:r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6BF1359-2322-1748-B9F1-2188C02C5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036" y="1462335"/>
                <a:ext cx="918008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C05AAD8-A542-1545-95DB-52D4728F23BB}"/>
              </a:ext>
            </a:extLst>
          </p:cNvPr>
          <p:cNvCxnSpPr>
            <a:stCxn id="53" idx="0"/>
            <a:endCxn id="52" idx="2"/>
          </p:cNvCxnSpPr>
          <p:nvPr/>
        </p:nvCxnSpPr>
        <p:spPr>
          <a:xfrm flipV="1">
            <a:off x="7176740" y="2471931"/>
            <a:ext cx="2" cy="307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CEE45D7-D62C-C74F-BCFB-DB1EE053D6D5}"/>
              </a:ext>
            </a:extLst>
          </p:cNvPr>
          <p:cNvCxnSpPr>
            <a:cxnSpLocks/>
          </p:cNvCxnSpPr>
          <p:nvPr/>
        </p:nvCxnSpPr>
        <p:spPr>
          <a:xfrm flipV="1">
            <a:off x="7197035" y="1793974"/>
            <a:ext cx="0" cy="26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96E73A9-BEA3-B942-8809-F7BD8EB608FF}"/>
              </a:ext>
            </a:extLst>
          </p:cNvPr>
          <p:cNvCxnSpPr>
            <a:cxnSpLocks/>
          </p:cNvCxnSpPr>
          <p:nvPr/>
        </p:nvCxnSpPr>
        <p:spPr>
          <a:xfrm flipV="1">
            <a:off x="7204283" y="1120005"/>
            <a:ext cx="0" cy="26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55D2644-E16D-8045-AA9C-B43A07A588CA}"/>
              </a:ext>
            </a:extLst>
          </p:cNvPr>
          <p:cNvGrpSpPr/>
          <p:nvPr/>
        </p:nvGrpSpPr>
        <p:grpSpPr>
          <a:xfrm>
            <a:off x="7227117" y="1741449"/>
            <a:ext cx="286760" cy="369332"/>
            <a:chOff x="7991534" y="1763484"/>
            <a:chExt cx="286760" cy="36933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999B8C7-8008-EE4A-90CF-67FF785FD6DE}"/>
                </a:ext>
              </a:extLst>
            </p:cNvPr>
            <p:cNvSpPr/>
            <p:nvPr/>
          </p:nvSpPr>
          <p:spPr>
            <a:xfrm>
              <a:off x="8034817" y="1858658"/>
              <a:ext cx="200194" cy="196169"/>
            </a:xfrm>
            <a:prstGeom prst="ellipse">
              <a:avLst/>
            </a:prstGeom>
            <a:solidFill>
              <a:schemeClr val="accent1">
                <a:alpha val="605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C5ABA99-199D-A144-9B85-CA445808BFB7}"/>
                </a:ext>
              </a:extLst>
            </p:cNvPr>
            <p:cNvSpPr txBox="1"/>
            <p:nvPr/>
          </p:nvSpPr>
          <p:spPr>
            <a:xfrm>
              <a:off x="7991534" y="1763484"/>
              <a:ext cx="286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B856212-9B84-3B4B-B939-FD6BB7A9DA33}"/>
              </a:ext>
            </a:extLst>
          </p:cNvPr>
          <p:cNvGrpSpPr/>
          <p:nvPr/>
        </p:nvGrpSpPr>
        <p:grpSpPr>
          <a:xfrm>
            <a:off x="7227117" y="1054251"/>
            <a:ext cx="286760" cy="369332"/>
            <a:chOff x="7911684" y="1832407"/>
            <a:chExt cx="286760" cy="369332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46AAA8C-495B-C74E-B640-6BD22175D68B}"/>
                </a:ext>
              </a:extLst>
            </p:cNvPr>
            <p:cNvSpPr/>
            <p:nvPr/>
          </p:nvSpPr>
          <p:spPr>
            <a:xfrm>
              <a:off x="7955503" y="1927581"/>
              <a:ext cx="200194" cy="196169"/>
            </a:xfrm>
            <a:prstGeom prst="ellipse">
              <a:avLst/>
            </a:prstGeom>
            <a:solidFill>
              <a:schemeClr val="accent1">
                <a:alpha val="605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38DEF12-707D-764A-8E1D-8FD1ACCC57B5}"/>
                </a:ext>
              </a:extLst>
            </p:cNvPr>
            <p:cNvSpPr txBox="1"/>
            <p:nvPr/>
          </p:nvSpPr>
          <p:spPr>
            <a:xfrm>
              <a:off x="7911684" y="1832407"/>
              <a:ext cx="286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0D9A912B-5BA9-1341-95D6-F352B964EF93}"/>
              </a:ext>
            </a:extLst>
          </p:cNvPr>
          <p:cNvSpPr/>
          <p:nvPr/>
        </p:nvSpPr>
        <p:spPr>
          <a:xfrm>
            <a:off x="7966283" y="703385"/>
            <a:ext cx="1001945" cy="416620"/>
          </a:xfrm>
          <a:prstGeom prst="rect">
            <a:avLst/>
          </a:prstGeom>
          <a:solidFill>
            <a:schemeClr val="accent1">
              <a:alpha val="1899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DB24EE3-F0C3-4248-A4D8-E85D3F33D0D3}"/>
              </a:ext>
            </a:extLst>
          </p:cNvPr>
          <p:cNvSpPr/>
          <p:nvPr/>
        </p:nvSpPr>
        <p:spPr>
          <a:xfrm>
            <a:off x="7966283" y="1384830"/>
            <a:ext cx="1001945" cy="416620"/>
          </a:xfrm>
          <a:prstGeom prst="rect">
            <a:avLst/>
          </a:prstGeom>
          <a:solidFill>
            <a:schemeClr val="accent1">
              <a:alpha val="1899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3F04457-1EC9-F147-9EDC-AE80A013D68E}"/>
              </a:ext>
            </a:extLst>
          </p:cNvPr>
          <p:cNvSpPr/>
          <p:nvPr/>
        </p:nvSpPr>
        <p:spPr>
          <a:xfrm>
            <a:off x="7966284" y="2055311"/>
            <a:ext cx="1001945" cy="416620"/>
          </a:xfrm>
          <a:prstGeom prst="rect">
            <a:avLst/>
          </a:prstGeom>
          <a:solidFill>
            <a:schemeClr val="accent1">
              <a:alpha val="1899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7333CB-C1F0-2F45-B866-56F3DC800FE5}"/>
              </a:ext>
            </a:extLst>
          </p:cNvPr>
          <p:cNvSpPr/>
          <p:nvPr/>
        </p:nvSpPr>
        <p:spPr>
          <a:xfrm>
            <a:off x="7977591" y="2779843"/>
            <a:ext cx="979328" cy="367947"/>
          </a:xfrm>
          <a:prstGeom prst="rect">
            <a:avLst/>
          </a:prstGeom>
          <a:solidFill>
            <a:schemeClr val="accent1">
              <a:alpha val="1899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D0E43F3-03EB-F84F-88D9-580FD375E657}"/>
              </a:ext>
            </a:extLst>
          </p:cNvPr>
          <p:cNvSpPr txBox="1"/>
          <p:nvPr/>
        </p:nvSpPr>
        <p:spPr>
          <a:xfrm>
            <a:off x="8129662" y="2833011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“</a:t>
            </a:r>
            <a:r>
              <a:rPr lang="en-US" sz="1100" dirty="0">
                <a:solidFill>
                  <a:schemeClr val="accent4">
                    <a:lumMod val="50000"/>
                  </a:schemeClr>
                </a:solidFill>
              </a:rPr>
              <a:t>brown</a:t>
            </a:r>
            <a:r>
              <a:rPr lang="en-US" sz="1100" dirty="0"/>
              <a:t>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B42F4D8-9236-2847-A5E6-9EBD2A1A3819}"/>
                  </a:ext>
                </a:extLst>
              </p:cNvPr>
              <p:cNvSpPr txBox="1"/>
              <p:nvPr/>
            </p:nvSpPr>
            <p:spPr>
              <a:xfrm>
                <a:off x="7934004" y="2132816"/>
                <a:ext cx="10686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𝑊𝐸</m:t>
                      </m:r>
                      <m:d>
                        <m:d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”</m:t>
                          </m:r>
                          <m:r>
                            <m:rPr>
                              <m:nor/>
                            </m:rPr>
                            <a:rPr lang="en-US" sz="1100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rPr>
                            <m:t>brown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”</m:t>
                          </m:r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B42F4D8-9236-2847-A5E6-9EBD2A1A3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004" y="2132816"/>
                <a:ext cx="1068690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C23924F-F60E-9B4C-977C-F2866D9A800B}"/>
                  </a:ext>
                </a:extLst>
              </p:cNvPr>
              <p:cNvSpPr txBox="1"/>
              <p:nvPr/>
            </p:nvSpPr>
            <p:spPr>
              <a:xfrm>
                <a:off x="7977591" y="775460"/>
                <a:ext cx="10345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”</m:t>
                          </m:r>
                          <m:r>
                            <m:rPr>
                              <m:nor/>
                            </m:rPr>
                            <a:rPr lang="en-US" sz="1100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rPr>
                            <m:t>brown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”</m:t>
                          </m:r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C23924F-F60E-9B4C-977C-F2866D9A8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591" y="775460"/>
                <a:ext cx="1034579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6F4B93-9769-EB4F-8719-1C2DF5F6C590}"/>
                  </a:ext>
                </a:extLst>
              </p:cNvPr>
              <p:cNvSpPr txBox="1"/>
              <p:nvPr/>
            </p:nvSpPr>
            <p:spPr>
              <a:xfrm>
                <a:off x="7972182" y="1461644"/>
                <a:ext cx="9901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𝑃𝐸</m:t>
                      </m:r>
                      <m:d>
                        <m:d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”</m:t>
                          </m:r>
                          <m:r>
                            <m:rPr>
                              <m:nor/>
                            </m:rPr>
                            <a:rPr lang="en-US" sz="1100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rPr>
                            <m:t>brown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”</m:t>
                          </m:r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6F4B93-9769-EB4F-8719-1C2DF5F6C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182" y="1461644"/>
                <a:ext cx="990143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00C9AB8-8EC8-BC4F-AB48-861496B05DF9}"/>
              </a:ext>
            </a:extLst>
          </p:cNvPr>
          <p:cNvCxnSpPr>
            <a:stCxn id="76" idx="0"/>
            <a:endCxn id="75" idx="2"/>
          </p:cNvCxnSpPr>
          <p:nvPr/>
        </p:nvCxnSpPr>
        <p:spPr>
          <a:xfrm flipV="1">
            <a:off x="8467255" y="2471931"/>
            <a:ext cx="2" cy="307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1ABA903-8FEB-7741-BFE0-B8C457E3B632}"/>
              </a:ext>
            </a:extLst>
          </p:cNvPr>
          <p:cNvCxnSpPr>
            <a:cxnSpLocks/>
          </p:cNvCxnSpPr>
          <p:nvPr/>
        </p:nvCxnSpPr>
        <p:spPr>
          <a:xfrm flipV="1">
            <a:off x="8487550" y="1793974"/>
            <a:ext cx="0" cy="26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CCE077-DCC9-2940-B66C-B4A9780DF7DE}"/>
              </a:ext>
            </a:extLst>
          </p:cNvPr>
          <p:cNvCxnSpPr>
            <a:cxnSpLocks/>
          </p:cNvCxnSpPr>
          <p:nvPr/>
        </p:nvCxnSpPr>
        <p:spPr>
          <a:xfrm flipV="1">
            <a:off x="8494798" y="1120005"/>
            <a:ext cx="0" cy="26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0AD1BD0-DDAF-7947-8D52-569AAC19EA0A}"/>
              </a:ext>
            </a:extLst>
          </p:cNvPr>
          <p:cNvGrpSpPr/>
          <p:nvPr/>
        </p:nvGrpSpPr>
        <p:grpSpPr>
          <a:xfrm>
            <a:off x="8517632" y="1741449"/>
            <a:ext cx="286760" cy="369332"/>
            <a:chOff x="7991534" y="1763484"/>
            <a:chExt cx="286760" cy="369332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A4404A4-AC57-6E47-9947-1ED3AEAB595F}"/>
                </a:ext>
              </a:extLst>
            </p:cNvPr>
            <p:cNvSpPr/>
            <p:nvPr/>
          </p:nvSpPr>
          <p:spPr>
            <a:xfrm>
              <a:off x="8034817" y="1858658"/>
              <a:ext cx="200194" cy="196169"/>
            </a:xfrm>
            <a:prstGeom prst="ellipse">
              <a:avLst/>
            </a:prstGeom>
            <a:solidFill>
              <a:schemeClr val="accent1">
                <a:alpha val="605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E27AC92-802D-874F-99FF-DC9041CC75A4}"/>
                </a:ext>
              </a:extLst>
            </p:cNvPr>
            <p:cNvSpPr txBox="1"/>
            <p:nvPr/>
          </p:nvSpPr>
          <p:spPr>
            <a:xfrm>
              <a:off x="7991534" y="1763484"/>
              <a:ext cx="286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E94BC91-0F9D-3847-9FB0-2FD001A3B6FA}"/>
              </a:ext>
            </a:extLst>
          </p:cNvPr>
          <p:cNvGrpSpPr/>
          <p:nvPr/>
        </p:nvGrpSpPr>
        <p:grpSpPr>
          <a:xfrm>
            <a:off x="8517632" y="1054251"/>
            <a:ext cx="286760" cy="369332"/>
            <a:chOff x="7911684" y="1832407"/>
            <a:chExt cx="286760" cy="369332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F70C431-C955-A947-A0B3-C68097EAFA88}"/>
                </a:ext>
              </a:extLst>
            </p:cNvPr>
            <p:cNvSpPr/>
            <p:nvPr/>
          </p:nvSpPr>
          <p:spPr>
            <a:xfrm>
              <a:off x="7955503" y="1927581"/>
              <a:ext cx="200194" cy="196169"/>
            </a:xfrm>
            <a:prstGeom prst="ellipse">
              <a:avLst/>
            </a:prstGeom>
            <a:solidFill>
              <a:schemeClr val="accent1">
                <a:alpha val="605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C2DEA13-2B11-2E4F-94BA-427D7C4D0417}"/>
                </a:ext>
              </a:extLst>
            </p:cNvPr>
            <p:cNvSpPr txBox="1"/>
            <p:nvPr/>
          </p:nvSpPr>
          <p:spPr>
            <a:xfrm>
              <a:off x="7911684" y="1832407"/>
              <a:ext cx="286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936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F8BB03-63EA-4843-9922-12A767EE56D9}"/>
              </a:ext>
            </a:extLst>
          </p:cNvPr>
          <p:cNvGrpSpPr/>
          <p:nvPr/>
        </p:nvGrpSpPr>
        <p:grpSpPr>
          <a:xfrm>
            <a:off x="2903169" y="2113767"/>
            <a:ext cx="5642530" cy="2630466"/>
            <a:chOff x="2570335" y="2368963"/>
            <a:chExt cx="7794540" cy="33704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FD7EBFF-429B-6B44-A254-3089033BCC12}"/>
                </a:ext>
              </a:extLst>
            </p:cNvPr>
            <p:cNvSpPr/>
            <p:nvPr/>
          </p:nvSpPr>
          <p:spPr>
            <a:xfrm>
              <a:off x="335470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E6F8E0-52D1-8144-81FE-17CA6AC926DC}"/>
                </a:ext>
              </a:extLst>
            </p:cNvPr>
            <p:cNvSpPr/>
            <p:nvPr/>
          </p:nvSpPr>
          <p:spPr>
            <a:xfrm>
              <a:off x="335470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18026A7-814C-3846-A715-37909DC19368}"/>
                    </a:ext>
                  </a:extLst>
                </p:cNvPr>
                <p:cNvSpPr/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18026A7-814C-3846-A715-37909DC193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E3D0CD-AADD-4B48-8D96-B1C4454107C9}"/>
                </a:ext>
              </a:extLst>
            </p:cNvPr>
            <p:cNvSpPr txBox="1"/>
            <p:nvPr/>
          </p:nvSpPr>
          <p:spPr>
            <a:xfrm rot="5400000">
              <a:off x="339113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496492-78D2-A244-A9B5-876616C9E6A8}"/>
                </a:ext>
              </a:extLst>
            </p:cNvPr>
            <p:cNvSpPr/>
            <p:nvPr/>
          </p:nvSpPr>
          <p:spPr>
            <a:xfrm>
              <a:off x="4898017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41CCC12-6A46-FF40-AEAF-3B14378607CA}"/>
                </a:ext>
              </a:extLst>
            </p:cNvPr>
            <p:cNvSpPr/>
            <p:nvPr/>
          </p:nvSpPr>
          <p:spPr>
            <a:xfrm>
              <a:off x="4898017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08373C3-767A-E648-964E-EC8E1C2E610E}"/>
                    </a:ext>
                  </a:extLst>
                </p:cNvPr>
                <p:cNvSpPr/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08373C3-767A-E648-964E-EC8E1C2E61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5B956A-8989-3B43-BD72-5EBEFD017EBC}"/>
                </a:ext>
              </a:extLst>
            </p:cNvPr>
            <p:cNvSpPr txBox="1"/>
            <p:nvPr/>
          </p:nvSpPr>
          <p:spPr>
            <a:xfrm rot="5400000">
              <a:off x="4934446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D0247F1-47E9-9342-94A9-7A845DD144AD}"/>
                </a:ext>
              </a:extLst>
            </p:cNvPr>
            <p:cNvSpPr/>
            <p:nvPr/>
          </p:nvSpPr>
          <p:spPr>
            <a:xfrm>
              <a:off x="6524883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8F7F1F-A8FA-8642-98A3-086D57B24ED3}"/>
                </a:ext>
              </a:extLst>
            </p:cNvPr>
            <p:cNvSpPr/>
            <p:nvPr/>
          </p:nvSpPr>
          <p:spPr>
            <a:xfrm>
              <a:off x="6524883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F20E16B-378F-3C4C-A0E2-CA40083CBCA8}"/>
                    </a:ext>
                  </a:extLst>
                </p:cNvPr>
                <p:cNvSpPr/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F20E16B-378F-3C4C-A0E2-CA40083CBC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A8D08A-4C20-FF4D-A454-EB05E8294011}"/>
                </a:ext>
              </a:extLst>
            </p:cNvPr>
            <p:cNvSpPr txBox="1"/>
            <p:nvPr/>
          </p:nvSpPr>
          <p:spPr>
            <a:xfrm rot="5400000">
              <a:off x="6561312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FF9C0DA-288D-9142-B0A1-F3CA7AF68D7F}"/>
                </a:ext>
              </a:extLst>
            </p:cNvPr>
            <p:cNvSpPr/>
            <p:nvPr/>
          </p:nvSpPr>
          <p:spPr>
            <a:xfrm>
              <a:off x="8242062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A0F5237-650F-ED4E-8046-2643F16675B6}"/>
                </a:ext>
              </a:extLst>
            </p:cNvPr>
            <p:cNvSpPr/>
            <p:nvPr/>
          </p:nvSpPr>
          <p:spPr>
            <a:xfrm>
              <a:off x="8242062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8BD8E00-4E1C-F641-A416-D0A2EFEEF7D4}"/>
                    </a:ext>
                  </a:extLst>
                </p:cNvPr>
                <p:cNvSpPr/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8BD8E00-4E1C-F641-A416-D0A2EFEEF7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E4BF9F-77AB-BC40-B035-4D0BA47213EA}"/>
                </a:ext>
              </a:extLst>
            </p:cNvPr>
            <p:cNvSpPr txBox="1"/>
            <p:nvPr/>
          </p:nvSpPr>
          <p:spPr>
            <a:xfrm rot="5400000">
              <a:off x="8278491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B93F0C-72F7-BA48-B308-536564A9F0D6}"/>
                </a:ext>
              </a:extLst>
            </p:cNvPr>
            <p:cNvSpPr txBox="1"/>
            <p:nvPr/>
          </p:nvSpPr>
          <p:spPr>
            <a:xfrm>
              <a:off x="8966600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2ECA60-555C-1A4C-A2F3-045CF9FB8FD5}"/>
                </a:ext>
              </a:extLst>
            </p:cNvPr>
            <p:cNvSpPr txBox="1"/>
            <p:nvPr/>
          </p:nvSpPr>
          <p:spPr>
            <a:xfrm>
              <a:off x="8969748" y="3451927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30F43C-6342-B548-8E35-29EB57FBC560}"/>
                </a:ext>
              </a:extLst>
            </p:cNvPr>
            <p:cNvSpPr txBox="1"/>
            <p:nvPr/>
          </p:nvSpPr>
          <p:spPr>
            <a:xfrm>
              <a:off x="8990389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7EB546-7AA5-2C46-84E8-20C344EA3E51}"/>
                </a:ext>
              </a:extLst>
            </p:cNvPr>
            <p:cNvSpPr txBox="1"/>
            <p:nvPr/>
          </p:nvSpPr>
          <p:spPr>
            <a:xfrm>
              <a:off x="7354808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E7426D-8E6B-944D-A2E1-83E55DB72442}"/>
                </a:ext>
              </a:extLst>
            </p:cNvPr>
            <p:cNvSpPr txBox="1"/>
            <p:nvPr/>
          </p:nvSpPr>
          <p:spPr>
            <a:xfrm>
              <a:off x="7354808" y="346005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CE9D2A5-25FE-6940-BB25-ED0C17729864}"/>
                </a:ext>
              </a:extLst>
            </p:cNvPr>
            <p:cNvSpPr txBox="1"/>
            <p:nvPr/>
          </p:nvSpPr>
          <p:spPr>
            <a:xfrm>
              <a:off x="7366136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82B62D-E2B3-8342-A660-F4A050926650}"/>
                </a:ext>
              </a:extLst>
            </p:cNvPr>
            <p:cNvCxnSpPr>
              <a:stCxn id="5" idx="6"/>
              <a:endCxn id="9" idx="2"/>
            </p:cNvCxnSpPr>
            <p:nvPr/>
          </p:nvCxnSpPr>
          <p:spPr>
            <a:xfrm>
              <a:off x="3760967" y="3074542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64EE44-94A2-2945-9617-EAC1A34CF519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3760967" y="3074542"/>
              <a:ext cx="1137050" cy="66610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20537FB-25C0-6F40-B67C-C89B04CD6572}"/>
                </a:ext>
              </a:extLst>
            </p:cNvPr>
            <p:cNvCxnSpPr/>
            <p:nvPr/>
          </p:nvCxnSpPr>
          <p:spPr>
            <a:xfrm>
              <a:off x="3760967" y="3731231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13B7EF-81AA-CD48-8B67-5C1D4D102AC9}"/>
                </a:ext>
              </a:extLst>
            </p:cNvPr>
            <p:cNvCxnSpPr/>
            <p:nvPr/>
          </p:nvCxnSpPr>
          <p:spPr>
            <a:xfrm>
              <a:off x="3760967" y="5256458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0A6C5A1-EA1C-1446-A6A5-545D6C61C2F0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07628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79A988F-0194-824E-8F78-E6B38951A892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73040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291D99D-F275-1A41-9761-6BAA780AE461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944D123-DEE3-2548-9204-21F667EE41A4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074542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86241E-69A1-F342-89C9-B33AF10DB9AC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5CF65A7-1505-E449-AACC-8FE01BF3F68F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F2B7DD3-B20B-964E-BB7C-269DD5E5AEAC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2740EFC-AEB3-3243-90A1-3916CDFAF595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525132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89DF3A5-A6F1-3043-9547-45BF7E5B96D6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9242A5-A8C6-CC42-A2CB-62F927E41E91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5294405" y="3074542"/>
              <a:ext cx="1230478" cy="66782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97B1D1A-A788-1E41-98A0-44D6D7872957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>
              <a:off x="3760967" y="3074542"/>
              <a:ext cx="1137050" cy="66610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31CD3C0-BE26-DC48-B4F8-2BAD1CC209DF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3760967" y="3074542"/>
              <a:ext cx="1137050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3F5923A-0E16-BE40-AA1B-E42929634D44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3766367" y="3074542"/>
              <a:ext cx="1131650" cy="216907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3583259-84DE-AD44-BF24-77CD70AD85C3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3763505" y="3740649"/>
              <a:ext cx="1134512" cy="15084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B1356CB-78C2-7F4C-9106-FD7CEA18DD81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3763505" y="3730408"/>
              <a:ext cx="1134512" cy="152091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8963985-A6A7-0B43-BE4A-41B202613EAD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5307865" y="3073719"/>
              <a:ext cx="1217018" cy="66693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6B7D134-E62E-7D4A-8B6A-413C4D97B4F9}"/>
                </a:ext>
              </a:extLst>
            </p:cNvPr>
            <p:cNvSpPr/>
            <p:nvPr/>
          </p:nvSpPr>
          <p:spPr>
            <a:xfrm>
              <a:off x="983966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0693713-DE63-A046-B948-8D4687D21B1F}"/>
                </a:ext>
              </a:extLst>
            </p:cNvPr>
            <p:cNvSpPr/>
            <p:nvPr/>
          </p:nvSpPr>
          <p:spPr>
            <a:xfrm>
              <a:off x="983966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5ED503D-4A55-B24E-9637-9C56A44E8909}"/>
                    </a:ext>
                  </a:extLst>
                </p:cNvPr>
                <p:cNvSpPr/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5ED503D-4A55-B24E-9637-9C56A44E89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CC7555C-73F0-DD42-B0B8-D391079C9312}"/>
                </a:ext>
              </a:extLst>
            </p:cNvPr>
            <p:cNvSpPr txBox="1"/>
            <p:nvPr/>
          </p:nvSpPr>
          <p:spPr>
            <a:xfrm rot="5400000">
              <a:off x="987609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26A087-B7F2-8140-A498-5CC04DC13BE3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1B7AFDD-6797-2042-8A46-D88DC6D408C2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2E8D3CB-C67F-2345-B8E7-E060CA59F611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7C2D25D-927A-6D45-AB85-291B341A9AA6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5304276" y="3073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20501D5-E56F-9A47-8B25-FCB3956C6DA4}"/>
                </a:ext>
              </a:extLst>
            </p:cNvPr>
            <p:cNvCxnSpPr>
              <a:cxnSpLocks/>
            </p:cNvCxnSpPr>
            <p:nvPr/>
          </p:nvCxnSpPr>
          <p:spPr>
            <a:xfrm>
              <a:off x="5307865" y="3740710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2C3A7F6-09FE-B64E-BC0D-AB6C7AFAD240}"/>
                </a:ext>
              </a:extLst>
            </p:cNvPr>
            <p:cNvCxnSpPr>
              <a:cxnSpLocks/>
            </p:cNvCxnSpPr>
            <p:nvPr/>
          </p:nvCxnSpPr>
          <p:spPr>
            <a:xfrm>
              <a:off x="5303361" y="5237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B86BB78-48E2-C34F-B5E8-F0945D631349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5302201" y="3740649"/>
              <a:ext cx="1222682" cy="149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FD06C2F-E72E-4245-97C1-B2FFFB64256F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5306396" y="3737642"/>
              <a:ext cx="1218487" cy="15136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76DA4A3-2700-DE4C-9938-30EF33EF8D57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5304276" y="3074542"/>
              <a:ext cx="1220607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2B454DB-646E-7347-8A67-7D2AA9E50582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5315149" y="3082848"/>
              <a:ext cx="1209734" cy="216847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70A04CC-8EF4-CA4B-8A98-ED952E340F6A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077192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2191577-4A5F-404C-A4CC-DA37F498F5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654" y="359500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3B7B95-0930-A540-AF12-05A2B48E3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1286" y="5034950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F792FE1-15E2-C643-A596-34E46C6CFD27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 flipV="1">
              <a:off x="6931142" y="4818580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552C643-A315-CB49-B7E0-671599988F47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6931142" y="30745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20C6304-4621-C748-A9E6-5E189372C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3535" y="3083112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A5B389E-57CB-DA40-9E14-E7B56CFA83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7772" y="3078324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2799FE4-4B18-E440-9D1E-6B7484118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5352" y="3726163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972B900-C822-2F4D-90C4-7E2DA6A4F004}"/>
                </a:ext>
              </a:extLst>
            </p:cNvPr>
            <p:cNvCxnSpPr>
              <a:cxnSpLocks/>
            </p:cNvCxnSpPr>
            <p:nvPr/>
          </p:nvCxnSpPr>
          <p:spPr>
            <a:xfrm>
              <a:off x="7912725" y="3558110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2E92394-F767-7642-BF97-38BADA4F545D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735838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C6FE4C6-4642-4641-A9FE-66F8EDF2F54C}"/>
                </a:ext>
              </a:extLst>
            </p:cNvPr>
            <p:cNvCxnSpPr>
              <a:cxnSpLocks/>
            </p:cNvCxnSpPr>
            <p:nvPr/>
          </p:nvCxnSpPr>
          <p:spPr>
            <a:xfrm>
              <a:off x="7924284" y="4985138"/>
              <a:ext cx="319484" cy="2445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6CC23BB-E292-DF4A-816A-50DFF4BCE91F}"/>
                </a:ext>
              </a:extLst>
            </p:cNvPr>
            <p:cNvCxnSpPr>
              <a:cxnSpLocks/>
            </p:cNvCxnSpPr>
            <p:nvPr/>
          </p:nvCxnSpPr>
          <p:spPr>
            <a:xfrm>
              <a:off x="7910239" y="4795507"/>
              <a:ext cx="330275" cy="42210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A02E8D-9DAC-5344-BF42-5BFEC8D642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4591" y="4813429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A1290A5-B2A6-F74F-A35A-186B4C0F3D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1679" y="5032229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96B4444-24A7-9B42-9686-F6E07C67F0A0}"/>
                </a:ext>
              </a:extLst>
            </p:cNvPr>
            <p:cNvCxnSpPr>
              <a:cxnSpLocks/>
            </p:cNvCxnSpPr>
            <p:nvPr/>
          </p:nvCxnSpPr>
          <p:spPr>
            <a:xfrm>
              <a:off x="8645636" y="3075108"/>
              <a:ext cx="302941" cy="1663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9966301-4074-C441-9605-896B8BD39018}"/>
                </a:ext>
              </a:extLst>
            </p:cNvPr>
            <p:cNvCxnSpPr>
              <a:cxnSpLocks/>
            </p:cNvCxnSpPr>
            <p:nvPr/>
          </p:nvCxnSpPr>
          <p:spPr>
            <a:xfrm>
              <a:off x="8645007" y="30832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B5329AB-BA7B-FD4E-80DD-A44A45A942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3392" y="358426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D8C296E-7077-0B41-8F9D-367F562948F3}"/>
                </a:ext>
              </a:extLst>
            </p:cNvPr>
            <p:cNvCxnSpPr>
              <a:cxnSpLocks/>
            </p:cNvCxnSpPr>
            <p:nvPr/>
          </p:nvCxnSpPr>
          <p:spPr>
            <a:xfrm>
              <a:off x="8647674" y="3735283"/>
              <a:ext cx="307357" cy="30296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89CDE32-C93D-D247-BA12-1B52079C5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0861" y="3072774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641C5AB-A4B4-AF49-BB5B-87424F374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078324"/>
              <a:ext cx="284814" cy="37707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CEACE88-42C8-2446-9DA6-711353A650E3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558110"/>
              <a:ext cx="284814" cy="16206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47B1BF3-0FC2-6A42-9573-A490724C8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738611"/>
              <a:ext cx="284814" cy="37524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C29AF0-FB64-074A-824E-47D7531240B2}"/>
                </a:ext>
              </a:extLst>
            </p:cNvPr>
            <p:cNvCxnSpPr>
              <a:cxnSpLocks/>
            </p:cNvCxnSpPr>
            <p:nvPr/>
          </p:nvCxnSpPr>
          <p:spPr>
            <a:xfrm>
              <a:off x="9540861" y="4848224"/>
              <a:ext cx="295981" cy="38949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9668FD9-53D5-4044-B709-A304BBFCB9B4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015459"/>
              <a:ext cx="284814" cy="22226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70D2AED-C646-AE4C-AB4B-C2C6F994483F}"/>
                    </a:ext>
                  </a:extLst>
                </p:cNvPr>
                <p:cNvSpPr txBox="1"/>
                <p:nvPr/>
              </p:nvSpPr>
              <p:spPr>
                <a:xfrm>
                  <a:off x="2584112" y="2912047"/>
                  <a:ext cx="659027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70D2AED-C646-AE4C-AB4B-C2C6F99448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112" y="2912047"/>
                  <a:ext cx="659027" cy="261611"/>
                </a:xfrm>
                <a:prstGeom prst="rect">
                  <a:avLst/>
                </a:prstGeom>
                <a:blipFill>
                  <a:blip r:embed="rId7"/>
                  <a:stretch>
                    <a:fillRect r="-23684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92D29AA-8D3E-3048-919E-C8DE254DCFF0}"/>
                    </a:ext>
                  </a:extLst>
                </p:cNvPr>
                <p:cNvSpPr txBox="1"/>
                <p:nvPr/>
              </p:nvSpPr>
              <p:spPr>
                <a:xfrm>
                  <a:off x="2570335" y="3547358"/>
                  <a:ext cx="659027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92D29AA-8D3E-3048-919E-C8DE254DCF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0335" y="3547358"/>
                  <a:ext cx="659027" cy="261611"/>
                </a:xfrm>
                <a:prstGeom prst="rect">
                  <a:avLst/>
                </a:prstGeom>
                <a:blipFill>
                  <a:blip r:embed="rId8"/>
                  <a:stretch>
                    <a:fillRect r="-20513" b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8FE1101-78E5-1946-AD50-75DF766417EE}"/>
                    </a:ext>
                  </a:extLst>
                </p:cNvPr>
                <p:cNvSpPr txBox="1"/>
                <p:nvPr/>
              </p:nvSpPr>
              <p:spPr>
                <a:xfrm>
                  <a:off x="2578920" y="5102224"/>
                  <a:ext cx="66306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8FE1101-78E5-1946-AD50-75DF766417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920" y="5102224"/>
                  <a:ext cx="663068" cy="261611"/>
                </a:xfrm>
                <a:prstGeom prst="rect">
                  <a:avLst/>
                </a:prstGeom>
                <a:blipFill>
                  <a:blip r:embed="rId9"/>
                  <a:stretch>
                    <a:fillRect r="-17949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BC6A23E-C2C2-F346-A20C-6B1B29273BEB}"/>
                    </a:ext>
                  </a:extLst>
                </p:cNvPr>
                <p:cNvSpPr txBox="1"/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BC6A23E-C2C2-F346-A20C-6B1B29273B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blipFill>
                  <a:blip r:embed="rId10"/>
                  <a:stretch>
                    <a:fillRect r="-1562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F8507CC-F2AC-7248-BC49-CF4458014410}"/>
                    </a:ext>
                  </a:extLst>
                </p:cNvPr>
                <p:cNvSpPr txBox="1"/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i="1"/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F8507CC-F2AC-7248-BC49-CF4458014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blipFill>
                  <a:blip r:embed="rId11"/>
                  <a:stretch>
                    <a:fillRect r="-1470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380D0F2-970F-5A4D-8FAA-DE70B9187C53}"/>
                    </a:ext>
                  </a:extLst>
                </p:cNvPr>
                <p:cNvSpPr txBox="1"/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380D0F2-970F-5A4D-8FAA-DE70B9187C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blipFill>
                  <a:blip r:embed="rId12"/>
                  <a:stretch>
                    <a:fillRect r="-1470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B3B01098-CB1E-5446-B4C9-0359E2AE72DF}"/>
                    </a:ext>
                  </a:extLst>
                </p:cNvPr>
                <p:cNvSpPr txBox="1"/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B3B01098-CB1E-5446-B4C9-0359E2AE72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blipFill>
                  <a:blip r:embed="rId13"/>
                  <a:stretch>
                    <a:fillRect r="-1428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60D445-CA19-724F-8AD6-589E984E2322}"/>
                    </a:ext>
                  </a:extLst>
                </p:cNvPr>
                <p:cNvSpPr txBox="1"/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60D445-CA19-724F-8AD6-589E984E2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blipFill>
                  <a:blip r:embed="rId14"/>
                  <a:stretch>
                    <a:fillRect r="-1428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410E28C-7D3F-F046-B554-40A372F45759}"/>
                    </a:ext>
                  </a:extLst>
                </p:cNvPr>
                <p:cNvSpPr txBox="1"/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410E28C-7D3F-F046-B554-40A372F45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blipFill>
                  <a:blip r:embed="rId15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99511DB-BEE1-6544-BAAC-DF13F0807ADA}"/>
                    </a:ext>
                  </a:extLst>
                </p:cNvPr>
                <p:cNvSpPr txBox="1"/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99511DB-BEE1-6544-BAAC-DF13F0807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blipFill>
                  <a:blip r:embed="rId16"/>
                  <a:stretch>
                    <a:fillRect t="-17647" r="-3226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03CBAE2-87D5-4249-A2D2-F9AD02AC67BC}"/>
                    </a:ext>
                  </a:extLst>
                </p:cNvPr>
                <p:cNvSpPr txBox="1"/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03CBAE2-87D5-4249-A2D2-F9AD02AC67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blipFill>
                  <a:blip r:embed="rId17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A3B3141-099B-5C40-A768-6BAED6939965}"/>
                    </a:ext>
                  </a:extLst>
                </p:cNvPr>
                <p:cNvSpPr txBox="1"/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A3B3141-099B-5C40-A768-6BAED6939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blipFill>
                  <a:blip r:embed="rId18"/>
                  <a:stretch>
                    <a:fillRect t="-17647" r="-322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0554543-A8B7-804A-A09F-81BD4610CEB8}"/>
                    </a:ext>
                  </a:extLst>
                </p:cNvPr>
                <p:cNvSpPr txBox="1"/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0554543-A8B7-804A-A09F-81BD4610CE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blipFill>
                  <a:blip r:embed="rId19"/>
                  <a:stretch>
                    <a:fillRect t="-1875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E5420541-9C07-B240-AC42-F2D760680F3B}"/>
                </a:ext>
              </a:extLst>
            </p:cNvPr>
            <p:cNvSpPr/>
            <p:nvPr/>
          </p:nvSpPr>
          <p:spPr>
            <a:xfrm>
              <a:off x="3509871" y="2653898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own Arrow 98">
              <a:extLst>
                <a:ext uri="{FF2B5EF4-FFF2-40B4-BE49-F238E27FC236}">
                  <a16:creationId xmlns:a16="http://schemas.microsoft.com/office/drawing/2014/main" id="{79A73C70-8D36-5A4F-9957-8DBEA10488C8}"/>
                </a:ext>
              </a:extLst>
            </p:cNvPr>
            <p:cNvSpPr/>
            <p:nvPr/>
          </p:nvSpPr>
          <p:spPr>
            <a:xfrm>
              <a:off x="5059836" y="2664966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Down Arrow 99">
              <a:extLst>
                <a:ext uri="{FF2B5EF4-FFF2-40B4-BE49-F238E27FC236}">
                  <a16:creationId xmlns:a16="http://schemas.microsoft.com/office/drawing/2014/main" id="{35A88DAE-D515-644D-B0F8-DECBEBA4A2B0}"/>
                </a:ext>
              </a:extLst>
            </p:cNvPr>
            <p:cNvSpPr/>
            <p:nvPr/>
          </p:nvSpPr>
          <p:spPr>
            <a:xfrm>
              <a:off x="6686915" y="268237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Down Arrow 100">
              <a:extLst>
                <a:ext uri="{FF2B5EF4-FFF2-40B4-BE49-F238E27FC236}">
                  <a16:creationId xmlns:a16="http://schemas.microsoft.com/office/drawing/2014/main" id="{A30082E9-CB2F-884B-B145-0BA77A0EB075}"/>
                </a:ext>
              </a:extLst>
            </p:cNvPr>
            <p:cNvSpPr/>
            <p:nvPr/>
          </p:nvSpPr>
          <p:spPr>
            <a:xfrm>
              <a:off x="8404094" y="2693411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own Arrow 101">
              <a:extLst>
                <a:ext uri="{FF2B5EF4-FFF2-40B4-BE49-F238E27FC236}">
                  <a16:creationId xmlns:a16="http://schemas.microsoft.com/office/drawing/2014/main" id="{A786ACA8-02DA-D042-A5F0-2C8C51172C07}"/>
                </a:ext>
              </a:extLst>
            </p:cNvPr>
            <p:cNvSpPr/>
            <p:nvPr/>
          </p:nvSpPr>
          <p:spPr>
            <a:xfrm>
              <a:off x="9984107" y="269771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EC06C39-3895-A540-9D73-7CB2241B02C4}"/>
                    </a:ext>
                  </a:extLst>
                </p:cNvPr>
                <p:cNvSpPr txBox="1"/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EC06C39-3895-A540-9D73-7CB2241B02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blipFill>
                  <a:blip r:embed="rId20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B7AB718-442E-1046-9BBD-23065AEA011A}"/>
                    </a:ext>
                  </a:extLst>
                </p:cNvPr>
                <p:cNvSpPr txBox="1"/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B7AB718-442E-1046-9BBD-23065AEA01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blipFill>
                  <a:blip r:embed="rId21"/>
                  <a:stretch>
                    <a:fillRect t="-1875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12DAF5FD-7530-674A-B03B-7F928C963DC5}"/>
                    </a:ext>
                  </a:extLst>
                </p:cNvPr>
                <p:cNvSpPr txBox="1"/>
                <p:nvPr/>
              </p:nvSpPr>
              <p:spPr>
                <a:xfrm>
                  <a:off x="6919767" y="2757359"/>
                  <a:ext cx="53142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12DAF5FD-7530-674A-B03B-7F928C963D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9767" y="2757359"/>
                  <a:ext cx="531428" cy="261611"/>
                </a:xfrm>
                <a:prstGeom prst="rect">
                  <a:avLst/>
                </a:prstGeom>
                <a:blipFill>
                  <a:blip r:embed="rId22"/>
                  <a:stretch>
                    <a:fillRect t="-17647" r="-322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374A23F-1EE7-D649-8A97-984F5916BF1A}"/>
                    </a:ext>
                  </a:extLst>
                </p:cNvPr>
                <p:cNvSpPr txBox="1"/>
                <p:nvPr/>
              </p:nvSpPr>
              <p:spPr>
                <a:xfrm>
                  <a:off x="7511036" y="2770821"/>
                  <a:ext cx="672300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374A23F-1EE7-D649-8A97-984F5916BF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036" y="2770821"/>
                  <a:ext cx="672300" cy="261611"/>
                </a:xfrm>
                <a:prstGeom prst="rect">
                  <a:avLst/>
                </a:prstGeom>
                <a:blipFill>
                  <a:blip r:embed="rId23"/>
                  <a:stretch>
                    <a:fillRect t="-17647" r="-769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82BEF6E-2173-B241-916C-D5E046A828DF}"/>
                    </a:ext>
                  </a:extLst>
                </p:cNvPr>
                <p:cNvSpPr txBox="1"/>
                <p:nvPr/>
              </p:nvSpPr>
              <p:spPr>
                <a:xfrm>
                  <a:off x="8575653" y="2770378"/>
                  <a:ext cx="53764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82BEF6E-2173-B241-916C-D5E046A828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5653" y="2770378"/>
                  <a:ext cx="537648" cy="261611"/>
                </a:xfrm>
                <a:prstGeom prst="rect">
                  <a:avLst/>
                </a:prstGeom>
                <a:blipFill>
                  <a:blip r:embed="rId24"/>
                  <a:stretch>
                    <a:fillRect t="-17647" r="-3125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AE44F8A2-F318-4D40-945E-3C1B3E3FC6DF}"/>
                    </a:ext>
                  </a:extLst>
                </p:cNvPr>
                <p:cNvSpPr txBox="1"/>
                <p:nvPr/>
              </p:nvSpPr>
              <p:spPr>
                <a:xfrm>
                  <a:off x="9083834" y="2766330"/>
                  <a:ext cx="683585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AE44F8A2-F318-4D40-945E-3C1B3E3FC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3834" y="2766330"/>
                  <a:ext cx="683585" cy="261611"/>
                </a:xfrm>
                <a:prstGeom prst="rect">
                  <a:avLst/>
                </a:prstGeom>
                <a:blipFill>
                  <a:blip r:embed="rId25"/>
                  <a:stretch>
                    <a:fillRect t="-18750" r="-1025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25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18BDD11F-6595-2C4E-BE04-F87FF07366C0}"/>
              </a:ext>
            </a:extLst>
          </p:cNvPr>
          <p:cNvGrpSpPr/>
          <p:nvPr/>
        </p:nvGrpSpPr>
        <p:grpSpPr>
          <a:xfrm>
            <a:off x="1878557" y="1902824"/>
            <a:ext cx="4078572" cy="2145192"/>
            <a:chOff x="1878557" y="1902824"/>
            <a:chExt cx="4078572" cy="214519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C02A607-768B-E645-8569-A2D75655997B}"/>
                </a:ext>
              </a:extLst>
            </p:cNvPr>
            <p:cNvSpPr/>
            <p:nvPr/>
          </p:nvSpPr>
          <p:spPr>
            <a:xfrm>
              <a:off x="3535534" y="2344218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D483BC4-40B2-4B44-975C-E96BCEABE1C6}"/>
                </a:ext>
              </a:extLst>
            </p:cNvPr>
            <p:cNvSpPr/>
            <p:nvPr/>
          </p:nvSpPr>
          <p:spPr>
            <a:xfrm>
              <a:off x="3566357" y="3349373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66BD61A-1F37-684B-84B0-70F18CFDF4B6}"/>
                </a:ext>
              </a:extLst>
            </p:cNvPr>
            <p:cNvSpPr/>
            <p:nvPr/>
          </p:nvSpPr>
          <p:spPr>
            <a:xfrm>
              <a:off x="4633156" y="2830528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6495002-4F96-934A-AAD3-AEC619261813}"/>
                </a:ext>
              </a:extLst>
            </p:cNvPr>
            <p:cNvCxnSpPr>
              <a:stCxn id="2" idx="0"/>
              <a:endCxn id="2" idx="4"/>
            </p:cNvCxnSpPr>
            <p:nvPr/>
          </p:nvCxnSpPr>
          <p:spPr>
            <a:xfrm>
              <a:off x="3887424" y="2344218"/>
              <a:ext cx="0" cy="698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5E58CB0-35FF-F347-A25C-C5AC7F37D54A}"/>
                </a:ext>
              </a:extLst>
            </p:cNvPr>
            <p:cNvCxnSpPr/>
            <p:nvPr/>
          </p:nvCxnSpPr>
          <p:spPr>
            <a:xfrm>
              <a:off x="3918247" y="3349373"/>
              <a:ext cx="0" cy="698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20787B-0B4B-B64B-A933-70DF2999C279}"/>
                </a:ext>
              </a:extLst>
            </p:cNvPr>
            <p:cNvCxnSpPr/>
            <p:nvPr/>
          </p:nvCxnSpPr>
          <p:spPr>
            <a:xfrm>
              <a:off x="4985046" y="2839090"/>
              <a:ext cx="0" cy="6986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99C17FA-3919-D744-9445-569142089C7A}"/>
                </a:ext>
              </a:extLst>
            </p:cNvPr>
            <p:cNvCxnSpPr>
              <a:cxnSpLocks/>
              <a:stCxn id="2" idx="6"/>
              <a:endCxn id="4" idx="1"/>
            </p:cNvCxnSpPr>
            <p:nvPr/>
          </p:nvCxnSpPr>
          <p:spPr>
            <a:xfrm>
              <a:off x="4239314" y="2693540"/>
              <a:ext cx="496908" cy="23930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78AFB75-17A5-6243-BDB7-41F281E31ADA}"/>
                </a:ext>
              </a:extLst>
            </p:cNvPr>
            <p:cNvCxnSpPr>
              <a:stCxn id="3" idx="6"/>
              <a:endCxn id="4" idx="3"/>
            </p:cNvCxnSpPr>
            <p:nvPr/>
          </p:nvCxnSpPr>
          <p:spPr>
            <a:xfrm flipV="1">
              <a:off x="4270137" y="3426857"/>
              <a:ext cx="466085" cy="27183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5F2D29-2350-E74C-A25B-49401132118F}"/>
                </a:ext>
              </a:extLst>
            </p:cNvPr>
            <p:cNvCxnSpPr>
              <a:stCxn id="2" idx="2"/>
            </p:cNvCxnSpPr>
            <p:nvPr/>
          </p:nvCxnSpPr>
          <p:spPr>
            <a:xfrm flipH="1">
              <a:off x="2826617" y="2693540"/>
              <a:ext cx="708917" cy="49487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698C550-E26E-4345-9A28-34CACBE756D4}"/>
                </a:ext>
              </a:extLst>
            </p:cNvPr>
            <p:cNvCxnSpPr>
              <a:stCxn id="3" idx="2"/>
            </p:cNvCxnSpPr>
            <p:nvPr/>
          </p:nvCxnSpPr>
          <p:spPr>
            <a:xfrm flipH="1" flipV="1">
              <a:off x="2826617" y="3188411"/>
              <a:ext cx="739740" cy="51028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818AA03-AC28-1143-97C4-19DCCC2A728F}"/>
                </a:ext>
              </a:extLst>
            </p:cNvPr>
            <p:cNvCxnSpPr/>
            <p:nvPr/>
          </p:nvCxnSpPr>
          <p:spPr>
            <a:xfrm>
              <a:off x="2405376" y="3188411"/>
              <a:ext cx="421241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AC9723-EB2A-CF41-8647-DC50D871BAB9}"/>
                </a:ext>
              </a:extLst>
            </p:cNvPr>
            <p:cNvCxnSpPr>
              <a:stCxn id="4" idx="6"/>
            </p:cNvCxnSpPr>
            <p:nvPr/>
          </p:nvCxnSpPr>
          <p:spPr>
            <a:xfrm flipV="1">
              <a:off x="5336936" y="3179849"/>
              <a:ext cx="392130" cy="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D34425D-6B45-C344-83C8-47413F06414B}"/>
                    </a:ext>
                  </a:extLst>
                </p:cNvPr>
                <p:cNvSpPr txBox="1"/>
                <p:nvPr/>
              </p:nvSpPr>
              <p:spPr>
                <a:xfrm>
                  <a:off x="3461612" y="2548561"/>
                  <a:ext cx="5416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D34425D-6B45-C344-83C8-47413F0641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612" y="2548561"/>
                  <a:ext cx="541687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E1A522-8571-5B4E-B9B4-77F83FFEDEFB}"/>
                    </a:ext>
                  </a:extLst>
                </p:cNvPr>
                <p:cNvSpPr txBox="1"/>
                <p:nvPr/>
              </p:nvSpPr>
              <p:spPr>
                <a:xfrm>
                  <a:off x="3812116" y="2547990"/>
                  <a:ext cx="53020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E1A522-8571-5B4E-B9B4-77F83FFED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2116" y="2547990"/>
                  <a:ext cx="530209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5E05908-17F6-4647-AFA0-E50662743748}"/>
                    </a:ext>
                  </a:extLst>
                </p:cNvPr>
                <p:cNvSpPr txBox="1"/>
                <p:nvPr/>
              </p:nvSpPr>
              <p:spPr>
                <a:xfrm>
                  <a:off x="3479626" y="3552477"/>
                  <a:ext cx="5416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5E05908-17F6-4647-AFA0-E50662743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9626" y="3552477"/>
                  <a:ext cx="541687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B9E99C5-26D2-3F47-AF2E-589CB47BCE28}"/>
                    </a:ext>
                  </a:extLst>
                </p:cNvPr>
                <p:cNvSpPr txBox="1"/>
                <p:nvPr/>
              </p:nvSpPr>
              <p:spPr>
                <a:xfrm>
                  <a:off x="3842939" y="3548007"/>
                  <a:ext cx="53347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B9E99C5-26D2-3F47-AF2E-589CB47BC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939" y="3548007"/>
                  <a:ext cx="533479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426165-0FAF-3B4B-9E6D-1C4330CF35B3}"/>
                    </a:ext>
                  </a:extLst>
                </p:cNvPr>
                <p:cNvSpPr txBox="1"/>
                <p:nvPr/>
              </p:nvSpPr>
              <p:spPr>
                <a:xfrm>
                  <a:off x="3023337" y="3047334"/>
                  <a:ext cx="16406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100" i="1"/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sz="1100" dirty="0"/>
                    <a:t> - activation function</a:t>
                  </a: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426165-0FAF-3B4B-9E6D-1C4330CF35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337" y="3047334"/>
                  <a:ext cx="1640642" cy="261610"/>
                </a:xfrm>
                <a:prstGeom prst="rect">
                  <a:avLst/>
                </a:prstGeom>
                <a:blipFill>
                  <a:blip r:embed="rId6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15D448C-A942-4848-A14D-2A95DEAC0B20}"/>
                    </a:ext>
                  </a:extLst>
                </p:cNvPr>
                <p:cNvSpPr txBox="1"/>
                <p:nvPr/>
              </p:nvSpPr>
              <p:spPr>
                <a:xfrm>
                  <a:off x="4669062" y="2896933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15D448C-A942-4848-A14D-2A95DEAC0B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9062" y="2896933"/>
                  <a:ext cx="295274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D0E56A9-10DB-FD43-98EA-DAA55C12DFAE}"/>
                    </a:ext>
                  </a:extLst>
                </p:cNvPr>
                <p:cNvSpPr txBox="1"/>
                <p:nvPr/>
              </p:nvSpPr>
              <p:spPr>
                <a:xfrm>
                  <a:off x="4684689" y="3188411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D0E56A9-10DB-FD43-98EA-DAA55C12DF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4689" y="3188411"/>
                  <a:ext cx="295274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773E249-547D-0243-90AA-48FCA5FF9823}"/>
                    </a:ext>
                  </a:extLst>
                </p:cNvPr>
                <p:cNvSpPr txBox="1"/>
                <p:nvPr/>
              </p:nvSpPr>
              <p:spPr>
                <a:xfrm>
                  <a:off x="5070398" y="3027738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773E249-547D-0243-90AA-48FCA5FF9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398" y="3027738"/>
                  <a:ext cx="322524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8E9037A-AEA8-0246-B19F-760B92AB31B0}"/>
                    </a:ext>
                  </a:extLst>
                </p:cNvPr>
                <p:cNvSpPr txBox="1"/>
                <p:nvPr/>
              </p:nvSpPr>
              <p:spPr>
                <a:xfrm>
                  <a:off x="5661855" y="3027738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8E9037A-AEA8-0246-B19F-760B92AB3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855" y="3027738"/>
                  <a:ext cx="295274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6EDEE9C-773A-7B47-A6F7-F37CB3D02D4B}"/>
                    </a:ext>
                  </a:extLst>
                </p:cNvPr>
                <p:cNvSpPr txBox="1"/>
                <p:nvPr/>
              </p:nvSpPr>
              <p:spPr>
                <a:xfrm>
                  <a:off x="1878557" y="2911996"/>
                  <a:ext cx="964238" cy="266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1100" i="1"/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sz="1100" dirty="0"/>
                    <a:t>+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6EDEE9C-773A-7B47-A6F7-F37CB3D02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8557" y="2911996"/>
                  <a:ext cx="964238" cy="266996"/>
                </a:xfrm>
                <a:prstGeom prst="rect">
                  <a:avLst/>
                </a:prstGeom>
                <a:blipFill>
                  <a:blip r:embed="rId1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F6FD3FA-7F1C-0143-B512-D3FEBC53B051}"/>
                </a:ext>
              </a:extLst>
            </p:cNvPr>
            <p:cNvCxnSpPr/>
            <p:nvPr/>
          </p:nvCxnSpPr>
          <p:spPr>
            <a:xfrm flipH="1">
              <a:off x="3023337" y="2213569"/>
              <a:ext cx="195662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E97942-0EC3-E540-9EEC-F1AD0F5C86B3}"/>
                </a:ext>
              </a:extLst>
            </p:cNvPr>
            <p:cNvSpPr txBox="1"/>
            <p:nvPr/>
          </p:nvSpPr>
          <p:spPr>
            <a:xfrm>
              <a:off x="3356711" y="1902824"/>
              <a:ext cx="1146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backpropagation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B48CF90-BD37-A346-AC76-68DFD9E447D5}"/>
              </a:ext>
            </a:extLst>
          </p:cNvPr>
          <p:cNvGrpSpPr/>
          <p:nvPr/>
        </p:nvGrpSpPr>
        <p:grpSpPr>
          <a:xfrm>
            <a:off x="6953794" y="2470800"/>
            <a:ext cx="3757965" cy="1319981"/>
            <a:chOff x="6953794" y="2470800"/>
            <a:chExt cx="3757965" cy="13199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2F11431-2311-CC42-B2B6-E1237193C8A6}"/>
                </a:ext>
              </a:extLst>
            </p:cNvPr>
            <p:cNvSpPr/>
            <p:nvPr/>
          </p:nvSpPr>
          <p:spPr>
            <a:xfrm>
              <a:off x="9734324" y="2825549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331F875-E6C1-3244-A276-1C2173FD6AB4}"/>
                </a:ext>
              </a:extLst>
            </p:cNvPr>
            <p:cNvSpPr/>
            <p:nvPr/>
          </p:nvSpPr>
          <p:spPr>
            <a:xfrm>
              <a:off x="8259650" y="2820716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65E5F9A-AE86-384F-9F1C-70AC2C8CF9AA}"/>
                    </a:ext>
                  </a:extLst>
                </p:cNvPr>
                <p:cNvSpPr txBox="1"/>
                <p:nvPr/>
              </p:nvSpPr>
              <p:spPr>
                <a:xfrm>
                  <a:off x="9781488" y="3024893"/>
                  <a:ext cx="3449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65E5F9A-AE86-384F-9F1C-70AC2C8CF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488" y="3024893"/>
                  <a:ext cx="344966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BDB0662-B478-1D4E-8AEE-8C77CA978189}"/>
                    </a:ext>
                  </a:extLst>
                </p:cNvPr>
                <p:cNvSpPr txBox="1"/>
                <p:nvPr/>
              </p:nvSpPr>
              <p:spPr>
                <a:xfrm>
                  <a:off x="10062095" y="3024893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BDB0662-B478-1D4E-8AEE-8C77CA9781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2095" y="3024893"/>
                  <a:ext cx="297774" cy="261610"/>
                </a:xfrm>
                <a:prstGeom prst="rect">
                  <a:avLst/>
                </a:prstGeom>
                <a:blipFill>
                  <a:blip r:embed="rId13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C811830-7DF1-FA44-AD58-562BF711A32D}"/>
                </a:ext>
              </a:extLst>
            </p:cNvPr>
            <p:cNvCxnSpPr>
              <a:stCxn id="40" idx="0"/>
              <a:endCxn id="40" idx="4"/>
            </p:cNvCxnSpPr>
            <p:nvPr/>
          </p:nvCxnSpPr>
          <p:spPr>
            <a:xfrm>
              <a:off x="10086214" y="2825549"/>
              <a:ext cx="0" cy="69864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584A33E-FD18-B346-888A-3A5495F94E80}"/>
                    </a:ext>
                  </a:extLst>
                </p:cNvPr>
                <p:cNvSpPr txBox="1"/>
                <p:nvPr/>
              </p:nvSpPr>
              <p:spPr>
                <a:xfrm>
                  <a:off x="8622991" y="3024403"/>
                  <a:ext cx="28405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584A33E-FD18-B346-888A-3A5495F94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2991" y="3024403"/>
                  <a:ext cx="284052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76AFEB5-0AF9-A14B-A41B-460B695A0825}"/>
                </a:ext>
              </a:extLst>
            </p:cNvPr>
            <p:cNvCxnSpPr/>
            <p:nvPr/>
          </p:nvCxnSpPr>
          <p:spPr>
            <a:xfrm>
              <a:off x="8611540" y="2815191"/>
              <a:ext cx="0" cy="69864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74F9FB1-8233-DA48-B60F-2119012B7C66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H="1" flipV="1">
              <a:off x="8259650" y="3170038"/>
              <a:ext cx="351890" cy="48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1E9A70F-586F-F242-A59F-0585AE9297B9}"/>
                    </a:ext>
                  </a:extLst>
                </p:cNvPr>
                <p:cNvSpPr txBox="1"/>
                <p:nvPr/>
              </p:nvSpPr>
              <p:spPr>
                <a:xfrm>
                  <a:off x="8290266" y="2893598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1E9A70F-586F-F242-A59F-0585AE9297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266" y="2893598"/>
                  <a:ext cx="297774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F92CBA4-CE7A-2E47-9B9C-3AB919BECCE5}"/>
                    </a:ext>
                  </a:extLst>
                </p:cNvPr>
                <p:cNvSpPr txBox="1"/>
                <p:nvPr/>
              </p:nvSpPr>
              <p:spPr>
                <a:xfrm>
                  <a:off x="8300903" y="3154423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F92CBA4-CE7A-2E47-9B9C-3AB919BEC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0903" y="3154423"/>
                  <a:ext cx="297774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ED65826-B63D-7444-A417-AD56F9A59E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16612" y="2645150"/>
              <a:ext cx="344080" cy="2837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A3A907-CCF8-3940-9071-0B5C61C57F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6612" y="3409348"/>
              <a:ext cx="333421" cy="2322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79BA838-9A44-5646-B29E-19B4EC7DF755}"/>
                    </a:ext>
                  </a:extLst>
                </p:cNvPr>
                <p:cNvSpPr txBox="1"/>
                <p:nvPr/>
              </p:nvSpPr>
              <p:spPr>
                <a:xfrm>
                  <a:off x="7133629" y="2650386"/>
                  <a:ext cx="6974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79BA838-9A44-5646-B29E-19B4EC7DF7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629" y="2650386"/>
                  <a:ext cx="697435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F015726-849E-BD40-A3E4-B7774941FA93}"/>
                    </a:ext>
                  </a:extLst>
                </p:cNvPr>
                <p:cNvSpPr txBox="1"/>
                <p:nvPr/>
              </p:nvSpPr>
              <p:spPr>
                <a:xfrm>
                  <a:off x="7149256" y="3376702"/>
                  <a:ext cx="70102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F015726-849E-BD40-A3E4-B7774941FA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9256" y="3376702"/>
                  <a:ext cx="701026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1894413-48A3-0F4D-AA6C-58DA45A4E76A}"/>
                    </a:ext>
                  </a:extLst>
                </p:cNvPr>
                <p:cNvSpPr txBox="1"/>
                <p:nvPr/>
              </p:nvSpPr>
              <p:spPr>
                <a:xfrm>
                  <a:off x="7789264" y="2470800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1894413-48A3-0F4D-AA6C-58DA45A4E7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9264" y="2470800"/>
                  <a:ext cx="297774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D9C21D1-F64A-A248-A567-2F258D00072A}"/>
                    </a:ext>
                  </a:extLst>
                </p:cNvPr>
                <p:cNvSpPr txBox="1"/>
                <p:nvPr/>
              </p:nvSpPr>
              <p:spPr>
                <a:xfrm>
                  <a:off x="7784560" y="3529171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D9C21D1-F64A-A248-A567-2F258D000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4560" y="3529171"/>
                  <a:ext cx="297774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9121398-2BB5-A940-95F4-82E0365657F6}"/>
                </a:ext>
              </a:extLst>
            </p:cNvPr>
            <p:cNvCxnSpPr>
              <a:stCxn id="41" idx="6"/>
              <a:endCxn id="40" idx="2"/>
            </p:cNvCxnSpPr>
            <p:nvPr/>
          </p:nvCxnSpPr>
          <p:spPr>
            <a:xfrm>
              <a:off x="8963430" y="3170038"/>
              <a:ext cx="770894" cy="48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E370AAE-29E4-3642-9211-19AF83C3C306}"/>
                </a:ext>
              </a:extLst>
            </p:cNvPr>
            <p:cNvCxnSpPr>
              <a:stCxn id="40" idx="6"/>
            </p:cNvCxnSpPr>
            <p:nvPr/>
          </p:nvCxnSpPr>
          <p:spPr>
            <a:xfrm flipV="1">
              <a:off x="10438104" y="3172454"/>
              <a:ext cx="273655" cy="241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0F840BD-CF9B-C042-A58F-53AE44F3E3D6}"/>
                </a:ext>
              </a:extLst>
            </p:cNvPr>
            <p:cNvCxnSpPr/>
            <p:nvPr/>
          </p:nvCxnSpPr>
          <p:spPr>
            <a:xfrm flipH="1">
              <a:off x="6953794" y="3154423"/>
              <a:ext cx="10972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1B35898-83D0-264E-914C-8CF3F8B03CDF}"/>
                </a:ext>
              </a:extLst>
            </p:cNvPr>
            <p:cNvSpPr txBox="1"/>
            <p:nvPr/>
          </p:nvSpPr>
          <p:spPr>
            <a:xfrm>
              <a:off x="6987758" y="2919011"/>
              <a:ext cx="1146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backpropagation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980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3FF2EFD9-5631-3B44-BB68-B53937DDCD97}"/>
              </a:ext>
            </a:extLst>
          </p:cNvPr>
          <p:cNvGrpSpPr/>
          <p:nvPr/>
        </p:nvGrpSpPr>
        <p:grpSpPr>
          <a:xfrm>
            <a:off x="2652345" y="1714171"/>
            <a:ext cx="4363774" cy="2924650"/>
            <a:chOff x="2652345" y="1714171"/>
            <a:chExt cx="4363774" cy="292465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6C05258-32BD-D741-B76E-55CCFCC65FD5}"/>
                </a:ext>
              </a:extLst>
            </p:cNvPr>
            <p:cNvSpPr/>
            <p:nvPr/>
          </p:nvSpPr>
          <p:spPr>
            <a:xfrm>
              <a:off x="3965825" y="3298004"/>
              <a:ext cx="1402422" cy="6472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8DE9A23-581F-954A-92EB-8BD59003E141}"/>
                    </a:ext>
                  </a:extLst>
                </p:cNvPr>
                <p:cNvSpPr txBox="1"/>
                <p:nvPr/>
              </p:nvSpPr>
              <p:spPr>
                <a:xfrm>
                  <a:off x="4974726" y="3429000"/>
                  <a:ext cx="447174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8DE9A23-581F-954A-92EB-8BD59003E1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4726" y="3429000"/>
                  <a:ext cx="447174" cy="3248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7E801B-0FE6-D844-9B8B-1FF3C7050B98}"/>
                </a:ext>
              </a:extLst>
            </p:cNvPr>
            <p:cNvCxnSpPr/>
            <p:nvPr/>
          </p:nvCxnSpPr>
          <p:spPr>
            <a:xfrm>
              <a:off x="5019869" y="3335694"/>
              <a:ext cx="0" cy="5691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1D2B67F-8DB9-8C45-9A1A-13A70670474B}"/>
                    </a:ext>
                  </a:extLst>
                </p:cNvPr>
                <p:cNvSpPr txBox="1"/>
                <p:nvPr/>
              </p:nvSpPr>
              <p:spPr>
                <a:xfrm>
                  <a:off x="4003685" y="3436520"/>
                  <a:ext cx="1086580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1D2B67F-8DB9-8C45-9A1A-13A706704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3685" y="3436520"/>
                  <a:ext cx="1086580" cy="3456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218697-5933-F342-930C-03D082B919C9}"/>
                </a:ext>
              </a:extLst>
            </p:cNvPr>
            <p:cNvSpPr/>
            <p:nvPr/>
          </p:nvSpPr>
          <p:spPr>
            <a:xfrm>
              <a:off x="6096000" y="2603241"/>
              <a:ext cx="356118" cy="35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BAFBDC8-D1A8-664E-AA34-B32D4742536C}"/>
                </a:ext>
              </a:extLst>
            </p:cNvPr>
            <p:cNvSpPr/>
            <p:nvPr/>
          </p:nvSpPr>
          <p:spPr>
            <a:xfrm>
              <a:off x="6106449" y="3118390"/>
              <a:ext cx="356118" cy="35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696FFD-62AC-4B49-A847-A154DCB4E1D1}"/>
                </a:ext>
              </a:extLst>
            </p:cNvPr>
            <p:cNvSpPr/>
            <p:nvPr/>
          </p:nvSpPr>
          <p:spPr>
            <a:xfrm>
              <a:off x="6096000" y="4010608"/>
              <a:ext cx="356118" cy="35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40F402C-3B7D-0445-AD54-8862BC9F17EE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5307382" y="2909861"/>
              <a:ext cx="840770" cy="58559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6F4B7B-5255-AD49-A3CA-DC26112BCFD3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5376759" y="3298004"/>
              <a:ext cx="729690" cy="30009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65AADEE-95F0-2344-A2BA-4BA696187DA8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5315331" y="3753833"/>
              <a:ext cx="780669" cy="436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F1028CD-6062-B24D-B87B-BD66EED3840E}"/>
                    </a:ext>
                  </a:extLst>
                </p:cNvPr>
                <p:cNvSpPr txBox="1"/>
                <p:nvPr/>
              </p:nvSpPr>
              <p:spPr>
                <a:xfrm>
                  <a:off x="5421900" y="2857544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F1028CD-6062-B24D-B87B-BD66EED38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900" y="2857544"/>
                  <a:ext cx="480196" cy="3248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B2E5BA1-4431-1343-991F-7EBD058C8832}"/>
                    </a:ext>
                  </a:extLst>
                </p:cNvPr>
                <p:cNvSpPr txBox="1"/>
                <p:nvPr/>
              </p:nvSpPr>
              <p:spPr>
                <a:xfrm>
                  <a:off x="5436119" y="3200653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B2E5BA1-4431-1343-991F-7EBD058C8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119" y="3200653"/>
                  <a:ext cx="480196" cy="3248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C105E62-A601-8A4B-829D-DC7A9C830F6F}"/>
                    </a:ext>
                  </a:extLst>
                </p:cNvPr>
                <p:cNvSpPr txBox="1"/>
                <p:nvPr/>
              </p:nvSpPr>
              <p:spPr>
                <a:xfrm>
                  <a:off x="5436119" y="3651197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C105E62-A601-8A4B-829D-DC7A9C830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119" y="3651197"/>
                  <a:ext cx="480196" cy="3248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85D4845-EF1D-A64C-AD55-73FCC7E63745}"/>
                    </a:ext>
                  </a:extLst>
                </p:cNvPr>
                <p:cNvSpPr txBox="1"/>
                <p:nvPr/>
              </p:nvSpPr>
              <p:spPr>
                <a:xfrm>
                  <a:off x="5823038" y="2512694"/>
                  <a:ext cx="451021" cy="3015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85D4845-EF1D-A64C-AD55-73FCC7E63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3038" y="2512694"/>
                  <a:ext cx="451021" cy="30155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CB452D-30DC-974A-99CE-15BBCC8F7C6E}"/>
                </a:ext>
              </a:extLst>
            </p:cNvPr>
            <p:cNvCxnSpPr>
              <a:stCxn id="7" idx="0"/>
              <a:endCxn id="7" idx="4"/>
            </p:cNvCxnSpPr>
            <p:nvPr/>
          </p:nvCxnSpPr>
          <p:spPr>
            <a:xfrm>
              <a:off x="6274059" y="2603241"/>
              <a:ext cx="0" cy="35922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0D792D1-4FE8-CC43-9238-83AC29862C39}"/>
                </a:ext>
              </a:extLst>
            </p:cNvPr>
            <p:cNvCxnSpPr/>
            <p:nvPr/>
          </p:nvCxnSpPr>
          <p:spPr>
            <a:xfrm>
              <a:off x="6286840" y="3123583"/>
              <a:ext cx="0" cy="35922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95D0E4-DB58-7548-AC56-BF80016706DA}"/>
                </a:ext>
              </a:extLst>
            </p:cNvPr>
            <p:cNvCxnSpPr/>
            <p:nvPr/>
          </p:nvCxnSpPr>
          <p:spPr>
            <a:xfrm>
              <a:off x="6284508" y="4010608"/>
              <a:ext cx="0" cy="35922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A770FC1-EBCD-1D4E-A839-1637826DB545}"/>
                    </a:ext>
                  </a:extLst>
                </p:cNvPr>
                <p:cNvSpPr txBox="1"/>
                <p:nvPr/>
              </p:nvSpPr>
              <p:spPr>
                <a:xfrm>
                  <a:off x="5833487" y="2981776"/>
                  <a:ext cx="451021" cy="309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A770FC1-EBCD-1D4E-A839-1637826DB5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487" y="2981776"/>
                  <a:ext cx="451021" cy="30925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7FA87FC-54BD-044C-848C-A1B906BE1E8D}"/>
                    </a:ext>
                  </a:extLst>
                </p:cNvPr>
                <p:cNvSpPr txBox="1"/>
                <p:nvPr/>
              </p:nvSpPr>
              <p:spPr>
                <a:xfrm>
                  <a:off x="5833487" y="3811687"/>
                  <a:ext cx="451021" cy="3015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7FA87FC-54BD-044C-848C-A1B906BE1E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487" y="3811687"/>
                  <a:ext cx="451021" cy="30155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92B71E5-7F13-4246-88A0-65AF83F7377F}"/>
                </a:ext>
              </a:extLst>
            </p:cNvPr>
            <p:cNvSpPr txBox="1"/>
            <p:nvPr/>
          </p:nvSpPr>
          <p:spPr>
            <a:xfrm rot="5400000">
              <a:off x="6136401" y="3625543"/>
              <a:ext cx="3545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. . 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175F64-E297-9F4D-9386-3CAD1D52AC88}"/>
                </a:ext>
              </a:extLst>
            </p:cNvPr>
            <p:cNvSpPr txBox="1"/>
            <p:nvPr/>
          </p:nvSpPr>
          <p:spPr>
            <a:xfrm rot="5400000">
              <a:off x="5745557" y="3520392"/>
              <a:ext cx="3545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. . .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3A3D0A-F757-864D-AABC-9304F0309D51}"/>
                </a:ext>
              </a:extLst>
            </p:cNvPr>
            <p:cNvSpPr/>
            <p:nvPr/>
          </p:nvSpPr>
          <p:spPr>
            <a:xfrm>
              <a:off x="3293706" y="3057091"/>
              <a:ext cx="135294" cy="1586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1C9786D-39DE-3F4C-858B-F5639BCB3C9F}"/>
                    </a:ext>
                  </a:extLst>
                </p:cNvPr>
                <p:cNvSpPr txBox="1"/>
                <p:nvPr/>
              </p:nvSpPr>
              <p:spPr>
                <a:xfrm>
                  <a:off x="3319931" y="2784000"/>
                  <a:ext cx="33380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1C9786D-39DE-3F4C-858B-F5639BCB3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9931" y="2784000"/>
                  <a:ext cx="333809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782C81-7D54-4545-B168-D7AC5CE81360}"/>
                </a:ext>
              </a:extLst>
            </p:cNvPr>
            <p:cNvCxnSpPr>
              <a:stCxn id="33" idx="5"/>
            </p:cNvCxnSpPr>
            <p:nvPr/>
          </p:nvCxnSpPr>
          <p:spPr>
            <a:xfrm>
              <a:off x="3409187" y="3192482"/>
              <a:ext cx="594498" cy="30297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1F596B2-5E18-6942-884A-E5D3F6BA5176}"/>
                    </a:ext>
                  </a:extLst>
                </p:cNvPr>
                <p:cNvSpPr txBox="1"/>
                <p:nvPr/>
              </p:nvSpPr>
              <p:spPr>
                <a:xfrm>
                  <a:off x="3582849" y="3069862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1F596B2-5E18-6942-884A-E5D3F6BA51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2849" y="3069862"/>
                  <a:ext cx="480196" cy="32483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0ED6F35-2812-3643-8C2F-B8B7ED4CB819}"/>
                    </a:ext>
                  </a:extLst>
                </p:cNvPr>
                <p:cNvSpPr txBox="1"/>
                <p:nvPr/>
              </p:nvSpPr>
              <p:spPr>
                <a:xfrm>
                  <a:off x="4255263" y="3952796"/>
                  <a:ext cx="9260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hidden unit </a:t>
                  </a:r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0ED6F35-2812-3643-8C2F-B8B7ED4CB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5263" y="3952796"/>
                  <a:ext cx="926087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CE17D08-F5AC-F842-9644-FEE08C725441}"/>
                    </a:ext>
                  </a:extLst>
                </p:cNvPr>
                <p:cNvSpPr txBox="1"/>
                <p:nvPr/>
              </p:nvSpPr>
              <p:spPr>
                <a:xfrm>
                  <a:off x="2652345" y="2850971"/>
                  <a:ext cx="80150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input site </a:t>
                  </a:r>
                  <a14:m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CE17D08-F5AC-F842-9644-FEE08C7254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345" y="2850971"/>
                  <a:ext cx="801501" cy="261610"/>
                </a:xfrm>
                <a:prstGeom prst="rect">
                  <a:avLst/>
                </a:prstGeom>
                <a:blipFill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9DC280A-959F-3244-AE3A-D2AFF8F28B06}"/>
                    </a:ext>
                  </a:extLst>
                </p:cNvPr>
                <p:cNvSpPr txBox="1"/>
                <p:nvPr/>
              </p:nvSpPr>
              <p:spPr>
                <a:xfrm>
                  <a:off x="3286057" y="1714171"/>
                  <a:ext cx="273183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Backpropagated error to the </a:t>
                  </a:r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en-US" sz="1100" dirty="0"/>
                    <a:t>-</a:t>
                  </a:r>
                  <a:r>
                    <a:rPr lang="en-US" sz="1100" dirty="0" err="1"/>
                    <a:t>th</a:t>
                  </a:r>
                  <a:r>
                    <a:rPr lang="en-US" sz="1100" dirty="0"/>
                    <a:t> hidden unit</a:t>
                  </a: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9DC280A-959F-3244-AE3A-D2AFF8F28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057" y="1714171"/>
                  <a:ext cx="2731838" cy="261610"/>
                </a:xfrm>
                <a:prstGeom prst="rect">
                  <a:avLst/>
                </a:prstGeom>
                <a:blipFill>
                  <a:blip r:embed="rId1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DEDCE9-BFF8-0344-A9FA-AA58F2807D30}"/>
                </a:ext>
              </a:extLst>
            </p:cNvPr>
            <p:cNvSpPr txBox="1"/>
            <p:nvPr/>
          </p:nvSpPr>
          <p:spPr>
            <a:xfrm>
              <a:off x="5872857" y="2140071"/>
              <a:ext cx="114326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backpropagated </a:t>
              </a:r>
            </a:p>
            <a:p>
              <a:r>
                <a:rPr lang="en-US" sz="1100" dirty="0"/>
                <a:t>error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21B0683-314F-3D4D-A057-221051776BB4}"/>
                    </a:ext>
                  </a:extLst>
                </p:cNvPr>
                <p:cNvSpPr txBox="1"/>
                <p:nvPr/>
              </p:nvSpPr>
              <p:spPr>
                <a:xfrm>
                  <a:off x="3631726" y="2012657"/>
                  <a:ext cx="2017091" cy="4435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nary>
                          <m:naryPr>
                            <m:chr m:val="∑"/>
                            <m:limLoc m:val="subSup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21B0683-314F-3D4D-A057-221051776B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1726" y="2012657"/>
                  <a:ext cx="2017091" cy="443519"/>
                </a:xfrm>
                <a:prstGeom prst="rect">
                  <a:avLst/>
                </a:prstGeom>
                <a:blipFill>
                  <a:blip r:embed="rId15"/>
                  <a:stretch>
                    <a:fillRect t="-127778" b="-186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0878E95-D968-8C46-89EB-885D56BC3EAF}"/>
                </a:ext>
              </a:extLst>
            </p:cNvPr>
            <p:cNvCxnSpPr/>
            <p:nvPr/>
          </p:nvCxnSpPr>
          <p:spPr>
            <a:xfrm flipH="1">
              <a:off x="3582849" y="4637314"/>
              <a:ext cx="24761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CBD0BFD-4C2A-B043-BC0B-B14D03668061}"/>
                    </a:ext>
                  </a:extLst>
                </p:cNvPr>
                <p:cNvSpPr txBox="1"/>
                <p:nvPr/>
              </p:nvSpPr>
              <p:spPr>
                <a:xfrm>
                  <a:off x="3737907" y="4377211"/>
                  <a:ext cx="19476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backpropagation to input site </a:t>
                  </a:r>
                  <a14:m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CBD0BFD-4C2A-B043-BC0B-B14D03668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7907" y="4377211"/>
                  <a:ext cx="1947649" cy="261610"/>
                </a:xfrm>
                <a:prstGeom prst="rect">
                  <a:avLst/>
                </a:prstGeom>
                <a:blipFill>
                  <a:blip r:embed="rId16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9275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61A941A3-EE86-BE48-B2C2-06B86438909A}"/>
              </a:ext>
            </a:extLst>
          </p:cNvPr>
          <p:cNvGrpSpPr/>
          <p:nvPr/>
        </p:nvGrpSpPr>
        <p:grpSpPr>
          <a:xfrm>
            <a:off x="1882595" y="2344664"/>
            <a:ext cx="5568290" cy="3105353"/>
            <a:chOff x="1882595" y="2344664"/>
            <a:chExt cx="5568290" cy="310535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95BE58C-12F6-FE48-95D3-F2DA760C94F6}"/>
                </a:ext>
              </a:extLst>
            </p:cNvPr>
            <p:cNvSpPr/>
            <p:nvPr/>
          </p:nvSpPr>
          <p:spPr>
            <a:xfrm>
              <a:off x="3160723" y="2651431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1255AA8-E2A1-4541-843D-4D77DD23D7B2}"/>
                </a:ext>
              </a:extLst>
            </p:cNvPr>
            <p:cNvSpPr/>
            <p:nvPr/>
          </p:nvSpPr>
          <p:spPr>
            <a:xfrm>
              <a:off x="3160721" y="3725950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7A28F5F-2252-FB40-A808-E9CBCDF56C14}"/>
                </a:ext>
              </a:extLst>
            </p:cNvPr>
            <p:cNvSpPr/>
            <p:nvPr/>
          </p:nvSpPr>
          <p:spPr>
            <a:xfrm>
              <a:off x="3160721" y="4837418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DBDACA-AAA9-D14F-B093-10A1FB2ED115}"/>
                </a:ext>
              </a:extLst>
            </p:cNvPr>
            <p:cNvSpPr txBox="1"/>
            <p:nvPr/>
          </p:nvSpPr>
          <p:spPr>
            <a:xfrm rot="5400000">
              <a:off x="3221592" y="4383733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7D0ECC-CCC1-A347-A927-0B7BD8C5BD39}"/>
                    </a:ext>
                  </a:extLst>
                </p:cNvPr>
                <p:cNvSpPr txBox="1"/>
                <p:nvPr/>
              </p:nvSpPr>
              <p:spPr>
                <a:xfrm>
                  <a:off x="3102490" y="2706020"/>
                  <a:ext cx="33182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7D0ECC-CCC1-A347-A927-0B7BD8C5BD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2490" y="2706020"/>
                  <a:ext cx="331821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5AD02E6-DAED-BF46-965E-2D50F6B1F20E}"/>
                </a:ext>
              </a:extLst>
            </p:cNvPr>
            <p:cNvCxnSpPr>
              <a:stCxn id="3" idx="0"/>
              <a:endCxn id="3" idx="4"/>
            </p:cNvCxnSpPr>
            <p:nvPr/>
          </p:nvCxnSpPr>
          <p:spPr>
            <a:xfrm>
              <a:off x="3353062" y="2651431"/>
              <a:ext cx="0" cy="3988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8582653-890C-304D-8BD9-2483F38FE9DC}"/>
                    </a:ext>
                  </a:extLst>
                </p:cNvPr>
                <p:cNvSpPr txBox="1"/>
                <p:nvPr/>
              </p:nvSpPr>
              <p:spPr>
                <a:xfrm>
                  <a:off x="3318299" y="2702109"/>
                  <a:ext cx="2853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8582653-890C-304D-8BD9-2483F38FE9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299" y="2702109"/>
                  <a:ext cx="285335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ED1470-2C05-D142-82A8-EF25F9BEA335}"/>
                </a:ext>
              </a:extLst>
            </p:cNvPr>
            <p:cNvCxnSpPr/>
            <p:nvPr/>
          </p:nvCxnSpPr>
          <p:spPr>
            <a:xfrm>
              <a:off x="3353060" y="3725950"/>
              <a:ext cx="0" cy="3988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5D8D76E-20C7-7D4C-8668-BDEA745BE0ED}"/>
                </a:ext>
              </a:extLst>
            </p:cNvPr>
            <p:cNvCxnSpPr/>
            <p:nvPr/>
          </p:nvCxnSpPr>
          <p:spPr>
            <a:xfrm>
              <a:off x="3353060" y="4837418"/>
              <a:ext cx="0" cy="3988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5C287C3-EBA9-CF42-BC16-3EA499AFFB81}"/>
                    </a:ext>
                  </a:extLst>
                </p:cNvPr>
                <p:cNvSpPr txBox="1"/>
                <p:nvPr/>
              </p:nvSpPr>
              <p:spPr>
                <a:xfrm>
                  <a:off x="3102488" y="3776628"/>
                  <a:ext cx="33182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5C287C3-EBA9-CF42-BC16-3EA499AFFB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2488" y="3776628"/>
                  <a:ext cx="331821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E6A31D9-0D37-A048-8242-71FF467A34A9}"/>
                    </a:ext>
                  </a:extLst>
                </p:cNvPr>
                <p:cNvSpPr txBox="1"/>
                <p:nvPr/>
              </p:nvSpPr>
              <p:spPr>
                <a:xfrm>
                  <a:off x="3318296" y="3776628"/>
                  <a:ext cx="2853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E6A31D9-0D37-A048-8242-71FF467A3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296" y="3776628"/>
                  <a:ext cx="285335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BE082F-34D9-1742-920C-FB7E0F74E3F3}"/>
                    </a:ext>
                  </a:extLst>
                </p:cNvPr>
                <p:cNvSpPr txBox="1"/>
                <p:nvPr/>
              </p:nvSpPr>
              <p:spPr>
                <a:xfrm>
                  <a:off x="3102488" y="4906047"/>
                  <a:ext cx="33182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BE082F-34D9-1742-920C-FB7E0F74E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2488" y="4906047"/>
                  <a:ext cx="331821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53FBB38-EBF3-494E-8682-B8CB881C2075}"/>
                    </a:ext>
                  </a:extLst>
                </p:cNvPr>
                <p:cNvSpPr txBox="1"/>
                <p:nvPr/>
              </p:nvSpPr>
              <p:spPr>
                <a:xfrm>
                  <a:off x="3318296" y="4906047"/>
                  <a:ext cx="2853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53FBB38-EBF3-494E-8682-B8CB881C20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296" y="4906047"/>
                  <a:ext cx="285335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5D9A29-7AC6-7649-9F91-A37AE71568D8}"/>
                </a:ext>
              </a:extLst>
            </p:cNvPr>
            <p:cNvSpPr/>
            <p:nvPr/>
          </p:nvSpPr>
          <p:spPr>
            <a:xfrm>
              <a:off x="4110036" y="2444661"/>
              <a:ext cx="2062158" cy="7765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C215D91-BB70-6841-A6EB-24B0F54C9CA7}"/>
                    </a:ext>
                  </a:extLst>
                </p:cNvPr>
                <p:cNvSpPr txBox="1"/>
                <p:nvPr/>
              </p:nvSpPr>
              <p:spPr>
                <a:xfrm>
                  <a:off x="4066570" y="2661242"/>
                  <a:ext cx="897553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C215D91-BB70-6841-A6EB-24B0F54C9C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570" y="2661242"/>
                  <a:ext cx="897553" cy="34567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D6F514C-71CC-0340-B254-F907784F0836}"/>
                    </a:ext>
                  </a:extLst>
                </p:cNvPr>
                <p:cNvSpPr txBox="1"/>
                <p:nvPr/>
              </p:nvSpPr>
              <p:spPr>
                <a:xfrm>
                  <a:off x="5007589" y="2649224"/>
                  <a:ext cx="1196802" cy="3834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/>
                            </m:ctrlPr>
                          </m:sSupPr>
                          <m:e>
                            <m:f>
                              <m:fPr>
                                <m:type m:val="skw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1100" i="1" smtClean="0"/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100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100" i="1"/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D6F514C-71CC-0340-B254-F907784F08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7589" y="2649224"/>
                  <a:ext cx="1196802" cy="383438"/>
                </a:xfrm>
                <a:prstGeom prst="rect">
                  <a:avLst/>
                </a:prstGeom>
                <a:blipFill>
                  <a:blip r:embed="rId9"/>
                  <a:stretch>
                    <a:fillRect l="-10526" t="-58065" b="-1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D0EEB5F-AF1D-6846-B5D7-89C51DCA20ED}"/>
                </a:ext>
              </a:extLst>
            </p:cNvPr>
            <p:cNvCxnSpPr/>
            <p:nvPr/>
          </p:nvCxnSpPr>
          <p:spPr>
            <a:xfrm>
              <a:off x="5007589" y="2444661"/>
              <a:ext cx="0" cy="7765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826E424-8733-A34C-8881-992F49CAC825}"/>
                </a:ext>
              </a:extLst>
            </p:cNvPr>
            <p:cNvSpPr/>
            <p:nvPr/>
          </p:nvSpPr>
          <p:spPr>
            <a:xfrm>
              <a:off x="4110036" y="3501936"/>
              <a:ext cx="2062158" cy="7765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120BA05-3B41-F549-ABCC-B6CC46FC1252}"/>
                    </a:ext>
                  </a:extLst>
                </p:cNvPr>
                <p:cNvSpPr txBox="1"/>
                <p:nvPr/>
              </p:nvSpPr>
              <p:spPr>
                <a:xfrm>
                  <a:off x="4066570" y="3718517"/>
                  <a:ext cx="936089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120BA05-3B41-F549-ABCC-B6CC46FC12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570" y="3718517"/>
                  <a:ext cx="936089" cy="34567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1958DE7-DEFB-864E-A7D5-B293DFB2536E}"/>
                    </a:ext>
                  </a:extLst>
                </p:cNvPr>
                <p:cNvSpPr txBox="1"/>
                <p:nvPr/>
              </p:nvSpPr>
              <p:spPr>
                <a:xfrm>
                  <a:off x="5007589" y="3706499"/>
                  <a:ext cx="1235338" cy="3834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/>
                            </m:ctrlPr>
                          </m:sSupPr>
                          <m:e>
                            <m:f>
                              <m:fPr>
                                <m:type m:val="skw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1100" i="1" smtClean="0"/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100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100" i="1"/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1958DE7-DEFB-864E-A7D5-B293DFB253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7589" y="3706499"/>
                  <a:ext cx="1235338" cy="383438"/>
                </a:xfrm>
                <a:prstGeom prst="rect">
                  <a:avLst/>
                </a:prstGeom>
                <a:blipFill>
                  <a:blip r:embed="rId11"/>
                  <a:stretch>
                    <a:fillRect l="-9184" t="-56250" b="-10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7EDB2D-0B5E-D44D-9C17-BCF1EC9CD759}"/>
                </a:ext>
              </a:extLst>
            </p:cNvPr>
            <p:cNvCxnSpPr/>
            <p:nvPr/>
          </p:nvCxnSpPr>
          <p:spPr>
            <a:xfrm>
              <a:off x="5007589" y="3501936"/>
              <a:ext cx="0" cy="7765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19B4C6A-F2D4-5843-BBC5-FBE44CCB2822}"/>
                </a:ext>
              </a:extLst>
            </p:cNvPr>
            <p:cNvSpPr/>
            <p:nvPr/>
          </p:nvSpPr>
          <p:spPr>
            <a:xfrm>
              <a:off x="4110036" y="4673511"/>
              <a:ext cx="2062158" cy="7765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8609B-49AE-7C42-AA80-D1F9ECC0F5DB}"/>
                    </a:ext>
                  </a:extLst>
                </p:cNvPr>
                <p:cNvSpPr txBox="1"/>
                <p:nvPr/>
              </p:nvSpPr>
              <p:spPr>
                <a:xfrm>
                  <a:off x="4066570" y="4890092"/>
                  <a:ext cx="936089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8609B-49AE-7C42-AA80-D1F9ECC0F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570" y="4890092"/>
                  <a:ext cx="936089" cy="34567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F7AD868-41D4-DD4A-8D6F-C80AF46E7C83}"/>
                    </a:ext>
                  </a:extLst>
                </p:cNvPr>
                <p:cNvSpPr txBox="1"/>
                <p:nvPr/>
              </p:nvSpPr>
              <p:spPr>
                <a:xfrm>
                  <a:off x="5007589" y="4878074"/>
                  <a:ext cx="1238672" cy="3834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/>
                            </m:ctrlPr>
                          </m:sSupPr>
                          <m:e>
                            <m:f>
                              <m:fPr>
                                <m:type m:val="skw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1100" i="1" smtClean="0"/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100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100" i="1"/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F7AD868-41D4-DD4A-8D6F-C80AF46E7C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7589" y="4878074"/>
                  <a:ext cx="1238672" cy="383438"/>
                </a:xfrm>
                <a:prstGeom prst="rect">
                  <a:avLst/>
                </a:prstGeom>
                <a:blipFill>
                  <a:blip r:embed="rId13"/>
                  <a:stretch>
                    <a:fillRect l="-10101" t="-61290" b="-1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EE4785-2066-AA49-8C5B-F03DE38F585B}"/>
                </a:ext>
              </a:extLst>
            </p:cNvPr>
            <p:cNvCxnSpPr/>
            <p:nvPr/>
          </p:nvCxnSpPr>
          <p:spPr>
            <a:xfrm>
              <a:off x="5007589" y="4673511"/>
              <a:ext cx="0" cy="7765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38B4DA-F4A7-8841-8B52-0AF459ED4613}"/>
                </a:ext>
              </a:extLst>
            </p:cNvPr>
            <p:cNvSpPr txBox="1"/>
            <p:nvPr/>
          </p:nvSpPr>
          <p:spPr>
            <a:xfrm rot="5400000">
              <a:off x="4855131" y="4367587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165AEC-AA25-E746-B0C1-DFFC0C76C11A}"/>
                </a:ext>
              </a:extLst>
            </p:cNvPr>
            <p:cNvCxnSpPr>
              <a:cxnSpLocks/>
            </p:cNvCxnSpPr>
            <p:nvPr/>
          </p:nvCxnSpPr>
          <p:spPr>
            <a:xfrm>
              <a:off x="3533680" y="2836413"/>
              <a:ext cx="564637" cy="453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2A2CAFD-D925-DE4D-909F-CAB38DF6DDBC}"/>
                </a:ext>
              </a:extLst>
            </p:cNvPr>
            <p:cNvCxnSpPr>
              <a:cxnSpLocks/>
            </p:cNvCxnSpPr>
            <p:nvPr/>
          </p:nvCxnSpPr>
          <p:spPr>
            <a:xfrm>
              <a:off x="3545399" y="3902903"/>
              <a:ext cx="564637" cy="453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E6FE6D-9347-524E-B06A-29A2906AC2BE}"/>
                </a:ext>
              </a:extLst>
            </p:cNvPr>
            <p:cNvCxnSpPr>
              <a:cxnSpLocks/>
            </p:cNvCxnSpPr>
            <p:nvPr/>
          </p:nvCxnSpPr>
          <p:spPr>
            <a:xfrm>
              <a:off x="3545399" y="5044963"/>
              <a:ext cx="564637" cy="453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F84F5F4-BE0D-324C-8258-04E0235EF740}"/>
                </a:ext>
              </a:extLst>
            </p:cNvPr>
            <p:cNvSpPr/>
            <p:nvPr/>
          </p:nvSpPr>
          <p:spPr>
            <a:xfrm>
              <a:off x="6630041" y="3690755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8E16840-CEF1-F54D-BCDD-45712C8E6E83}"/>
                </a:ext>
              </a:extLst>
            </p:cNvPr>
            <p:cNvSpPr/>
            <p:nvPr/>
          </p:nvSpPr>
          <p:spPr>
            <a:xfrm>
              <a:off x="2144350" y="3524431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8540E36-D7EA-DE45-BBE7-4113759B656E}"/>
                </a:ext>
              </a:extLst>
            </p:cNvPr>
            <p:cNvCxnSpPr/>
            <p:nvPr/>
          </p:nvCxnSpPr>
          <p:spPr>
            <a:xfrm>
              <a:off x="2336689" y="3524431"/>
              <a:ext cx="0" cy="3988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141CCEC-B28A-074C-8B30-EED0171C0E60}"/>
                    </a:ext>
                  </a:extLst>
                </p:cNvPr>
                <p:cNvSpPr txBox="1"/>
                <p:nvPr/>
              </p:nvSpPr>
              <p:spPr>
                <a:xfrm>
                  <a:off x="3469073" y="3603419"/>
                  <a:ext cx="464679" cy="301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141CCEC-B28A-074C-8B30-EED0171C0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9073" y="3603419"/>
                  <a:ext cx="464679" cy="30174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9559676-2F9F-C64A-A7CA-4FA31D5C6AB6}"/>
                    </a:ext>
                  </a:extLst>
                </p:cNvPr>
                <p:cNvSpPr txBox="1"/>
                <p:nvPr/>
              </p:nvSpPr>
              <p:spPr>
                <a:xfrm>
                  <a:off x="2430722" y="3706499"/>
                  <a:ext cx="599330" cy="309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9559676-2F9F-C64A-A7CA-4FA31D5C6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0722" y="3706499"/>
                  <a:ext cx="599330" cy="30925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984E462-B300-6D47-8948-753AC901EC0D}"/>
                </a:ext>
              </a:extLst>
            </p:cNvPr>
            <p:cNvCxnSpPr>
              <a:cxnSpLocks/>
            </p:cNvCxnSpPr>
            <p:nvPr/>
          </p:nvCxnSpPr>
          <p:spPr>
            <a:xfrm>
              <a:off x="2443476" y="3905168"/>
              <a:ext cx="763730" cy="9725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47726EB-E8B4-3C44-AEE9-1D889CA0F346}"/>
                </a:ext>
              </a:extLst>
            </p:cNvPr>
            <p:cNvCxnSpPr>
              <a:cxnSpLocks/>
            </p:cNvCxnSpPr>
            <p:nvPr/>
          </p:nvCxnSpPr>
          <p:spPr>
            <a:xfrm>
              <a:off x="2529028" y="3718517"/>
              <a:ext cx="356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994E237-8DAC-3841-8CB4-6E15D47A9F3D}"/>
                </a:ext>
              </a:extLst>
            </p:cNvPr>
            <p:cNvCxnSpPr>
              <a:stCxn id="41" idx="7"/>
            </p:cNvCxnSpPr>
            <p:nvPr/>
          </p:nvCxnSpPr>
          <p:spPr>
            <a:xfrm flipV="1">
              <a:off x="2472693" y="3348763"/>
              <a:ext cx="257694" cy="23408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9B894E3-F077-1E4C-B3E3-CC2B24286664}"/>
                </a:ext>
              </a:extLst>
            </p:cNvPr>
            <p:cNvSpPr txBox="1"/>
            <p:nvPr/>
          </p:nvSpPr>
          <p:spPr>
            <a:xfrm rot="8186216">
              <a:off x="2718979" y="3112190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16608FA-9BF0-BC45-BD2F-2D34F6642DFC}"/>
                </a:ext>
              </a:extLst>
            </p:cNvPr>
            <p:cNvSpPr txBox="1"/>
            <p:nvPr/>
          </p:nvSpPr>
          <p:spPr>
            <a:xfrm rot="10800000">
              <a:off x="2853998" y="3615487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043B5A8-0E48-6C40-B3DD-10E5C7175A92}"/>
                    </a:ext>
                  </a:extLst>
                </p:cNvPr>
                <p:cNvSpPr txBox="1"/>
                <p:nvPr/>
              </p:nvSpPr>
              <p:spPr>
                <a:xfrm>
                  <a:off x="6661356" y="3747582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043B5A8-0E48-6C40-B3DD-10E5C7175A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1356" y="3747582"/>
                  <a:ext cx="322524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CCB55BA-A529-D44E-9B8B-4A83F958C0FF}"/>
                </a:ext>
              </a:extLst>
            </p:cNvPr>
            <p:cNvCxnSpPr>
              <a:cxnSpLocks/>
            </p:cNvCxnSpPr>
            <p:nvPr/>
          </p:nvCxnSpPr>
          <p:spPr>
            <a:xfrm>
              <a:off x="6178642" y="2840943"/>
              <a:ext cx="583724" cy="8597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73AB661-93C1-0744-B20C-0D2F9ECD7344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6169938" y="3890189"/>
              <a:ext cx="460103" cy="14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7DA091E-7229-F94E-9E85-4455609DA731}"/>
                </a:ext>
              </a:extLst>
            </p:cNvPr>
            <p:cNvCxnSpPr>
              <a:cxnSpLocks/>
              <a:stCxn id="40" idx="4"/>
            </p:cNvCxnSpPr>
            <p:nvPr/>
          </p:nvCxnSpPr>
          <p:spPr>
            <a:xfrm flipH="1">
              <a:off x="6158146" y="4089623"/>
              <a:ext cx="664234" cy="9714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8DB31B5-C037-F94A-8519-E1238163BDF8}"/>
                </a:ext>
              </a:extLst>
            </p:cNvPr>
            <p:cNvCxnSpPr>
              <a:cxnSpLocks/>
            </p:cNvCxnSpPr>
            <p:nvPr/>
          </p:nvCxnSpPr>
          <p:spPr>
            <a:xfrm>
              <a:off x="7014719" y="3890189"/>
              <a:ext cx="356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D1AE36E-2473-8145-A3D0-2CD8B826ECFE}"/>
                    </a:ext>
                  </a:extLst>
                </p:cNvPr>
                <p:cNvSpPr txBox="1"/>
                <p:nvPr/>
              </p:nvSpPr>
              <p:spPr>
                <a:xfrm>
                  <a:off x="7140480" y="3628579"/>
                  <a:ext cx="31040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D1AE36E-2473-8145-A3D0-2CD8B826EC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0480" y="3628579"/>
                  <a:ext cx="310405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880531D-A1F1-A743-8FB8-8D835C4A261F}"/>
                </a:ext>
              </a:extLst>
            </p:cNvPr>
            <p:cNvSpPr txBox="1"/>
            <p:nvPr/>
          </p:nvSpPr>
          <p:spPr>
            <a:xfrm>
              <a:off x="2964309" y="2344664"/>
              <a:ext cx="8851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output units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06EB6EC-62D1-2C4A-A363-6AAC999CE984}"/>
                    </a:ext>
                  </a:extLst>
                </p:cNvPr>
                <p:cNvSpPr txBox="1"/>
                <p:nvPr/>
              </p:nvSpPr>
              <p:spPr>
                <a:xfrm>
                  <a:off x="1882595" y="4034001"/>
                  <a:ext cx="859210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sz="1100" dirty="0" err="1"/>
                    <a:t>-th</a:t>
                  </a:r>
                  <a:r>
                    <a:rPr lang="en-US" sz="1100" dirty="0"/>
                    <a:t> hidden </a:t>
                  </a:r>
                </a:p>
                <a:p>
                  <a:r>
                    <a:rPr lang="en-US" sz="1100" dirty="0"/>
                    <a:t>unit</a:t>
                  </a:r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06EB6EC-62D1-2C4A-A363-6AAC999CE9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2595" y="4034001"/>
                  <a:ext cx="859210" cy="430887"/>
                </a:xfrm>
                <a:prstGeom prst="rect">
                  <a:avLst/>
                </a:prstGeom>
                <a:blipFill>
                  <a:blip r:embed="rId18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1E4F8D2-57BC-7543-9A16-A686F40443DF}"/>
                    </a:ext>
                  </a:extLst>
                </p:cNvPr>
                <p:cNvSpPr txBox="1"/>
                <p:nvPr/>
              </p:nvSpPr>
              <p:spPr>
                <a:xfrm>
                  <a:off x="3463572" y="4726825"/>
                  <a:ext cx="464678" cy="2957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1E4F8D2-57BC-7543-9A16-A686F40443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3572" y="4726825"/>
                  <a:ext cx="464678" cy="2957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5227011-99BE-8248-8355-632FC731855C}"/>
                    </a:ext>
                  </a:extLst>
                </p:cNvPr>
                <p:cNvSpPr txBox="1"/>
                <p:nvPr/>
              </p:nvSpPr>
              <p:spPr>
                <a:xfrm>
                  <a:off x="3455744" y="2530753"/>
                  <a:ext cx="464678" cy="309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5227011-99BE-8248-8355-632FC73185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744" y="2530753"/>
                  <a:ext cx="464678" cy="30925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7EF1E18C-A405-A840-BF59-7004374DC183}"/>
                    </a:ext>
                  </a:extLst>
                </p:cNvPr>
                <p:cNvSpPr txBox="1"/>
                <p:nvPr/>
              </p:nvSpPr>
              <p:spPr>
                <a:xfrm>
                  <a:off x="2406951" y="4457675"/>
                  <a:ext cx="632353" cy="3186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7EF1E18C-A405-A840-BF59-7004374DC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951" y="4457675"/>
                  <a:ext cx="632353" cy="31861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968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D524197-E03B-E84E-9872-2AF296AF29F2}"/>
              </a:ext>
            </a:extLst>
          </p:cNvPr>
          <p:cNvGrpSpPr/>
          <p:nvPr/>
        </p:nvGrpSpPr>
        <p:grpSpPr>
          <a:xfrm>
            <a:off x="3329666" y="97522"/>
            <a:ext cx="2234869" cy="2768237"/>
            <a:chOff x="3329666" y="97522"/>
            <a:chExt cx="2234869" cy="276823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85FCCF9-3508-9E4D-85C7-1CF10CFCD2BA}"/>
                </a:ext>
              </a:extLst>
            </p:cNvPr>
            <p:cNvSpPr txBox="1"/>
            <p:nvPr/>
          </p:nvSpPr>
          <p:spPr>
            <a:xfrm>
              <a:off x="3543196" y="97522"/>
              <a:ext cx="9204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forward step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8F0FF99-25E2-814D-9B7E-A938328367F0}"/>
                </a:ext>
              </a:extLst>
            </p:cNvPr>
            <p:cNvSpPr/>
            <p:nvPr/>
          </p:nvSpPr>
          <p:spPr>
            <a:xfrm>
              <a:off x="3586636" y="1673397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822BA76-30B8-4046-8548-838FB67692F8}"/>
                </a:ext>
              </a:extLst>
            </p:cNvPr>
            <p:cNvSpPr/>
            <p:nvPr/>
          </p:nvSpPr>
          <p:spPr>
            <a:xfrm>
              <a:off x="4290812" y="2251145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89B5D57-AF42-CF49-924D-0EB7569C2C7D}"/>
                    </a:ext>
                  </a:extLst>
                </p:cNvPr>
                <p:cNvSpPr txBox="1"/>
                <p:nvPr/>
              </p:nvSpPr>
              <p:spPr>
                <a:xfrm>
                  <a:off x="3535628" y="2186720"/>
                  <a:ext cx="8139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89B5D57-AF42-CF49-924D-0EB7569C2C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628" y="2186720"/>
                  <a:ext cx="813916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9F2BFFA-8F56-6343-923E-069B180C8AA3}"/>
                </a:ext>
              </a:extLst>
            </p:cNvPr>
            <p:cNvCxnSpPr>
              <a:cxnSpLocks/>
            </p:cNvCxnSpPr>
            <p:nvPr/>
          </p:nvCxnSpPr>
          <p:spPr>
            <a:xfrm>
              <a:off x="3796768" y="1913954"/>
              <a:ext cx="530097" cy="3819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5B00904-7A0C-E549-90DB-3F936575E1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6540" y="1491941"/>
              <a:ext cx="36285" cy="181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F667C5D-9EE3-E547-9A10-73AFF75574F0}"/>
                </a:ext>
              </a:extLst>
            </p:cNvPr>
            <p:cNvCxnSpPr>
              <a:stCxn id="2" idx="1"/>
            </p:cNvCxnSpPr>
            <p:nvPr/>
          </p:nvCxnSpPr>
          <p:spPr>
            <a:xfrm flipH="1" flipV="1">
              <a:off x="3499550" y="1578050"/>
              <a:ext cx="123139" cy="134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F6FB89-5E52-3544-8783-1455835ED0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01526" y="1721221"/>
              <a:ext cx="185110" cy="3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FE9002F-94B8-6841-A771-6C226DA8F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9173" y="2379607"/>
              <a:ext cx="19682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C88C75-036B-E448-8283-FED5A470FD34}"/>
                </a:ext>
              </a:extLst>
            </p:cNvPr>
            <p:cNvCxnSpPr>
              <a:stCxn id="3" idx="5"/>
            </p:cNvCxnSpPr>
            <p:nvPr/>
          </p:nvCxnSpPr>
          <p:spPr>
            <a:xfrm>
              <a:off x="4500944" y="2478430"/>
              <a:ext cx="91000" cy="11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A8EE48-C0AA-D642-8E8D-FDA6CC0B7B7B}"/>
                </a:ext>
              </a:extLst>
            </p:cNvPr>
            <p:cNvSpPr/>
            <p:nvPr/>
          </p:nvSpPr>
          <p:spPr>
            <a:xfrm>
              <a:off x="4313491" y="1026796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B390CAE-5270-9547-A120-F05383DFF0FD}"/>
                </a:ext>
              </a:extLst>
            </p:cNvPr>
            <p:cNvSpPr/>
            <p:nvPr/>
          </p:nvSpPr>
          <p:spPr>
            <a:xfrm>
              <a:off x="5017667" y="1604544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F43D257-FD7C-CA47-AD1F-71F9AF579FC7}"/>
                    </a:ext>
                  </a:extLst>
                </p:cNvPr>
                <p:cNvSpPr txBox="1"/>
                <p:nvPr/>
              </p:nvSpPr>
              <p:spPr>
                <a:xfrm>
                  <a:off x="4750619" y="1160650"/>
                  <a:ext cx="8139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F43D257-FD7C-CA47-AD1F-71F9AF579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0619" y="1160650"/>
                  <a:ext cx="813916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41FF192-04FB-5140-90FC-C283BD9F7CC7}"/>
                </a:ext>
              </a:extLst>
            </p:cNvPr>
            <p:cNvCxnSpPr>
              <a:cxnSpLocks/>
            </p:cNvCxnSpPr>
            <p:nvPr/>
          </p:nvCxnSpPr>
          <p:spPr>
            <a:xfrm>
              <a:off x="4523623" y="1267353"/>
              <a:ext cx="530097" cy="3819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65E844E-0A69-4941-8E38-3A17B1BDE9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63395" y="845340"/>
              <a:ext cx="36285" cy="181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EAE7C7F-7F67-D245-AFBE-4F74145E88F1}"/>
                </a:ext>
              </a:extLst>
            </p:cNvPr>
            <p:cNvCxnSpPr>
              <a:stCxn id="27" idx="1"/>
            </p:cNvCxnSpPr>
            <p:nvPr/>
          </p:nvCxnSpPr>
          <p:spPr>
            <a:xfrm flipH="1" flipV="1">
              <a:off x="4226405" y="931449"/>
              <a:ext cx="123139" cy="134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DB765E7-9277-5646-A8B5-EB63103E1B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28381" y="1074620"/>
              <a:ext cx="185110" cy="3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EDB616-5D8C-E84E-9A8C-EBC622935394}"/>
                </a:ext>
              </a:extLst>
            </p:cNvPr>
            <p:cNvCxnSpPr>
              <a:stCxn id="28" idx="6"/>
            </p:cNvCxnSpPr>
            <p:nvPr/>
          </p:nvCxnSpPr>
          <p:spPr>
            <a:xfrm flipV="1">
              <a:off x="5263852" y="1737684"/>
              <a:ext cx="19682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67B990D-3470-EA4F-9E8C-3EA2AD113670}"/>
                </a:ext>
              </a:extLst>
            </p:cNvPr>
            <p:cNvCxnSpPr>
              <a:stCxn id="28" idx="5"/>
            </p:cNvCxnSpPr>
            <p:nvPr/>
          </p:nvCxnSpPr>
          <p:spPr>
            <a:xfrm>
              <a:off x="5227799" y="1831829"/>
              <a:ext cx="91000" cy="11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F4940A5-FAD5-F942-A4CE-BAF85151ADC7}"/>
                    </a:ext>
                  </a:extLst>
                </p:cNvPr>
                <p:cNvSpPr txBox="1"/>
                <p:nvPr/>
              </p:nvSpPr>
              <p:spPr>
                <a:xfrm>
                  <a:off x="3400742" y="2600762"/>
                  <a:ext cx="6953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F4940A5-FAD5-F942-A4CE-BAF85151A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0742" y="2600762"/>
                  <a:ext cx="695383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61CAE32-5B55-204E-BEB3-2239DBDCB3C2}"/>
                    </a:ext>
                  </a:extLst>
                </p:cNvPr>
                <p:cNvSpPr txBox="1"/>
                <p:nvPr/>
              </p:nvSpPr>
              <p:spPr>
                <a:xfrm>
                  <a:off x="4164207" y="2604149"/>
                  <a:ext cx="56073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61CAE32-5B55-204E-BEB3-2239DBDCB3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4207" y="2604149"/>
                  <a:ext cx="560731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27F92E6-9F81-C444-BFAA-FB69BF587611}"/>
                    </a:ext>
                  </a:extLst>
                </p:cNvPr>
                <p:cNvSpPr txBox="1"/>
                <p:nvPr/>
              </p:nvSpPr>
              <p:spPr>
                <a:xfrm>
                  <a:off x="3370617" y="566793"/>
                  <a:ext cx="6483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27F92E6-9F81-C444-BFAA-FB69BF587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0617" y="566793"/>
                  <a:ext cx="648383" cy="261610"/>
                </a:xfrm>
                <a:prstGeom prst="rect">
                  <a:avLst/>
                </a:prstGeom>
                <a:blipFill>
                  <a:blip r:embed="rId6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D2FE3C5C-A8B5-7C4A-9660-4965DAD81232}"/>
                    </a:ext>
                  </a:extLst>
                </p:cNvPr>
                <p:cNvSpPr txBox="1"/>
                <p:nvPr/>
              </p:nvSpPr>
              <p:spPr>
                <a:xfrm>
                  <a:off x="4189283" y="552731"/>
                  <a:ext cx="51373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D2FE3C5C-A8B5-7C4A-9660-4965DAD81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9283" y="552731"/>
                  <a:ext cx="513730" cy="261610"/>
                </a:xfrm>
                <a:prstGeom prst="rect">
                  <a:avLst/>
                </a:prstGeom>
                <a:blipFill>
                  <a:blip r:embed="rId7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712F52B-167D-8748-A8F0-556F8AF310AD}"/>
                </a:ext>
              </a:extLst>
            </p:cNvPr>
            <p:cNvCxnSpPr/>
            <p:nvPr/>
          </p:nvCxnSpPr>
          <p:spPr>
            <a:xfrm>
              <a:off x="4068353" y="485347"/>
              <a:ext cx="0" cy="210257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6DD4E5-5E71-B246-826C-20F17A5B0E61}"/>
                </a:ext>
              </a:extLst>
            </p:cNvPr>
            <p:cNvCxnSpPr/>
            <p:nvPr/>
          </p:nvCxnSpPr>
          <p:spPr>
            <a:xfrm>
              <a:off x="4794548" y="485347"/>
              <a:ext cx="0" cy="21025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CF91160-D5C7-0F4D-AE9D-1994E2660F4E}"/>
                </a:ext>
              </a:extLst>
            </p:cNvPr>
            <p:cNvCxnSpPr/>
            <p:nvPr/>
          </p:nvCxnSpPr>
          <p:spPr>
            <a:xfrm>
              <a:off x="3370617" y="473532"/>
              <a:ext cx="0" cy="21025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D721632A-9F10-9147-863D-380A5D725CBA}"/>
                </a:ext>
              </a:extLst>
            </p:cNvPr>
            <p:cNvCxnSpPr/>
            <p:nvPr/>
          </p:nvCxnSpPr>
          <p:spPr>
            <a:xfrm>
              <a:off x="3329666" y="349415"/>
              <a:ext cx="13603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EA9D9A4-C198-A141-9DCB-FE90506F796A}"/>
                    </a:ext>
                  </a:extLst>
                </p:cNvPr>
                <p:cNvSpPr txBox="1"/>
                <p:nvPr/>
              </p:nvSpPr>
              <p:spPr>
                <a:xfrm>
                  <a:off x="3633436" y="1694043"/>
                  <a:ext cx="813916" cy="27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EA9D9A4-C198-A141-9DCB-FE90506F79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3436" y="1694043"/>
                  <a:ext cx="813916" cy="27610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87AC7E79-A183-D44E-AA8A-F65D1192E000}"/>
                    </a:ext>
                  </a:extLst>
                </p:cNvPr>
                <p:cNvSpPr txBox="1"/>
                <p:nvPr/>
              </p:nvSpPr>
              <p:spPr>
                <a:xfrm>
                  <a:off x="4287974" y="1027566"/>
                  <a:ext cx="813916" cy="273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87AC7E79-A183-D44E-AA8A-F65D1192E0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974" y="1027566"/>
                  <a:ext cx="813916" cy="27302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AA55A57-8086-DF4D-8171-48B4D3928D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1087" y="2081166"/>
              <a:ext cx="70627" cy="1553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E998EF3-E35F-B742-8EB1-08114F148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0794" y="1364383"/>
              <a:ext cx="70627" cy="1553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DA65233-F097-024C-891D-081FD1311A8B}"/>
              </a:ext>
            </a:extLst>
          </p:cNvPr>
          <p:cNvGrpSpPr/>
          <p:nvPr/>
        </p:nvGrpSpPr>
        <p:grpSpPr>
          <a:xfrm>
            <a:off x="3258290" y="3001819"/>
            <a:ext cx="2162240" cy="3012187"/>
            <a:chOff x="3258290" y="3001819"/>
            <a:chExt cx="2162240" cy="301218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F47F9EE-A49B-2646-AAAA-99AE98E53516}"/>
                </a:ext>
              </a:extLst>
            </p:cNvPr>
            <p:cNvSpPr txBox="1"/>
            <p:nvPr/>
          </p:nvSpPr>
          <p:spPr>
            <a:xfrm>
              <a:off x="3982813" y="4412531"/>
              <a:ext cx="2156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*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FDDE171-4D1D-4E40-8550-0D998B4FF810}"/>
                </a:ext>
              </a:extLst>
            </p:cNvPr>
            <p:cNvSpPr/>
            <p:nvPr/>
          </p:nvSpPr>
          <p:spPr>
            <a:xfrm>
              <a:off x="3635365" y="4096393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D2078C8-3286-814D-AF9F-AFCB29F07E17}"/>
                </a:ext>
              </a:extLst>
            </p:cNvPr>
            <p:cNvSpPr/>
            <p:nvPr/>
          </p:nvSpPr>
          <p:spPr>
            <a:xfrm>
              <a:off x="4339541" y="4674141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3C4B34-75A1-824B-9DD8-0DF4C408EC72}"/>
                    </a:ext>
                  </a:extLst>
                </p:cNvPr>
                <p:cNvSpPr txBox="1"/>
                <p:nvPr/>
              </p:nvSpPr>
              <p:spPr>
                <a:xfrm>
                  <a:off x="3855801" y="4095291"/>
                  <a:ext cx="40088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3C4B34-75A1-824B-9DD8-0DF4C408E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801" y="4095291"/>
                  <a:ext cx="400885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A7C5579-023B-1F45-91FC-5DFE0A0BD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85269" y="3914937"/>
              <a:ext cx="36285" cy="181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697324F-7B72-0648-A55E-1A10B2FAF0E1}"/>
                </a:ext>
              </a:extLst>
            </p:cNvPr>
            <p:cNvCxnSpPr>
              <a:stCxn id="38" idx="1"/>
            </p:cNvCxnSpPr>
            <p:nvPr/>
          </p:nvCxnSpPr>
          <p:spPr>
            <a:xfrm flipH="1" flipV="1">
              <a:off x="3548279" y="4001046"/>
              <a:ext cx="123139" cy="134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5D16DED-1EB5-FF43-8871-1CF80218FC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0255" y="4144217"/>
              <a:ext cx="185110" cy="3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344AE04-9CB1-B74E-BD1E-B07B304C97C8}"/>
                </a:ext>
              </a:extLst>
            </p:cNvPr>
            <p:cNvCxnSpPr>
              <a:cxnSpLocks/>
              <a:stCxn id="39" idx="6"/>
            </p:cNvCxnSpPr>
            <p:nvPr/>
          </p:nvCxnSpPr>
          <p:spPr>
            <a:xfrm flipV="1">
              <a:off x="4585726" y="4794431"/>
              <a:ext cx="104248" cy="12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60F3784-B9CC-B24E-86E1-BA031F58A053}"/>
                </a:ext>
              </a:extLst>
            </p:cNvPr>
            <p:cNvCxnSpPr>
              <a:stCxn id="39" idx="5"/>
            </p:cNvCxnSpPr>
            <p:nvPr/>
          </p:nvCxnSpPr>
          <p:spPr>
            <a:xfrm>
              <a:off x="4549673" y="4901426"/>
              <a:ext cx="91000" cy="11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FD48C1B-7FDC-EC4C-96CB-8F76590AC7FD}"/>
                </a:ext>
              </a:extLst>
            </p:cNvPr>
            <p:cNvSpPr/>
            <p:nvPr/>
          </p:nvSpPr>
          <p:spPr>
            <a:xfrm>
              <a:off x="4358562" y="3618244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C86F37D-C915-684E-8A3A-B047DAAD4C86}"/>
                </a:ext>
              </a:extLst>
            </p:cNvPr>
            <p:cNvSpPr/>
            <p:nvPr/>
          </p:nvSpPr>
          <p:spPr>
            <a:xfrm>
              <a:off x="5062738" y="4195992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4E50FA0-AC79-8E44-B23F-A1E169FDCFBB}"/>
                    </a:ext>
                  </a:extLst>
                </p:cNvPr>
                <p:cNvSpPr txBox="1"/>
                <p:nvPr/>
              </p:nvSpPr>
              <p:spPr>
                <a:xfrm>
                  <a:off x="4559676" y="3615543"/>
                  <a:ext cx="46348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4E50FA0-AC79-8E44-B23F-A1E169FDCF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9676" y="3615543"/>
                  <a:ext cx="463483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B6CDC86-C82C-6B43-8E16-21C2AAB5FB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8466" y="3436788"/>
              <a:ext cx="36285" cy="181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83BE7A7-2A78-2F47-9540-D5D7E0D00059}"/>
                </a:ext>
              </a:extLst>
            </p:cNvPr>
            <p:cNvCxnSpPr>
              <a:stCxn id="47" idx="1"/>
            </p:cNvCxnSpPr>
            <p:nvPr/>
          </p:nvCxnSpPr>
          <p:spPr>
            <a:xfrm flipH="1" flipV="1">
              <a:off x="4271476" y="3522897"/>
              <a:ext cx="123139" cy="134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7498CEA-F847-364F-BC89-17D4AEF8A7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3452" y="3666068"/>
              <a:ext cx="185110" cy="3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86E3B49-89E7-984F-86AC-901B88FF5D63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V="1">
              <a:off x="5308923" y="4329132"/>
              <a:ext cx="11160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798DD9-A5F6-7B41-BB5D-DD175ED16E6D}"/>
                </a:ext>
              </a:extLst>
            </p:cNvPr>
            <p:cNvCxnSpPr>
              <a:stCxn id="48" idx="5"/>
            </p:cNvCxnSpPr>
            <p:nvPr/>
          </p:nvCxnSpPr>
          <p:spPr>
            <a:xfrm>
              <a:off x="5272870" y="4423277"/>
              <a:ext cx="91000" cy="11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84287C3-47C4-E349-8A9A-B0AB0EB2A928}"/>
                </a:ext>
              </a:extLst>
            </p:cNvPr>
            <p:cNvSpPr/>
            <p:nvPr/>
          </p:nvSpPr>
          <p:spPr>
            <a:xfrm>
              <a:off x="4019248" y="4423277"/>
              <a:ext cx="179259" cy="1909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D02FCF2-E575-E742-954D-6A5D442B36F0}"/>
                </a:ext>
              </a:extLst>
            </p:cNvPr>
            <p:cNvSpPr/>
            <p:nvPr/>
          </p:nvSpPr>
          <p:spPr>
            <a:xfrm>
              <a:off x="4771872" y="3943604"/>
              <a:ext cx="179259" cy="1909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E017631-37BF-8A41-898B-25440851B5C8}"/>
                </a:ext>
              </a:extLst>
            </p:cNvPr>
            <p:cNvSpPr txBox="1"/>
            <p:nvPr/>
          </p:nvSpPr>
          <p:spPr>
            <a:xfrm>
              <a:off x="4735437" y="3934382"/>
              <a:ext cx="2156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*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1A2CDE2-5C43-E948-A488-4FC3087D1323}"/>
                </a:ext>
              </a:extLst>
            </p:cNvPr>
            <p:cNvCxnSpPr>
              <a:cxnSpLocks/>
            </p:cNvCxnSpPr>
            <p:nvPr/>
          </p:nvCxnSpPr>
          <p:spPr>
            <a:xfrm>
              <a:off x="3857559" y="4306269"/>
              <a:ext cx="170152" cy="15156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45DE8A5-3119-6D42-A17B-0687818C24D4}"/>
                </a:ext>
              </a:extLst>
            </p:cNvPr>
            <p:cNvCxnSpPr>
              <a:cxnSpLocks/>
            </p:cNvCxnSpPr>
            <p:nvPr/>
          </p:nvCxnSpPr>
          <p:spPr>
            <a:xfrm>
              <a:off x="4176444" y="4583623"/>
              <a:ext cx="170152" cy="15156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B7EAE60-5591-274A-816E-B1661BB1A57B}"/>
                </a:ext>
              </a:extLst>
            </p:cNvPr>
            <p:cNvCxnSpPr>
              <a:cxnSpLocks/>
            </p:cNvCxnSpPr>
            <p:nvPr/>
          </p:nvCxnSpPr>
          <p:spPr>
            <a:xfrm>
              <a:off x="4562551" y="3830270"/>
              <a:ext cx="216385" cy="16992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260E362-230D-F348-9A47-DA2FD6F8F547}"/>
                </a:ext>
              </a:extLst>
            </p:cNvPr>
            <p:cNvCxnSpPr>
              <a:cxnSpLocks/>
            </p:cNvCxnSpPr>
            <p:nvPr/>
          </p:nvCxnSpPr>
          <p:spPr>
            <a:xfrm>
              <a:off x="4921160" y="4107132"/>
              <a:ext cx="170152" cy="15156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A8797C2-D7E5-1244-AFED-76187209EC14}"/>
                </a:ext>
              </a:extLst>
            </p:cNvPr>
            <p:cNvCxnSpPr>
              <a:cxnSpLocks/>
              <a:endCxn id="56" idx="4"/>
            </p:cNvCxnSpPr>
            <p:nvPr/>
          </p:nvCxnSpPr>
          <p:spPr>
            <a:xfrm flipH="1" flipV="1">
              <a:off x="4108878" y="4614249"/>
              <a:ext cx="359248" cy="931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FF6EEE-E927-0D40-9A7A-FFD741835CE9}"/>
                    </a:ext>
                  </a:extLst>
                </p:cNvPr>
                <p:cNvSpPr txBox="1"/>
                <p:nvPr/>
              </p:nvSpPr>
              <p:spPr>
                <a:xfrm>
                  <a:off x="4400111" y="5465272"/>
                  <a:ext cx="21569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FF6EEE-E927-0D40-9A7A-FFD741835C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0111" y="5465272"/>
                  <a:ext cx="215694" cy="261610"/>
                </a:xfrm>
                <a:prstGeom prst="rect">
                  <a:avLst/>
                </a:prstGeom>
                <a:blipFill>
                  <a:blip r:embed="rId12"/>
                  <a:stretch>
                    <a:fillRect r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FD655FD-318D-FF45-B6D7-3F0A48458C12}"/>
                </a:ext>
              </a:extLst>
            </p:cNvPr>
            <p:cNvCxnSpPr>
              <a:cxnSpLocks/>
              <a:stCxn id="77" idx="7"/>
            </p:cNvCxnSpPr>
            <p:nvPr/>
          </p:nvCxnSpPr>
          <p:spPr>
            <a:xfrm flipV="1">
              <a:off x="4592723" y="4125586"/>
              <a:ext cx="250561" cy="1415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A6926FF-F8E2-A84F-A90C-4280CF621EC2}"/>
                </a:ext>
              </a:extLst>
            </p:cNvPr>
            <p:cNvSpPr/>
            <p:nvPr/>
          </p:nvSpPr>
          <p:spPr>
            <a:xfrm>
              <a:off x="4458188" y="5516108"/>
              <a:ext cx="157617" cy="169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208CBEE-D2A2-444A-B947-FCE838F331F3}"/>
                    </a:ext>
                  </a:extLst>
                </p:cNvPr>
                <p:cNvSpPr txBox="1"/>
                <p:nvPr/>
              </p:nvSpPr>
              <p:spPr>
                <a:xfrm>
                  <a:off x="3332328" y="3001819"/>
                  <a:ext cx="6953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208CBEE-D2A2-444A-B947-FCE838F331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328" y="3001819"/>
                  <a:ext cx="695383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24ADD80-3EC2-7F40-859D-B768F6F3E681}"/>
                    </a:ext>
                  </a:extLst>
                </p:cNvPr>
                <p:cNvSpPr txBox="1"/>
                <p:nvPr/>
              </p:nvSpPr>
              <p:spPr>
                <a:xfrm>
                  <a:off x="4256686" y="3006379"/>
                  <a:ext cx="56073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24ADD80-3EC2-7F40-859D-B768F6F3E6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6686" y="3006379"/>
                  <a:ext cx="560731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D6C02C6-1AB5-A548-A5D4-947C7FF36FD8}"/>
                </a:ext>
              </a:extLst>
            </p:cNvPr>
            <p:cNvCxnSpPr/>
            <p:nvPr/>
          </p:nvCxnSpPr>
          <p:spPr>
            <a:xfrm>
              <a:off x="3258290" y="3271973"/>
              <a:ext cx="0" cy="21025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1FCCFF7-0F3F-8E42-A13E-08053D93B5E3}"/>
                </a:ext>
              </a:extLst>
            </p:cNvPr>
            <p:cNvCxnSpPr/>
            <p:nvPr/>
          </p:nvCxnSpPr>
          <p:spPr>
            <a:xfrm>
              <a:off x="4100590" y="3247152"/>
              <a:ext cx="0" cy="210257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A2B69B5-D92A-DB4B-B3A1-45F42AABA77D}"/>
                </a:ext>
              </a:extLst>
            </p:cNvPr>
            <p:cNvCxnSpPr/>
            <p:nvPr/>
          </p:nvCxnSpPr>
          <p:spPr>
            <a:xfrm>
              <a:off x="4947292" y="3229990"/>
              <a:ext cx="0" cy="21025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DB91954-B2C6-2F4F-AA03-D57CFF63BF06}"/>
                </a:ext>
              </a:extLst>
            </p:cNvPr>
            <p:cNvCxnSpPr/>
            <p:nvPr/>
          </p:nvCxnSpPr>
          <p:spPr>
            <a:xfrm flipH="1">
              <a:off x="3441580" y="6014006"/>
              <a:ext cx="14200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731AE7B-79C9-FB44-BF86-C049D7B9F70A}"/>
                </a:ext>
              </a:extLst>
            </p:cNvPr>
            <p:cNvSpPr txBox="1"/>
            <p:nvPr/>
          </p:nvSpPr>
          <p:spPr>
            <a:xfrm>
              <a:off x="3652653" y="5736873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 step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2463A13-CF7D-184C-B889-DA76E76916AA}"/>
                    </a:ext>
                  </a:extLst>
                </p:cNvPr>
                <p:cNvSpPr txBox="1"/>
                <p:nvPr/>
              </p:nvSpPr>
              <p:spPr>
                <a:xfrm>
                  <a:off x="3328409" y="3586654"/>
                  <a:ext cx="6483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2463A13-CF7D-184C-B889-DA76E76916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8409" y="3586654"/>
                  <a:ext cx="648383" cy="261610"/>
                </a:xfrm>
                <a:prstGeom prst="rect">
                  <a:avLst/>
                </a:prstGeom>
                <a:blipFill>
                  <a:blip r:embed="rId15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6192CA1E-6DB2-F44C-AC60-51017D153037}"/>
                    </a:ext>
                  </a:extLst>
                </p:cNvPr>
                <p:cNvSpPr txBox="1"/>
                <p:nvPr/>
              </p:nvSpPr>
              <p:spPr>
                <a:xfrm>
                  <a:off x="4033143" y="3232308"/>
                  <a:ext cx="51373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6192CA1E-6DB2-F44C-AC60-51017D1530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143" y="3232308"/>
                  <a:ext cx="513730" cy="261610"/>
                </a:xfrm>
                <a:prstGeom prst="rect">
                  <a:avLst/>
                </a:prstGeom>
                <a:blipFill>
                  <a:blip r:embed="rId16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6946747-0463-304F-A2C6-D55483427729}"/>
                </a:ext>
              </a:extLst>
            </p:cNvPr>
            <p:cNvCxnSpPr>
              <a:stCxn id="40" idx="2"/>
              <a:endCxn id="40" idx="2"/>
            </p:cNvCxnSpPr>
            <p:nvPr/>
          </p:nvCxnSpPr>
          <p:spPr>
            <a:xfrm>
              <a:off x="4056244" y="435690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F3E6338-F393-5744-95B3-88DD78C38F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517" y="4276151"/>
              <a:ext cx="93126" cy="90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D12F63B-4A67-BE4F-84FB-01C312AADC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7493" y="3808992"/>
              <a:ext cx="93126" cy="90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57812AD2-6733-F646-A1B1-58932116C731}"/>
                    </a:ext>
                  </a:extLst>
                </p:cNvPr>
                <p:cNvSpPr txBox="1"/>
                <p:nvPr/>
              </p:nvSpPr>
              <p:spPr>
                <a:xfrm>
                  <a:off x="3344193" y="4374310"/>
                  <a:ext cx="813916" cy="27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57812AD2-6733-F646-A1B1-58932116C7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193" y="4374310"/>
                  <a:ext cx="813916" cy="2761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E4020F2-B092-444B-90E7-E53E9AEF8744}"/>
                    </a:ext>
                  </a:extLst>
                </p:cNvPr>
                <p:cNvSpPr txBox="1"/>
                <p:nvPr/>
              </p:nvSpPr>
              <p:spPr>
                <a:xfrm>
                  <a:off x="4080671" y="3874409"/>
                  <a:ext cx="813916" cy="273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E4020F2-B092-444B-90E7-E53E9AEF8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0671" y="3874409"/>
                  <a:ext cx="813916" cy="27302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332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F0B55B-4D64-AB42-8C12-AC747EBC38C3}"/>
              </a:ext>
            </a:extLst>
          </p:cNvPr>
          <p:cNvGrpSpPr/>
          <p:nvPr/>
        </p:nvGrpSpPr>
        <p:grpSpPr>
          <a:xfrm>
            <a:off x="1807496" y="5133212"/>
            <a:ext cx="372806" cy="301255"/>
            <a:chOff x="1794273" y="3118296"/>
            <a:chExt cx="372806" cy="301255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F7641D30-3097-C54A-B2BE-1E565F02DFA7}"/>
                </a:ext>
              </a:extLst>
            </p:cNvPr>
            <p:cNvSpPr/>
            <p:nvPr/>
          </p:nvSpPr>
          <p:spPr>
            <a:xfrm>
              <a:off x="1794273" y="3118296"/>
              <a:ext cx="372806" cy="301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A435AF58-004C-5344-971D-1E371FA5C6C7}"/>
                    </a:ext>
                  </a:extLst>
                </p:cNvPr>
                <p:cNvSpPr txBox="1"/>
                <p:nvPr/>
              </p:nvSpPr>
              <p:spPr>
                <a:xfrm>
                  <a:off x="1829705" y="3118296"/>
                  <a:ext cx="3019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A435AF58-004C-5344-971D-1E371FA5C6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9705" y="3118296"/>
                  <a:ext cx="301942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1563902-2F39-704F-BE52-11DF96F150B4}"/>
              </a:ext>
            </a:extLst>
          </p:cNvPr>
          <p:cNvGrpSpPr/>
          <p:nvPr/>
        </p:nvGrpSpPr>
        <p:grpSpPr>
          <a:xfrm>
            <a:off x="2952183" y="5155179"/>
            <a:ext cx="490840" cy="301255"/>
            <a:chOff x="1724419" y="3118296"/>
            <a:chExt cx="490840" cy="301255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075ED274-B2E8-4C4B-A887-B2A367B31A63}"/>
                </a:ext>
              </a:extLst>
            </p:cNvPr>
            <p:cNvSpPr/>
            <p:nvPr/>
          </p:nvSpPr>
          <p:spPr>
            <a:xfrm>
              <a:off x="1794273" y="3118296"/>
              <a:ext cx="372806" cy="301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55298F9D-4B1D-AC47-8EF6-A11980ED2BB2}"/>
                    </a:ext>
                  </a:extLst>
                </p:cNvPr>
                <p:cNvSpPr txBox="1"/>
                <p:nvPr/>
              </p:nvSpPr>
              <p:spPr>
                <a:xfrm>
                  <a:off x="1724419" y="3128668"/>
                  <a:ext cx="49084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55298F9D-4B1D-AC47-8EF6-A11980ED2B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419" y="3128668"/>
                  <a:ext cx="490840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2A909BC1-BF18-5144-BFFA-D9411B59DDA5}"/>
              </a:ext>
            </a:extLst>
          </p:cNvPr>
          <p:cNvGrpSpPr/>
          <p:nvPr/>
        </p:nvGrpSpPr>
        <p:grpSpPr>
          <a:xfrm>
            <a:off x="3970343" y="5145728"/>
            <a:ext cx="317715" cy="301255"/>
            <a:chOff x="1701234" y="2146852"/>
            <a:chExt cx="317715" cy="301255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1B1EDCF-41B4-DD47-B1F3-F3019C0B9F3A}"/>
                </a:ext>
              </a:extLst>
            </p:cNvPr>
            <p:cNvSpPr/>
            <p:nvPr/>
          </p:nvSpPr>
          <p:spPr>
            <a:xfrm>
              <a:off x="1716455" y="2146852"/>
              <a:ext cx="287274" cy="3012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10B17FC1-EA01-A74F-9343-894CB37BE7D2}"/>
                    </a:ext>
                  </a:extLst>
                </p:cNvPr>
                <p:cNvSpPr txBox="1"/>
                <p:nvPr/>
              </p:nvSpPr>
              <p:spPr>
                <a:xfrm>
                  <a:off x="1701234" y="2166674"/>
                  <a:ext cx="31771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10B17FC1-EA01-A74F-9343-894CB37BE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34" y="2166674"/>
                  <a:ext cx="317715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EF422C1-CB3F-EF48-9FC4-50EE12B93F80}"/>
              </a:ext>
            </a:extLst>
          </p:cNvPr>
          <p:cNvGrpSpPr/>
          <p:nvPr/>
        </p:nvGrpSpPr>
        <p:grpSpPr>
          <a:xfrm>
            <a:off x="4610304" y="5125588"/>
            <a:ext cx="322524" cy="301255"/>
            <a:chOff x="1701234" y="2146852"/>
            <a:chExt cx="322524" cy="301255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9F7E1C47-845E-AE4E-83B3-0FAB48ABF47C}"/>
                </a:ext>
              </a:extLst>
            </p:cNvPr>
            <p:cNvSpPr/>
            <p:nvPr/>
          </p:nvSpPr>
          <p:spPr>
            <a:xfrm>
              <a:off x="1716455" y="2146852"/>
              <a:ext cx="287274" cy="3012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F340C673-DE4D-EF46-B4A9-4D591F61F4DC}"/>
                    </a:ext>
                  </a:extLst>
                </p:cNvPr>
                <p:cNvSpPr txBox="1"/>
                <p:nvPr/>
              </p:nvSpPr>
              <p:spPr>
                <a:xfrm>
                  <a:off x="1701234" y="2166674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F340C673-DE4D-EF46-B4A9-4D591F61F4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34" y="2166674"/>
                  <a:ext cx="322524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16926309-FB8B-254B-8740-E9D5F3DAEB26}"/>
              </a:ext>
            </a:extLst>
          </p:cNvPr>
          <p:cNvGrpSpPr/>
          <p:nvPr/>
        </p:nvGrpSpPr>
        <p:grpSpPr>
          <a:xfrm>
            <a:off x="994216" y="1624060"/>
            <a:ext cx="4788169" cy="3096473"/>
            <a:chOff x="994216" y="1624060"/>
            <a:chExt cx="4788169" cy="30964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B0FBDFA-3432-6440-95D4-741E8849FB26}"/>
                    </a:ext>
                  </a:extLst>
                </p:cNvPr>
                <p:cNvSpPr txBox="1"/>
                <p:nvPr/>
              </p:nvSpPr>
              <p:spPr>
                <a:xfrm>
                  <a:off x="5036509" y="1624060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B0FBDFA-3432-6440-95D4-741E8849F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509" y="1624060"/>
                  <a:ext cx="348749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FE6CF94-7B3C-054F-8C93-9C2ED195748C}"/>
                </a:ext>
              </a:extLst>
            </p:cNvPr>
            <p:cNvSpPr txBox="1"/>
            <p:nvPr/>
          </p:nvSpPr>
          <p:spPr>
            <a:xfrm>
              <a:off x="1529163" y="4474312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forget gate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E4D716B-A454-B346-A248-E40A668C94E3}"/>
                </a:ext>
              </a:extLst>
            </p:cNvPr>
            <p:cNvSpPr txBox="1"/>
            <p:nvPr/>
          </p:nvSpPr>
          <p:spPr>
            <a:xfrm>
              <a:off x="2590003" y="4471324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input gate</a:t>
              </a:r>
            </a:p>
          </p:txBody>
        </p:sp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9CE133DD-8AB8-D345-8F8B-1D11E0228F3E}"/>
                </a:ext>
              </a:extLst>
            </p:cNvPr>
            <p:cNvSpPr/>
            <p:nvPr/>
          </p:nvSpPr>
          <p:spPr>
            <a:xfrm>
              <a:off x="1549248" y="2593405"/>
              <a:ext cx="785497" cy="1880624"/>
            </a:xfrm>
            <a:prstGeom prst="roundRect">
              <a:avLst/>
            </a:prstGeom>
            <a:solidFill>
              <a:schemeClr val="accent1">
                <a:alpha val="17000"/>
              </a:scheme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50AD6932-21D6-5645-BCCB-2347B773FDAB}"/>
                </a:ext>
              </a:extLst>
            </p:cNvPr>
            <p:cNvSpPr/>
            <p:nvPr/>
          </p:nvSpPr>
          <p:spPr>
            <a:xfrm>
              <a:off x="2421615" y="2421360"/>
              <a:ext cx="1169429" cy="2052669"/>
            </a:xfrm>
            <a:prstGeom prst="roundRect">
              <a:avLst/>
            </a:prstGeom>
            <a:solidFill>
              <a:srgbClr val="FF0000">
                <a:alpha val="16000"/>
              </a:srgb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ounded Rectangle 157">
              <a:extLst>
                <a:ext uri="{FF2B5EF4-FFF2-40B4-BE49-F238E27FC236}">
                  <a16:creationId xmlns:a16="http://schemas.microsoft.com/office/drawing/2014/main" id="{2F207CA6-695A-BB49-8591-FBA0614DA51E}"/>
                </a:ext>
              </a:extLst>
            </p:cNvPr>
            <p:cNvSpPr/>
            <p:nvPr/>
          </p:nvSpPr>
          <p:spPr>
            <a:xfrm>
              <a:off x="3775166" y="2031559"/>
              <a:ext cx="1239924" cy="2105695"/>
            </a:xfrm>
            <a:prstGeom prst="roundRect">
              <a:avLst/>
            </a:prstGeom>
            <a:solidFill>
              <a:schemeClr val="accent6">
                <a:alpha val="19000"/>
              </a:scheme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FFA9729B-5CA8-B641-9EE6-BCED41DCF4D5}"/>
                </a:ext>
              </a:extLst>
            </p:cNvPr>
            <p:cNvSpPr/>
            <p:nvPr/>
          </p:nvSpPr>
          <p:spPr>
            <a:xfrm>
              <a:off x="1652513" y="1995342"/>
              <a:ext cx="2004059" cy="382363"/>
            </a:xfrm>
            <a:prstGeom prst="roundRect">
              <a:avLst/>
            </a:prstGeom>
            <a:solidFill>
              <a:schemeClr val="bg2">
                <a:alpha val="19000"/>
              </a:scheme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3035A86-3D97-9A4F-BD7F-48A6471BF6D1}"/>
                </a:ext>
              </a:extLst>
            </p:cNvPr>
            <p:cNvGrpSpPr/>
            <p:nvPr/>
          </p:nvGrpSpPr>
          <p:grpSpPr>
            <a:xfrm>
              <a:off x="1813932" y="2031559"/>
              <a:ext cx="317715" cy="301255"/>
              <a:chOff x="1701234" y="2146852"/>
              <a:chExt cx="317715" cy="30125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411F45E-5AB8-FC43-B9E3-3D9E099092A2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C2D3DD71-0D12-BA4A-86DC-C441B680093A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C2D3DD71-0D12-BA4A-86DC-C441B68009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F1B0C0D-3510-184A-8455-A55B97E42C58}"/>
                </a:ext>
              </a:extLst>
            </p:cNvPr>
            <p:cNvGrpSpPr/>
            <p:nvPr/>
          </p:nvGrpSpPr>
          <p:grpSpPr>
            <a:xfrm>
              <a:off x="1794273" y="3118296"/>
              <a:ext cx="372806" cy="301255"/>
              <a:chOff x="1794273" y="3118296"/>
              <a:chExt cx="372806" cy="30125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6507069-B0B8-134E-88C3-33DCD40DBCF9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E094DC4-0ABA-F046-93FA-3D551C7D368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E094DC4-0ABA-F046-93FA-3D551C7D36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01E5C8-CB3C-3541-87E4-BFB3F36F51FB}"/>
                </a:ext>
              </a:extLst>
            </p:cNvPr>
            <p:cNvGrpSpPr/>
            <p:nvPr/>
          </p:nvGrpSpPr>
          <p:grpSpPr>
            <a:xfrm>
              <a:off x="2478222" y="3113291"/>
              <a:ext cx="372806" cy="301255"/>
              <a:chOff x="1794273" y="3118296"/>
              <a:chExt cx="372806" cy="30125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C6420CD-7E7B-ED42-9BE2-54F94DE60BFA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DE80389-C6FD-154A-AB3C-52550FF541C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DE80389-C6FD-154A-AB3C-52550FF541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0B4B26-7B07-354D-A650-851B3A214C72}"/>
                </a:ext>
              </a:extLst>
            </p:cNvPr>
            <p:cNvGrpSpPr/>
            <p:nvPr/>
          </p:nvGrpSpPr>
          <p:grpSpPr>
            <a:xfrm>
              <a:off x="3197603" y="2031559"/>
              <a:ext cx="322524" cy="301255"/>
              <a:chOff x="1701234" y="2146852"/>
              <a:chExt cx="322524" cy="301255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53300AD-20D0-4643-BE5E-E3DDCC22ADAF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F1F0EC7-0847-864A-B080-F37FF716C1E4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F1F0EC7-0847-864A-B080-F37FF716C1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A9D4F97-CD00-1A40-9ABE-921F5993B19F}"/>
                </a:ext>
              </a:extLst>
            </p:cNvPr>
            <p:cNvGrpSpPr/>
            <p:nvPr/>
          </p:nvGrpSpPr>
          <p:grpSpPr>
            <a:xfrm>
              <a:off x="3202412" y="2490084"/>
              <a:ext cx="317715" cy="301255"/>
              <a:chOff x="1701234" y="2146852"/>
              <a:chExt cx="317715" cy="301255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056AFFD-6114-AB46-9D12-42F173B79B9E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3980640F-EC46-B148-8AC8-A3C4B333A1B1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3980640F-EC46-B148-8AC8-A3C4B333A1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0B73637-1A13-A641-9C4D-597822407D43}"/>
                </a:ext>
              </a:extLst>
            </p:cNvPr>
            <p:cNvGrpSpPr/>
            <p:nvPr/>
          </p:nvGrpSpPr>
          <p:grpSpPr>
            <a:xfrm>
              <a:off x="3100204" y="3127745"/>
              <a:ext cx="490840" cy="301255"/>
              <a:chOff x="1724419" y="3118296"/>
              <a:chExt cx="490840" cy="30125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DF474F8-8AEE-B247-A0C0-2D8BF3DD1F07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98AAE9C-FF14-5D40-A466-803677FD3894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98AAE9C-FF14-5D40-A466-803677FD38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3CEC960-7ECD-4145-97A3-D07C437775F8}"/>
                </a:ext>
              </a:extLst>
            </p:cNvPr>
            <p:cNvGrpSpPr/>
            <p:nvPr/>
          </p:nvGrpSpPr>
          <p:grpSpPr>
            <a:xfrm>
              <a:off x="3898632" y="3730489"/>
              <a:ext cx="372806" cy="301255"/>
              <a:chOff x="1794273" y="3118296"/>
              <a:chExt cx="372806" cy="30125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E1CD1DE-DA36-B242-8212-6863FE2B6D76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1968073-8460-0846-B562-70AC26F8714E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1968073-8460-0846-B562-70AC26F871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16CF0CB-07E5-DF4B-BF05-9547AD7ABDE4}"/>
                </a:ext>
              </a:extLst>
            </p:cNvPr>
            <p:cNvGrpSpPr/>
            <p:nvPr/>
          </p:nvGrpSpPr>
          <p:grpSpPr>
            <a:xfrm>
              <a:off x="4554032" y="3735411"/>
              <a:ext cx="317715" cy="301255"/>
              <a:chOff x="1701234" y="2146852"/>
              <a:chExt cx="317715" cy="30125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FA433B0-AA85-E046-B8FE-6F6FB12B8522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53A19EC6-F09D-B440-BB85-9FDB01A70697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53A19EC6-F09D-B440-BB85-9FDB01A706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277D0C3-EBB4-D34C-8C38-79F6E15C738A}"/>
                </a:ext>
              </a:extLst>
            </p:cNvPr>
            <p:cNvGrpSpPr/>
            <p:nvPr/>
          </p:nvGrpSpPr>
          <p:grpSpPr>
            <a:xfrm>
              <a:off x="4443188" y="2490084"/>
              <a:ext cx="490840" cy="301255"/>
              <a:chOff x="1724419" y="3118296"/>
              <a:chExt cx="490840" cy="301255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3D24B84-68DC-D84F-BE4E-DB499928894E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FD50F9F-530C-E240-B4BC-7573B66D81A7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FD50F9F-530C-E240-B4BC-7573B66D81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5036E73-B5B8-3843-A6D9-9D8B0F30F8F0}"/>
                </a:ext>
              </a:extLst>
            </p:cNvPr>
            <p:cNvCxnSpPr>
              <a:stCxn id="6" idx="0"/>
              <a:endCxn id="2" idx="4"/>
            </p:cNvCxnSpPr>
            <p:nvPr/>
          </p:nvCxnSpPr>
          <p:spPr>
            <a:xfrm flipH="1" flipV="1">
              <a:off x="1972790" y="2332814"/>
              <a:ext cx="7886" cy="785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E979133-E7DF-ED4C-8D0B-03F3B567B277}"/>
                </a:ext>
              </a:extLst>
            </p:cNvPr>
            <p:cNvCxnSpPr>
              <a:endCxn id="3" idx="1"/>
            </p:cNvCxnSpPr>
            <p:nvPr/>
          </p:nvCxnSpPr>
          <p:spPr>
            <a:xfrm>
              <a:off x="1491095" y="2182186"/>
              <a:ext cx="3228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BA2373B-7C20-8845-B95F-FFBA5FD3A0E6}"/>
                </a:ext>
              </a:extLst>
            </p:cNvPr>
            <p:cNvCxnSpPr>
              <a:cxnSpLocks/>
              <a:stCxn id="3" idx="3"/>
              <a:endCxn id="13" idx="1"/>
            </p:cNvCxnSpPr>
            <p:nvPr/>
          </p:nvCxnSpPr>
          <p:spPr>
            <a:xfrm>
              <a:off x="2131647" y="2182186"/>
              <a:ext cx="1065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ED154F0-C696-DF48-9CDD-D3521129FB8C}"/>
                </a:ext>
              </a:extLst>
            </p:cNvPr>
            <p:cNvCxnSpPr>
              <a:cxnSpLocks/>
              <a:stCxn id="16" idx="0"/>
              <a:endCxn id="12" idx="4"/>
            </p:cNvCxnSpPr>
            <p:nvPr/>
          </p:nvCxnSpPr>
          <p:spPr>
            <a:xfrm flipH="1" flipV="1">
              <a:off x="3356461" y="2332814"/>
              <a:ext cx="4809" cy="177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2828F47-6A8A-1440-93A7-D237CE34A8F3}"/>
                </a:ext>
              </a:extLst>
            </p:cNvPr>
            <p:cNvCxnSpPr>
              <a:cxnSpLocks/>
              <a:stCxn id="21" idx="3"/>
              <a:endCxn id="25" idx="1"/>
            </p:cNvCxnSpPr>
            <p:nvPr/>
          </p:nvCxnSpPr>
          <p:spPr>
            <a:xfrm>
              <a:off x="4271438" y="3881117"/>
              <a:ext cx="282594" cy="492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C808A73-9CD4-1B47-B989-8920D1149FB7}"/>
                </a:ext>
              </a:extLst>
            </p:cNvPr>
            <p:cNvGrpSpPr/>
            <p:nvPr/>
          </p:nvGrpSpPr>
          <p:grpSpPr>
            <a:xfrm rot="21317275">
              <a:off x="1942910" y="3809293"/>
              <a:ext cx="107365" cy="145213"/>
              <a:chOff x="2601257" y="4031743"/>
              <a:chExt cx="192526" cy="192527"/>
            </a:xfrm>
          </p:grpSpPr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5DE21757-AB13-6446-B9B1-234C3F631605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06BD8F1E-A094-A247-92F5-CE82BF8A27C5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76AAC99-9683-E745-82C6-BDB802DFA453}"/>
                </a:ext>
              </a:extLst>
            </p:cNvPr>
            <p:cNvGrpSpPr/>
            <p:nvPr/>
          </p:nvGrpSpPr>
          <p:grpSpPr>
            <a:xfrm rot="21317275">
              <a:off x="2628947" y="3815250"/>
              <a:ext cx="107365" cy="145213"/>
              <a:chOff x="2601257" y="4031743"/>
              <a:chExt cx="192526" cy="192527"/>
            </a:xfrm>
          </p:grpSpPr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D8F54F67-976A-4143-817D-955EF5F6ACA4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02EAEDDE-4FF1-3449-81AB-9D6374A4932A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78F8577-C602-3447-8104-6D5228FAC65C}"/>
                </a:ext>
              </a:extLst>
            </p:cNvPr>
            <p:cNvGrpSpPr/>
            <p:nvPr/>
          </p:nvGrpSpPr>
          <p:grpSpPr>
            <a:xfrm rot="21317275">
              <a:off x="3314388" y="3808509"/>
              <a:ext cx="107365" cy="145213"/>
              <a:chOff x="2601257" y="4031743"/>
              <a:chExt cx="192526" cy="192527"/>
            </a:xfrm>
          </p:grpSpPr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FE526607-6BD7-1B46-914B-BCE6C110F587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898AC40F-A6FB-F242-B5A0-52E3BE82BACA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2E6B136-C03E-0A44-B3F5-B48F3143C3FB}"/>
                </a:ext>
              </a:extLst>
            </p:cNvPr>
            <p:cNvCxnSpPr>
              <a:cxnSpLocks/>
              <a:stCxn id="44" idx="2"/>
              <a:endCxn id="50" idx="0"/>
            </p:cNvCxnSpPr>
            <p:nvPr/>
          </p:nvCxnSpPr>
          <p:spPr>
            <a:xfrm>
              <a:off x="2041069" y="3878234"/>
              <a:ext cx="587353" cy="54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CCDB52B-A5E1-F348-8D29-F47C9EFB81FA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flipV="1">
              <a:off x="2727106" y="3879157"/>
              <a:ext cx="581498" cy="5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F94B108-905F-3E47-8CBD-921BD4664F95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3414512" y="3879157"/>
              <a:ext cx="484120" cy="196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3D8FC67-B86D-5548-AE38-1AD9AF4C3DAE}"/>
                </a:ext>
              </a:extLst>
            </p:cNvPr>
            <p:cNvCxnSpPr>
              <a:cxnSpLocks/>
            </p:cNvCxnSpPr>
            <p:nvPr/>
          </p:nvCxnSpPr>
          <p:spPr>
            <a:xfrm>
              <a:off x="1368132" y="3879157"/>
              <a:ext cx="576227" cy="1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1EC0F1F-F651-5C48-A660-FFBD6014A439}"/>
                </a:ext>
              </a:extLst>
            </p:cNvPr>
            <p:cNvCxnSpPr>
              <a:cxnSpLocks/>
              <a:stCxn id="5" idx="2"/>
              <a:endCxn id="138" idx="0"/>
            </p:cNvCxnSpPr>
            <p:nvPr/>
          </p:nvCxnSpPr>
          <p:spPr>
            <a:xfrm flipH="1">
              <a:off x="1979478" y="3419551"/>
              <a:ext cx="1198" cy="643187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7331075-7774-9E42-AE9E-072BDE31C001}"/>
                </a:ext>
              </a:extLst>
            </p:cNvPr>
            <p:cNvCxnSpPr>
              <a:cxnSpLocks/>
              <a:stCxn id="9" idx="2"/>
              <a:endCxn id="134" idx="0"/>
            </p:cNvCxnSpPr>
            <p:nvPr/>
          </p:nvCxnSpPr>
          <p:spPr>
            <a:xfrm>
              <a:off x="2664625" y="3414546"/>
              <a:ext cx="4285" cy="658249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3FA2A3-0E44-2645-8F88-9C37CC80BE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136" y="3429000"/>
              <a:ext cx="3653" cy="651267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1BD25AE9-E84A-4447-9ECF-19F76B10DB84}"/>
                </a:ext>
              </a:extLst>
            </p:cNvPr>
            <p:cNvSpPr/>
            <p:nvPr/>
          </p:nvSpPr>
          <p:spPr>
            <a:xfrm rot="4952950">
              <a:off x="1583143" y="348615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9C82C7DD-110F-4142-BA9C-1A6F377F9E5C}"/>
                </a:ext>
              </a:extLst>
            </p:cNvPr>
            <p:cNvSpPr/>
            <p:nvPr/>
          </p:nvSpPr>
          <p:spPr>
            <a:xfrm rot="4952950">
              <a:off x="2271098" y="3488635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9B7A8AB9-E193-E34E-AE79-DF9078E4198C}"/>
                </a:ext>
              </a:extLst>
            </p:cNvPr>
            <p:cNvSpPr/>
            <p:nvPr/>
          </p:nvSpPr>
          <p:spPr>
            <a:xfrm rot="4952950">
              <a:off x="2961216" y="348615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759DFEC-A9DC-7441-AC59-A88D679721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5377" y="2783075"/>
              <a:ext cx="0" cy="344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865308E-6A8D-EB4C-836C-0E1C26665F95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2664625" y="2640711"/>
              <a:ext cx="0" cy="472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6346738-99C9-7547-8A05-26BC1DFA6FB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2664625" y="2640711"/>
              <a:ext cx="5377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A1E3B8C-992D-2544-A8DC-CF6B6DA01FFB}"/>
                </a:ext>
              </a:extLst>
            </p:cNvPr>
            <p:cNvCxnSpPr>
              <a:cxnSpLocks/>
            </p:cNvCxnSpPr>
            <p:nvPr/>
          </p:nvCxnSpPr>
          <p:spPr>
            <a:xfrm>
              <a:off x="3502177" y="2182313"/>
              <a:ext cx="19842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A816B677-8A98-7A4E-B925-B8A72A9DD191}"/>
                </a:ext>
              </a:extLst>
            </p:cNvPr>
            <p:cNvSpPr/>
            <p:nvPr/>
          </p:nvSpPr>
          <p:spPr>
            <a:xfrm rot="21190350">
              <a:off x="4294206" y="218454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3B854D9B-30C4-D141-BC5C-6972C987DD0D}"/>
                </a:ext>
              </a:extLst>
            </p:cNvPr>
            <p:cNvCxnSpPr>
              <a:cxnSpLocks/>
            </p:cNvCxnSpPr>
            <p:nvPr/>
          </p:nvCxnSpPr>
          <p:spPr>
            <a:xfrm>
              <a:off x="4697256" y="2342725"/>
              <a:ext cx="0" cy="157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72D1132-4F20-A044-8D1B-EB945E092CAB}"/>
                </a:ext>
              </a:extLst>
            </p:cNvPr>
            <p:cNvCxnSpPr>
              <a:cxnSpLocks/>
              <a:stCxn id="27" idx="2"/>
              <a:endCxn id="24" idx="0"/>
            </p:cNvCxnSpPr>
            <p:nvPr/>
          </p:nvCxnSpPr>
          <p:spPr>
            <a:xfrm>
              <a:off x="4699445" y="2791339"/>
              <a:ext cx="13445" cy="944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1D1E47AE-3CF7-9340-A5D9-61FE051C2D9B}"/>
                </a:ext>
              </a:extLst>
            </p:cNvPr>
            <p:cNvCxnSpPr>
              <a:stCxn id="25" idx="3"/>
            </p:cNvCxnSpPr>
            <p:nvPr/>
          </p:nvCxnSpPr>
          <p:spPr>
            <a:xfrm>
              <a:off x="4871747" y="3886038"/>
              <a:ext cx="6146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EC7674A0-15DB-2A44-8A32-23D22AD4E571}"/>
                </a:ext>
              </a:extLst>
            </p:cNvPr>
            <p:cNvSpPr/>
            <p:nvPr/>
          </p:nvSpPr>
          <p:spPr>
            <a:xfrm rot="4952950">
              <a:off x="4813980" y="349127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E77A481D-6CFA-D142-A40E-C33F110367CB}"/>
                </a:ext>
              </a:extLst>
            </p:cNvPr>
            <p:cNvGrpSpPr/>
            <p:nvPr/>
          </p:nvGrpSpPr>
          <p:grpSpPr>
            <a:xfrm rot="5013920">
              <a:off x="5151097" y="2109579"/>
              <a:ext cx="107365" cy="145213"/>
              <a:chOff x="2601257" y="4031743"/>
              <a:chExt cx="192526" cy="192527"/>
            </a:xfrm>
          </p:grpSpPr>
          <p:sp>
            <p:nvSpPr>
              <p:cNvPr id="118" name="Arc 117">
                <a:extLst>
                  <a:ext uri="{FF2B5EF4-FFF2-40B4-BE49-F238E27FC236}">
                    <a16:creationId xmlns:a16="http://schemas.microsoft.com/office/drawing/2014/main" id="{75B9D186-B64C-2E44-B092-A07024DD9232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D26BDB7F-9802-244C-AF2D-9B27B53C158A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78C13CB-1ED1-AF4F-99A9-9981EB980A5E}"/>
                </a:ext>
              </a:extLst>
            </p:cNvPr>
            <p:cNvCxnSpPr>
              <a:endCxn id="118" idx="2"/>
            </p:cNvCxnSpPr>
            <p:nvPr/>
          </p:nvCxnSpPr>
          <p:spPr>
            <a:xfrm flipH="1" flipV="1">
              <a:off x="5209780" y="2226531"/>
              <a:ext cx="3537" cy="1452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C5FF8A8-0CBF-A547-8786-0E2914B5882A}"/>
                </a:ext>
              </a:extLst>
            </p:cNvPr>
            <p:cNvCxnSpPr>
              <a:stCxn id="119" idx="0"/>
            </p:cNvCxnSpPr>
            <p:nvPr/>
          </p:nvCxnSpPr>
          <p:spPr>
            <a:xfrm flipV="1">
              <a:off x="5207301" y="1862807"/>
              <a:ext cx="4247" cy="265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F71BA993-AED1-C14F-B953-4ACE02A27418}"/>
                    </a:ext>
                  </a:extLst>
                </p:cNvPr>
                <p:cNvSpPr txBox="1"/>
                <p:nvPr/>
              </p:nvSpPr>
              <p:spPr>
                <a:xfrm>
                  <a:off x="5440968" y="1997073"/>
                  <a:ext cx="3308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F71BA993-AED1-C14F-B953-4ACE02A27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0968" y="1997073"/>
                  <a:ext cx="33086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1F5DBEF8-2B06-8E40-9740-56C2EBF0A9CE}"/>
                    </a:ext>
                  </a:extLst>
                </p:cNvPr>
                <p:cNvSpPr txBox="1"/>
                <p:nvPr/>
              </p:nvSpPr>
              <p:spPr>
                <a:xfrm>
                  <a:off x="5433636" y="3741747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1F5DBEF8-2B06-8E40-9740-56C2EBF0A9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636" y="3741747"/>
                  <a:ext cx="348749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D5C044F9-1ACA-954B-BDBD-1C030B040704}"/>
                    </a:ext>
                  </a:extLst>
                </p:cNvPr>
                <p:cNvSpPr txBox="1"/>
                <p:nvPr/>
              </p:nvSpPr>
              <p:spPr>
                <a:xfrm>
                  <a:off x="1205051" y="4137254"/>
                  <a:ext cx="344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D5C044F9-1ACA-954B-BDBD-1C030B040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051" y="4137254"/>
                  <a:ext cx="344197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154D20F1-0E35-884C-B4ED-4BA50E61C608}"/>
                </a:ext>
              </a:extLst>
            </p:cNvPr>
            <p:cNvSpPr/>
            <p:nvPr/>
          </p:nvSpPr>
          <p:spPr>
            <a:xfrm rot="16200000">
              <a:off x="3517430" y="3887106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Arc 129">
              <a:extLst>
                <a:ext uri="{FF2B5EF4-FFF2-40B4-BE49-F238E27FC236}">
                  <a16:creationId xmlns:a16="http://schemas.microsoft.com/office/drawing/2014/main" id="{CC5B25D4-A953-164E-8081-A7C37E67C19C}"/>
                </a:ext>
              </a:extLst>
            </p:cNvPr>
            <p:cNvSpPr/>
            <p:nvPr/>
          </p:nvSpPr>
          <p:spPr>
            <a:xfrm rot="5080787">
              <a:off x="3133151" y="388092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Arc 131">
              <a:extLst>
                <a:ext uri="{FF2B5EF4-FFF2-40B4-BE49-F238E27FC236}">
                  <a16:creationId xmlns:a16="http://schemas.microsoft.com/office/drawing/2014/main" id="{55F07426-6D91-1E46-9BA3-A427ED51066B}"/>
                </a:ext>
              </a:extLst>
            </p:cNvPr>
            <p:cNvSpPr/>
            <p:nvPr/>
          </p:nvSpPr>
          <p:spPr>
            <a:xfrm rot="5080787">
              <a:off x="2960088" y="389452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>
              <a:extLst>
                <a:ext uri="{FF2B5EF4-FFF2-40B4-BE49-F238E27FC236}">
                  <a16:creationId xmlns:a16="http://schemas.microsoft.com/office/drawing/2014/main" id="{5E123234-DFB3-2445-A832-B4F468CED117}"/>
                </a:ext>
              </a:extLst>
            </p:cNvPr>
            <p:cNvSpPr/>
            <p:nvPr/>
          </p:nvSpPr>
          <p:spPr>
            <a:xfrm rot="5080787">
              <a:off x="2275471" y="389754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Arc 137">
              <a:extLst>
                <a:ext uri="{FF2B5EF4-FFF2-40B4-BE49-F238E27FC236}">
                  <a16:creationId xmlns:a16="http://schemas.microsoft.com/office/drawing/2014/main" id="{465F536A-94D8-CB49-92D3-43477E58669B}"/>
                </a:ext>
              </a:extLst>
            </p:cNvPr>
            <p:cNvSpPr/>
            <p:nvPr/>
          </p:nvSpPr>
          <p:spPr>
            <a:xfrm rot="5080787">
              <a:off x="1586039" y="388748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AD2F4DB-79FB-674F-90AA-439953FFD704}"/>
                </a:ext>
              </a:extLst>
            </p:cNvPr>
            <p:cNvCxnSpPr/>
            <p:nvPr/>
          </p:nvCxnSpPr>
          <p:spPr>
            <a:xfrm flipH="1">
              <a:off x="1491095" y="4281377"/>
              <a:ext cx="18610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riangle 145">
              <a:extLst>
                <a:ext uri="{FF2B5EF4-FFF2-40B4-BE49-F238E27FC236}">
                  <a16:creationId xmlns:a16="http://schemas.microsoft.com/office/drawing/2014/main" id="{1DB1741E-731C-9745-9403-1FD63DD6FA79}"/>
                </a:ext>
              </a:extLst>
            </p:cNvPr>
            <p:cNvSpPr/>
            <p:nvPr/>
          </p:nvSpPr>
          <p:spPr>
            <a:xfrm rot="16200000" flipH="1" flipV="1">
              <a:off x="1721918" y="424766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riangle 146">
              <a:extLst>
                <a:ext uri="{FF2B5EF4-FFF2-40B4-BE49-F238E27FC236}">
                  <a16:creationId xmlns:a16="http://schemas.microsoft.com/office/drawing/2014/main" id="{1ED981DD-F2E3-C84C-AF80-1C3FC2643CDF}"/>
                </a:ext>
              </a:extLst>
            </p:cNvPr>
            <p:cNvSpPr/>
            <p:nvPr/>
          </p:nvSpPr>
          <p:spPr>
            <a:xfrm rot="16200000" flipH="1" flipV="1">
              <a:off x="2430813" y="424766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riangle 147">
              <a:extLst>
                <a:ext uri="{FF2B5EF4-FFF2-40B4-BE49-F238E27FC236}">
                  <a16:creationId xmlns:a16="http://schemas.microsoft.com/office/drawing/2014/main" id="{7E98C87B-6882-2642-8C95-3E4BB9EF300A}"/>
                </a:ext>
              </a:extLst>
            </p:cNvPr>
            <p:cNvSpPr/>
            <p:nvPr/>
          </p:nvSpPr>
          <p:spPr>
            <a:xfrm rot="16200000" flipH="1" flipV="1">
              <a:off x="3127607" y="424766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riangle 148">
              <a:extLst>
                <a:ext uri="{FF2B5EF4-FFF2-40B4-BE49-F238E27FC236}">
                  <a16:creationId xmlns:a16="http://schemas.microsoft.com/office/drawing/2014/main" id="{ACDFE022-AC72-4E45-AA73-0B0710F7D16F}"/>
                </a:ext>
              </a:extLst>
            </p:cNvPr>
            <p:cNvSpPr/>
            <p:nvPr/>
          </p:nvSpPr>
          <p:spPr>
            <a:xfrm rot="16200000" flipH="1" flipV="1">
              <a:off x="1739762" y="3848077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riangle 149">
              <a:extLst>
                <a:ext uri="{FF2B5EF4-FFF2-40B4-BE49-F238E27FC236}">
                  <a16:creationId xmlns:a16="http://schemas.microsoft.com/office/drawing/2014/main" id="{52A27921-E8A7-3746-93B3-1610456AE504}"/>
                </a:ext>
              </a:extLst>
            </p:cNvPr>
            <p:cNvSpPr/>
            <p:nvPr/>
          </p:nvSpPr>
          <p:spPr>
            <a:xfrm rot="16200000" flipH="1" flipV="1">
              <a:off x="2434726" y="3848078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riangle 150">
              <a:extLst>
                <a:ext uri="{FF2B5EF4-FFF2-40B4-BE49-F238E27FC236}">
                  <a16:creationId xmlns:a16="http://schemas.microsoft.com/office/drawing/2014/main" id="{3703C299-20E6-6640-BF41-EEB36F32F363}"/>
                </a:ext>
              </a:extLst>
            </p:cNvPr>
            <p:cNvSpPr/>
            <p:nvPr/>
          </p:nvSpPr>
          <p:spPr>
            <a:xfrm rot="16200000" flipH="1" flipV="1">
              <a:off x="3116731" y="3850480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C39F2663-99F8-5444-94C6-E794DAC34083}"/>
                    </a:ext>
                  </a:extLst>
                </p:cNvPr>
                <p:cNvSpPr txBox="1"/>
                <p:nvPr/>
              </p:nvSpPr>
              <p:spPr>
                <a:xfrm>
                  <a:off x="1115196" y="2031844"/>
                  <a:ext cx="46551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C39F2663-99F8-5444-94C6-E794DAC340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196" y="2031844"/>
                  <a:ext cx="465512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7ACAE64E-6887-C443-A357-2CFCF40FF653}"/>
                    </a:ext>
                  </a:extLst>
                </p:cNvPr>
                <p:cNvSpPr txBox="1"/>
                <p:nvPr/>
              </p:nvSpPr>
              <p:spPr>
                <a:xfrm>
                  <a:off x="994216" y="3694547"/>
                  <a:ext cx="4834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7ACAE64E-6887-C443-A357-2CFCF40FF6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16" y="3694547"/>
                  <a:ext cx="483402" cy="2616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6CA8B19-3B5C-B04C-9486-233A9A61860A}"/>
                </a:ext>
              </a:extLst>
            </p:cNvPr>
            <p:cNvSpPr txBox="1"/>
            <p:nvPr/>
          </p:nvSpPr>
          <p:spPr>
            <a:xfrm>
              <a:off x="4021754" y="4158265"/>
              <a:ext cx="8640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output gate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0F26EFD-EA02-1A41-9D8D-F14EC2DCCAA4}"/>
                </a:ext>
              </a:extLst>
            </p:cNvPr>
            <p:cNvSpPr txBox="1"/>
            <p:nvPr/>
          </p:nvSpPr>
          <p:spPr>
            <a:xfrm>
              <a:off x="2232578" y="1751826"/>
              <a:ext cx="673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cell state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0" name="TextBox 369">
                  <a:extLst>
                    <a:ext uri="{FF2B5EF4-FFF2-40B4-BE49-F238E27FC236}">
                      <a16:creationId xmlns:a16="http://schemas.microsoft.com/office/drawing/2014/main" id="{15DFB623-0E52-334E-A108-0A9F29FC9419}"/>
                    </a:ext>
                  </a:extLst>
                </p:cNvPr>
                <p:cNvSpPr txBox="1"/>
                <p:nvPr/>
              </p:nvSpPr>
              <p:spPr>
                <a:xfrm>
                  <a:off x="1941996" y="2827308"/>
                  <a:ext cx="32508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0" name="TextBox 369">
                  <a:extLst>
                    <a:ext uri="{FF2B5EF4-FFF2-40B4-BE49-F238E27FC236}">
                      <a16:creationId xmlns:a16="http://schemas.microsoft.com/office/drawing/2014/main" id="{15DFB623-0E52-334E-A108-0A9F29FC94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1996" y="2827308"/>
                  <a:ext cx="325089" cy="2616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1" name="TextBox 370">
                  <a:extLst>
                    <a:ext uri="{FF2B5EF4-FFF2-40B4-BE49-F238E27FC236}">
                      <a16:creationId xmlns:a16="http://schemas.microsoft.com/office/drawing/2014/main" id="{106C5871-3665-474E-9C52-F6E5A5C61E7F}"/>
                    </a:ext>
                  </a:extLst>
                </p:cNvPr>
                <p:cNvSpPr txBox="1"/>
                <p:nvPr/>
              </p:nvSpPr>
              <p:spPr>
                <a:xfrm>
                  <a:off x="2628422" y="2827308"/>
                  <a:ext cx="31508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1" name="TextBox 370">
                  <a:extLst>
                    <a:ext uri="{FF2B5EF4-FFF2-40B4-BE49-F238E27FC236}">
                      <a16:creationId xmlns:a16="http://schemas.microsoft.com/office/drawing/2014/main" id="{106C5871-3665-474E-9C52-F6E5A5C61E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422" y="2827308"/>
                  <a:ext cx="315086" cy="2616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7D59B61B-EC43-734D-B2A4-C451FB68D0FF}"/>
                    </a:ext>
                  </a:extLst>
                </p:cNvPr>
                <p:cNvSpPr txBox="1"/>
                <p:nvPr/>
              </p:nvSpPr>
              <p:spPr>
                <a:xfrm>
                  <a:off x="3066683" y="2824436"/>
                  <a:ext cx="346890" cy="2650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7D59B61B-EC43-734D-B2A4-C451FB68D0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683" y="2824436"/>
                  <a:ext cx="346890" cy="26507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B8FFD64A-6025-9543-BFDA-A21F77F44003}"/>
                    </a:ext>
                  </a:extLst>
                </p:cNvPr>
                <p:cNvSpPr txBox="1"/>
                <p:nvPr/>
              </p:nvSpPr>
              <p:spPr>
                <a:xfrm>
                  <a:off x="4228943" y="3581535"/>
                  <a:ext cx="34105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B8FFD64A-6025-9543-BFDA-A21F77F44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943" y="3581535"/>
                  <a:ext cx="341055" cy="26161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C7705D69-03A4-BD4F-84C1-934A424A6B5C}"/>
              </a:ext>
            </a:extLst>
          </p:cNvPr>
          <p:cNvGrpSpPr/>
          <p:nvPr/>
        </p:nvGrpSpPr>
        <p:grpSpPr>
          <a:xfrm>
            <a:off x="6366022" y="1589880"/>
            <a:ext cx="4788169" cy="3096473"/>
            <a:chOff x="6366022" y="1589880"/>
            <a:chExt cx="4788169" cy="3096473"/>
          </a:xfrm>
        </p:grpSpPr>
        <p:sp>
          <p:nvSpPr>
            <p:cNvPr id="182" name="Rounded Rectangle 181">
              <a:extLst>
                <a:ext uri="{FF2B5EF4-FFF2-40B4-BE49-F238E27FC236}">
                  <a16:creationId xmlns:a16="http://schemas.microsoft.com/office/drawing/2014/main" id="{4442AA02-0DE1-4B4D-B6C6-8BC4F023C259}"/>
                </a:ext>
              </a:extLst>
            </p:cNvPr>
            <p:cNvSpPr/>
            <p:nvPr/>
          </p:nvSpPr>
          <p:spPr>
            <a:xfrm>
              <a:off x="6899351" y="2521784"/>
              <a:ext cx="785497" cy="1880624"/>
            </a:xfrm>
            <a:prstGeom prst="roundRect">
              <a:avLst/>
            </a:prstGeom>
            <a:solidFill>
              <a:schemeClr val="accent1">
                <a:alpha val="17000"/>
              </a:scheme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6FA25E0B-8B2C-9244-80A4-52223D9E1561}"/>
                    </a:ext>
                  </a:extLst>
                </p:cNvPr>
                <p:cNvSpPr txBox="1"/>
                <p:nvPr/>
              </p:nvSpPr>
              <p:spPr>
                <a:xfrm>
                  <a:off x="10408315" y="1589880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6FA25E0B-8B2C-9244-80A4-52223D9E15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8315" y="1589880"/>
                  <a:ext cx="348749" cy="26161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9E3A2C32-89DE-4041-A6DD-AAA35888CC1F}"/>
                </a:ext>
              </a:extLst>
            </p:cNvPr>
            <p:cNvSpPr txBox="1"/>
            <p:nvPr/>
          </p:nvSpPr>
          <p:spPr>
            <a:xfrm>
              <a:off x="6900969" y="4440132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forget gate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0706A306-77DB-AC49-BB13-1702F28E7AFB}"/>
                </a:ext>
              </a:extLst>
            </p:cNvPr>
            <p:cNvSpPr txBox="1"/>
            <p:nvPr/>
          </p:nvSpPr>
          <p:spPr>
            <a:xfrm>
              <a:off x="7961809" y="4437144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input gate</a:t>
              </a:r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4169124A-9E61-E448-B8CC-469DED977150}"/>
                </a:ext>
              </a:extLst>
            </p:cNvPr>
            <p:cNvGrpSpPr/>
            <p:nvPr/>
          </p:nvGrpSpPr>
          <p:grpSpPr>
            <a:xfrm>
              <a:off x="7185738" y="1997379"/>
              <a:ext cx="317715" cy="301255"/>
              <a:chOff x="1701234" y="2146852"/>
              <a:chExt cx="317715" cy="301255"/>
            </a:xfrm>
          </p:grpSpPr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525C5B02-5A85-794C-9C7A-B6296B54271C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9F998DC1-2572-B843-B17B-2ECBC1835989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9F998DC1-2572-B843-B17B-2ECBC18359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137B9D69-6D1A-8048-8D77-F71D037EF60F}"/>
                </a:ext>
              </a:extLst>
            </p:cNvPr>
            <p:cNvSpPr/>
            <p:nvPr/>
          </p:nvSpPr>
          <p:spPr>
            <a:xfrm>
              <a:off x="7166079" y="3084116"/>
              <a:ext cx="372806" cy="301255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95FFA1AF-68C4-1943-BD70-58FDF802890D}"/>
                    </a:ext>
                  </a:extLst>
                </p:cNvPr>
                <p:cNvSpPr txBox="1"/>
                <p:nvPr/>
              </p:nvSpPr>
              <p:spPr>
                <a:xfrm>
                  <a:off x="7201511" y="3084116"/>
                  <a:ext cx="3019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95FFA1AF-68C4-1943-BD70-58FDF80289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511" y="3084116"/>
                  <a:ext cx="301942" cy="261610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50B05F22-B039-3147-9A1A-0E08D032D81A}"/>
                </a:ext>
              </a:extLst>
            </p:cNvPr>
            <p:cNvGrpSpPr/>
            <p:nvPr/>
          </p:nvGrpSpPr>
          <p:grpSpPr>
            <a:xfrm>
              <a:off x="7850028" y="3079111"/>
              <a:ext cx="372806" cy="301255"/>
              <a:chOff x="1794273" y="3118296"/>
              <a:chExt cx="372806" cy="301255"/>
            </a:xfrm>
          </p:grpSpPr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CA0B1A70-83B4-104C-B255-9384DDACAD90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08214A6E-723B-1C41-9324-3D861DC477BF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08214A6E-723B-1C41-9324-3D861DC477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2EF0511B-6BA7-1749-81A6-A2496F742F70}"/>
                </a:ext>
              </a:extLst>
            </p:cNvPr>
            <p:cNvGrpSpPr/>
            <p:nvPr/>
          </p:nvGrpSpPr>
          <p:grpSpPr>
            <a:xfrm>
              <a:off x="8569409" y="1997379"/>
              <a:ext cx="322524" cy="301255"/>
              <a:chOff x="1701234" y="2146852"/>
              <a:chExt cx="322524" cy="301255"/>
            </a:xfrm>
          </p:grpSpPr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FB62B984-7028-7749-843E-CEA3ABBD0242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FE585B9-BC30-7E4D-BD6D-059AA22D13D3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FE585B9-BC30-7E4D-BD6D-059AA22D13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1B31B82F-E968-5A43-9FC3-C56F80DD2A44}"/>
                </a:ext>
              </a:extLst>
            </p:cNvPr>
            <p:cNvGrpSpPr/>
            <p:nvPr/>
          </p:nvGrpSpPr>
          <p:grpSpPr>
            <a:xfrm>
              <a:off x="8574218" y="2455904"/>
              <a:ext cx="317715" cy="301255"/>
              <a:chOff x="1701234" y="2146852"/>
              <a:chExt cx="317715" cy="301255"/>
            </a:xfrm>
          </p:grpSpPr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06A6B1AC-8578-8A4B-A59B-2123C14BD4C7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9D11BA72-2E88-654E-81CA-71C04909C9EA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9D11BA72-2E88-654E-81CA-71C04909C9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CF9C2CCF-8F68-1341-81BB-5CA47F61A4A7}"/>
                </a:ext>
              </a:extLst>
            </p:cNvPr>
            <p:cNvGrpSpPr/>
            <p:nvPr/>
          </p:nvGrpSpPr>
          <p:grpSpPr>
            <a:xfrm>
              <a:off x="8472010" y="3093565"/>
              <a:ext cx="490840" cy="301255"/>
              <a:chOff x="1724419" y="3118296"/>
              <a:chExt cx="490840" cy="301255"/>
            </a:xfrm>
          </p:grpSpPr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65E5080-CC43-1543-A25D-7263005F8FD2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C6CC29-05EC-A045-AE2D-F109EA20A71C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C6CC29-05EC-A045-AE2D-F109EA20A7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AC4F97BE-6C49-054E-9DD3-D1AB53E56303}"/>
                </a:ext>
              </a:extLst>
            </p:cNvPr>
            <p:cNvGrpSpPr/>
            <p:nvPr/>
          </p:nvGrpSpPr>
          <p:grpSpPr>
            <a:xfrm>
              <a:off x="9270438" y="3696309"/>
              <a:ext cx="372806" cy="301255"/>
              <a:chOff x="1794273" y="3118296"/>
              <a:chExt cx="372806" cy="301255"/>
            </a:xfrm>
          </p:grpSpPr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59ABDD3E-C2CC-F44C-8C2A-38897535F95A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6D1E09D1-F5D6-E148-9E20-82A3C9D47849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6D1E09D1-F5D6-E148-9E20-82A3C9D478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4DF89AB6-34C7-6C42-BDF2-9DD9A7D67A6F}"/>
                </a:ext>
              </a:extLst>
            </p:cNvPr>
            <p:cNvGrpSpPr/>
            <p:nvPr/>
          </p:nvGrpSpPr>
          <p:grpSpPr>
            <a:xfrm>
              <a:off x="9925838" y="3701231"/>
              <a:ext cx="317715" cy="301255"/>
              <a:chOff x="1701234" y="2146852"/>
              <a:chExt cx="317715" cy="301255"/>
            </a:xfrm>
          </p:grpSpPr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FF7C4D1B-EACA-C149-9470-65B3420E7AAA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AF1D6742-D30E-C14B-8682-B6A4C94D69CC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AF1D6742-D30E-C14B-8682-B6A4C94D69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F4FD64E7-4C93-874A-918C-9B2A7C82049B}"/>
                </a:ext>
              </a:extLst>
            </p:cNvPr>
            <p:cNvGrpSpPr/>
            <p:nvPr/>
          </p:nvGrpSpPr>
          <p:grpSpPr>
            <a:xfrm>
              <a:off x="9814994" y="2455904"/>
              <a:ext cx="490840" cy="301255"/>
              <a:chOff x="1724419" y="3118296"/>
              <a:chExt cx="490840" cy="301255"/>
            </a:xfrm>
          </p:grpSpPr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996A115-E04E-DC41-80BC-3510E9ED5182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B630262D-CA75-EA42-B867-1A232114A8F3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B630262D-CA75-EA42-B867-1A232114A8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72DA5480-4CB9-B14F-82D4-E7453AC2A289}"/>
                </a:ext>
              </a:extLst>
            </p:cNvPr>
            <p:cNvCxnSpPr>
              <a:stCxn id="267" idx="0"/>
              <a:endCxn id="268" idx="4"/>
            </p:cNvCxnSpPr>
            <p:nvPr/>
          </p:nvCxnSpPr>
          <p:spPr>
            <a:xfrm flipH="1" flipV="1">
              <a:off x="7344596" y="2298634"/>
              <a:ext cx="7886" cy="78548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7F5189E4-C924-B945-9C8A-8438EA9FA580}"/>
                </a:ext>
              </a:extLst>
            </p:cNvPr>
            <p:cNvCxnSpPr>
              <a:endCxn id="269" idx="1"/>
            </p:cNvCxnSpPr>
            <p:nvPr/>
          </p:nvCxnSpPr>
          <p:spPr>
            <a:xfrm>
              <a:off x="6862901" y="2148006"/>
              <a:ext cx="3228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90205D41-3A3E-6746-B37C-D6F7461A2DCA}"/>
                </a:ext>
              </a:extLst>
            </p:cNvPr>
            <p:cNvCxnSpPr>
              <a:cxnSpLocks/>
              <a:stCxn id="269" idx="3"/>
              <a:endCxn id="263" idx="1"/>
            </p:cNvCxnSpPr>
            <p:nvPr/>
          </p:nvCxnSpPr>
          <p:spPr>
            <a:xfrm>
              <a:off x="7503453" y="2148006"/>
              <a:ext cx="1065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47B94563-2E14-294D-8242-F7E70F50E022}"/>
                </a:ext>
              </a:extLst>
            </p:cNvPr>
            <p:cNvCxnSpPr>
              <a:cxnSpLocks/>
              <a:stCxn id="261" idx="0"/>
              <a:endCxn id="262" idx="4"/>
            </p:cNvCxnSpPr>
            <p:nvPr/>
          </p:nvCxnSpPr>
          <p:spPr>
            <a:xfrm flipH="1" flipV="1">
              <a:off x="8728267" y="2298634"/>
              <a:ext cx="4809" cy="177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D07031A-0D13-5043-854C-FEF054E8EAD2}"/>
                </a:ext>
              </a:extLst>
            </p:cNvPr>
            <p:cNvCxnSpPr>
              <a:cxnSpLocks/>
              <a:stCxn id="256" idx="3"/>
              <a:endCxn id="255" idx="1"/>
            </p:cNvCxnSpPr>
            <p:nvPr/>
          </p:nvCxnSpPr>
          <p:spPr>
            <a:xfrm>
              <a:off x="9643244" y="3846937"/>
              <a:ext cx="282594" cy="492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B14B37ED-E653-6E4D-AF54-EAED675168ED}"/>
                </a:ext>
              </a:extLst>
            </p:cNvPr>
            <p:cNvGrpSpPr/>
            <p:nvPr/>
          </p:nvGrpSpPr>
          <p:grpSpPr>
            <a:xfrm rot="21317275">
              <a:off x="7314716" y="3775113"/>
              <a:ext cx="107365" cy="145213"/>
              <a:chOff x="2601257" y="4031743"/>
              <a:chExt cx="192526" cy="192527"/>
            </a:xfrm>
          </p:grpSpPr>
          <p:sp>
            <p:nvSpPr>
              <p:cNvPr id="250" name="Arc 249">
                <a:extLst>
                  <a:ext uri="{FF2B5EF4-FFF2-40B4-BE49-F238E27FC236}">
                    <a16:creationId xmlns:a16="http://schemas.microsoft.com/office/drawing/2014/main" id="{A9F8DDB0-491E-0B43-9C28-1CDC99EAB81D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Arc 250">
                <a:extLst>
                  <a:ext uri="{FF2B5EF4-FFF2-40B4-BE49-F238E27FC236}">
                    <a16:creationId xmlns:a16="http://schemas.microsoft.com/office/drawing/2014/main" id="{807FAE3C-2D8E-9E49-BA86-51445560C471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1050E765-58B4-3B48-999E-9BD11458DCF8}"/>
                </a:ext>
              </a:extLst>
            </p:cNvPr>
            <p:cNvGrpSpPr/>
            <p:nvPr/>
          </p:nvGrpSpPr>
          <p:grpSpPr>
            <a:xfrm rot="21317275">
              <a:off x="8000753" y="3781070"/>
              <a:ext cx="107365" cy="145213"/>
              <a:chOff x="2601257" y="4031743"/>
              <a:chExt cx="192526" cy="192527"/>
            </a:xfrm>
          </p:grpSpPr>
          <p:sp>
            <p:nvSpPr>
              <p:cNvPr id="248" name="Arc 247">
                <a:extLst>
                  <a:ext uri="{FF2B5EF4-FFF2-40B4-BE49-F238E27FC236}">
                    <a16:creationId xmlns:a16="http://schemas.microsoft.com/office/drawing/2014/main" id="{5F0E3B39-4C3B-C24E-B88E-44EFE3ECA7A6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Arc 248">
                <a:extLst>
                  <a:ext uri="{FF2B5EF4-FFF2-40B4-BE49-F238E27FC236}">
                    <a16:creationId xmlns:a16="http://schemas.microsoft.com/office/drawing/2014/main" id="{63B6CD04-222C-6941-A12D-BD5E9BF9588E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7A5AE3E8-39CA-024A-8A84-B1AF934307E1}"/>
                </a:ext>
              </a:extLst>
            </p:cNvPr>
            <p:cNvGrpSpPr/>
            <p:nvPr/>
          </p:nvGrpSpPr>
          <p:grpSpPr>
            <a:xfrm rot="21317275">
              <a:off x="8686194" y="3774329"/>
              <a:ext cx="107365" cy="145213"/>
              <a:chOff x="2601257" y="4031743"/>
              <a:chExt cx="192526" cy="192527"/>
            </a:xfrm>
          </p:grpSpPr>
          <p:sp>
            <p:nvSpPr>
              <p:cNvPr id="246" name="Arc 245">
                <a:extLst>
                  <a:ext uri="{FF2B5EF4-FFF2-40B4-BE49-F238E27FC236}">
                    <a16:creationId xmlns:a16="http://schemas.microsoft.com/office/drawing/2014/main" id="{EE4FBE9D-2FED-9644-887F-8E4C7919C76C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Arc 246">
                <a:extLst>
                  <a:ext uri="{FF2B5EF4-FFF2-40B4-BE49-F238E27FC236}">
                    <a16:creationId xmlns:a16="http://schemas.microsoft.com/office/drawing/2014/main" id="{F8B2566B-4659-9649-B2D6-907F1E86A940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B6ED2FA-A049-8343-B2C3-0E7167DD2C71}"/>
                </a:ext>
              </a:extLst>
            </p:cNvPr>
            <p:cNvCxnSpPr>
              <a:cxnSpLocks/>
              <a:stCxn id="250" idx="2"/>
              <a:endCxn id="249" idx="0"/>
            </p:cNvCxnSpPr>
            <p:nvPr/>
          </p:nvCxnSpPr>
          <p:spPr>
            <a:xfrm>
              <a:off x="7412875" y="3844054"/>
              <a:ext cx="587353" cy="54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BAA3ACA-967E-B646-AEDC-4016D810B0D0}"/>
                </a:ext>
              </a:extLst>
            </p:cNvPr>
            <p:cNvCxnSpPr>
              <a:cxnSpLocks/>
              <a:stCxn id="248" idx="2"/>
            </p:cNvCxnSpPr>
            <p:nvPr/>
          </p:nvCxnSpPr>
          <p:spPr>
            <a:xfrm flipV="1">
              <a:off x="8098912" y="3844977"/>
              <a:ext cx="581498" cy="5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C04AA1B-7172-8047-85D0-DFDA07AAC63F}"/>
                </a:ext>
              </a:extLst>
            </p:cNvPr>
            <p:cNvCxnSpPr>
              <a:cxnSpLocks/>
              <a:endCxn id="256" idx="1"/>
            </p:cNvCxnSpPr>
            <p:nvPr/>
          </p:nvCxnSpPr>
          <p:spPr>
            <a:xfrm>
              <a:off x="8786318" y="3844977"/>
              <a:ext cx="484120" cy="196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88724A54-AA7A-BE4E-AB2A-659B23D5AF64}"/>
                </a:ext>
              </a:extLst>
            </p:cNvPr>
            <p:cNvCxnSpPr>
              <a:cxnSpLocks/>
            </p:cNvCxnSpPr>
            <p:nvPr/>
          </p:nvCxnSpPr>
          <p:spPr>
            <a:xfrm>
              <a:off x="6739938" y="3844977"/>
              <a:ext cx="576227" cy="1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5045A8B8-3C96-4C40-BBE6-A67E802D5836}"/>
                </a:ext>
              </a:extLst>
            </p:cNvPr>
            <p:cNvCxnSpPr>
              <a:cxnSpLocks/>
              <a:stCxn id="266" idx="2"/>
              <a:endCxn id="232" idx="0"/>
            </p:cNvCxnSpPr>
            <p:nvPr/>
          </p:nvCxnSpPr>
          <p:spPr>
            <a:xfrm flipH="1">
              <a:off x="7351284" y="3385371"/>
              <a:ext cx="1198" cy="643187"/>
            </a:xfrm>
            <a:prstGeom prst="line">
              <a:avLst/>
            </a:prstGeom>
            <a:ln w="127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53794E92-0A7B-C04A-B1C1-5FED27A0D606}"/>
                </a:ext>
              </a:extLst>
            </p:cNvPr>
            <p:cNvCxnSpPr>
              <a:cxnSpLocks/>
              <a:stCxn id="264" idx="2"/>
              <a:endCxn id="231" idx="0"/>
            </p:cNvCxnSpPr>
            <p:nvPr/>
          </p:nvCxnSpPr>
          <p:spPr>
            <a:xfrm>
              <a:off x="8036431" y="3380366"/>
              <a:ext cx="4285" cy="658249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02012D7-190E-B94D-BEEC-5B36982A1C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23942" y="3394820"/>
              <a:ext cx="3653" cy="651267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Arc 209">
              <a:extLst>
                <a:ext uri="{FF2B5EF4-FFF2-40B4-BE49-F238E27FC236}">
                  <a16:creationId xmlns:a16="http://schemas.microsoft.com/office/drawing/2014/main" id="{6D62E8A2-0D79-3B49-B57C-6094878AC2D4}"/>
                </a:ext>
              </a:extLst>
            </p:cNvPr>
            <p:cNvSpPr/>
            <p:nvPr/>
          </p:nvSpPr>
          <p:spPr>
            <a:xfrm rot="4952950">
              <a:off x="6954949" y="3451977"/>
              <a:ext cx="402220" cy="386322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Arc 210">
              <a:extLst>
                <a:ext uri="{FF2B5EF4-FFF2-40B4-BE49-F238E27FC236}">
                  <a16:creationId xmlns:a16="http://schemas.microsoft.com/office/drawing/2014/main" id="{F7C28DE4-9AEA-664E-90BF-48140FC72BF1}"/>
                </a:ext>
              </a:extLst>
            </p:cNvPr>
            <p:cNvSpPr/>
            <p:nvPr/>
          </p:nvSpPr>
          <p:spPr>
            <a:xfrm rot="4952950">
              <a:off x="7642904" y="3454455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Arc 211">
              <a:extLst>
                <a:ext uri="{FF2B5EF4-FFF2-40B4-BE49-F238E27FC236}">
                  <a16:creationId xmlns:a16="http://schemas.microsoft.com/office/drawing/2014/main" id="{03DB663E-389B-AA4C-BA47-375AF502768E}"/>
                </a:ext>
              </a:extLst>
            </p:cNvPr>
            <p:cNvSpPr/>
            <p:nvPr/>
          </p:nvSpPr>
          <p:spPr>
            <a:xfrm rot="4952950">
              <a:off x="8333022" y="345197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BDFC7217-DB3C-AA44-A5BC-0E9E24FAA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7183" y="2748895"/>
              <a:ext cx="0" cy="344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8F1BF527-EF34-0743-9F9F-60373577F4FB}"/>
                </a:ext>
              </a:extLst>
            </p:cNvPr>
            <p:cNvCxnSpPr>
              <a:cxnSpLocks/>
              <a:stCxn id="264" idx="0"/>
            </p:cNvCxnSpPr>
            <p:nvPr/>
          </p:nvCxnSpPr>
          <p:spPr>
            <a:xfrm flipV="1">
              <a:off x="8036431" y="2606531"/>
              <a:ext cx="0" cy="472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358DF888-18A1-B44D-AC94-0EA2D20A11C2}"/>
                </a:ext>
              </a:extLst>
            </p:cNvPr>
            <p:cNvCxnSpPr>
              <a:cxnSpLocks/>
              <a:endCxn id="261" idx="1"/>
            </p:cNvCxnSpPr>
            <p:nvPr/>
          </p:nvCxnSpPr>
          <p:spPr>
            <a:xfrm>
              <a:off x="8036431" y="2606531"/>
              <a:ext cx="5377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63444CF8-BA05-964F-AD36-8F087CDDD4AF}"/>
                </a:ext>
              </a:extLst>
            </p:cNvPr>
            <p:cNvCxnSpPr>
              <a:cxnSpLocks/>
            </p:cNvCxnSpPr>
            <p:nvPr/>
          </p:nvCxnSpPr>
          <p:spPr>
            <a:xfrm>
              <a:off x="8873983" y="2148133"/>
              <a:ext cx="19842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Arc 216">
              <a:extLst>
                <a:ext uri="{FF2B5EF4-FFF2-40B4-BE49-F238E27FC236}">
                  <a16:creationId xmlns:a16="http://schemas.microsoft.com/office/drawing/2014/main" id="{F3CBB83E-FA02-FF4C-ABD8-5E3BCCA6A721}"/>
                </a:ext>
              </a:extLst>
            </p:cNvPr>
            <p:cNvSpPr/>
            <p:nvPr/>
          </p:nvSpPr>
          <p:spPr>
            <a:xfrm rot="21190350">
              <a:off x="9666012" y="215036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758100B-319C-4D4A-8CDF-A809AF5C3310}"/>
                </a:ext>
              </a:extLst>
            </p:cNvPr>
            <p:cNvCxnSpPr>
              <a:cxnSpLocks/>
            </p:cNvCxnSpPr>
            <p:nvPr/>
          </p:nvCxnSpPr>
          <p:spPr>
            <a:xfrm>
              <a:off x="10069062" y="2308545"/>
              <a:ext cx="0" cy="157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676EC4B3-9298-8043-8B24-162E10970F05}"/>
                </a:ext>
              </a:extLst>
            </p:cNvPr>
            <p:cNvCxnSpPr>
              <a:cxnSpLocks/>
              <a:stCxn id="252" idx="2"/>
              <a:endCxn id="254" idx="0"/>
            </p:cNvCxnSpPr>
            <p:nvPr/>
          </p:nvCxnSpPr>
          <p:spPr>
            <a:xfrm>
              <a:off x="10071251" y="2757159"/>
              <a:ext cx="13445" cy="944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2D34ECD6-2B61-3C4A-AE86-545E38D423CD}"/>
                </a:ext>
              </a:extLst>
            </p:cNvPr>
            <p:cNvCxnSpPr>
              <a:stCxn id="255" idx="3"/>
            </p:cNvCxnSpPr>
            <p:nvPr/>
          </p:nvCxnSpPr>
          <p:spPr>
            <a:xfrm>
              <a:off x="10243553" y="3851858"/>
              <a:ext cx="6146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Arc 220">
              <a:extLst>
                <a:ext uri="{FF2B5EF4-FFF2-40B4-BE49-F238E27FC236}">
                  <a16:creationId xmlns:a16="http://schemas.microsoft.com/office/drawing/2014/main" id="{C68B3DAD-FC78-164D-B35D-717E7F213ED5}"/>
                </a:ext>
              </a:extLst>
            </p:cNvPr>
            <p:cNvSpPr/>
            <p:nvPr/>
          </p:nvSpPr>
          <p:spPr>
            <a:xfrm rot="4952950">
              <a:off x="10185786" y="345709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A8E915D2-5509-AB4C-8436-E12D4B7E636B}"/>
                </a:ext>
              </a:extLst>
            </p:cNvPr>
            <p:cNvGrpSpPr/>
            <p:nvPr/>
          </p:nvGrpSpPr>
          <p:grpSpPr>
            <a:xfrm rot="5013920">
              <a:off x="10522903" y="2075399"/>
              <a:ext cx="107365" cy="145213"/>
              <a:chOff x="2601257" y="4031743"/>
              <a:chExt cx="192526" cy="192527"/>
            </a:xfrm>
          </p:grpSpPr>
          <p:sp>
            <p:nvSpPr>
              <p:cNvPr id="244" name="Arc 243">
                <a:extLst>
                  <a:ext uri="{FF2B5EF4-FFF2-40B4-BE49-F238E27FC236}">
                    <a16:creationId xmlns:a16="http://schemas.microsoft.com/office/drawing/2014/main" id="{8B0164C2-442B-1C43-A97D-CBDBDF407424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Arc 244">
                <a:extLst>
                  <a:ext uri="{FF2B5EF4-FFF2-40B4-BE49-F238E27FC236}">
                    <a16:creationId xmlns:a16="http://schemas.microsoft.com/office/drawing/2014/main" id="{B152C7F0-7ED7-0C4A-944C-85EC581F0F58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EAA54992-FCB2-274E-B140-8D3782511BF2}"/>
                </a:ext>
              </a:extLst>
            </p:cNvPr>
            <p:cNvCxnSpPr>
              <a:endCxn id="244" idx="2"/>
            </p:cNvCxnSpPr>
            <p:nvPr/>
          </p:nvCxnSpPr>
          <p:spPr>
            <a:xfrm flipH="1" flipV="1">
              <a:off x="10581586" y="2192351"/>
              <a:ext cx="3537" cy="1452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6D5F26CF-15CD-ED47-8487-3E37EAC62BA8}"/>
                </a:ext>
              </a:extLst>
            </p:cNvPr>
            <p:cNvCxnSpPr>
              <a:stCxn id="245" idx="0"/>
            </p:cNvCxnSpPr>
            <p:nvPr/>
          </p:nvCxnSpPr>
          <p:spPr>
            <a:xfrm flipV="1">
              <a:off x="10579107" y="1828627"/>
              <a:ext cx="4247" cy="265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2EABAD13-AB0B-8A46-B4B4-D3F334F3EFA9}"/>
                    </a:ext>
                  </a:extLst>
                </p:cNvPr>
                <p:cNvSpPr txBox="1"/>
                <p:nvPr/>
              </p:nvSpPr>
              <p:spPr>
                <a:xfrm>
                  <a:off x="10812774" y="1962893"/>
                  <a:ext cx="3308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2EABAD13-AB0B-8A46-B4B4-D3F334F3EF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2774" y="1962893"/>
                  <a:ext cx="33086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28828CA4-17BB-334F-992D-DA931D3941F5}"/>
                    </a:ext>
                  </a:extLst>
                </p:cNvPr>
                <p:cNvSpPr txBox="1"/>
                <p:nvPr/>
              </p:nvSpPr>
              <p:spPr>
                <a:xfrm>
                  <a:off x="10805442" y="3707567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28828CA4-17BB-334F-992D-DA931D3941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5442" y="3707567"/>
                  <a:ext cx="348749" cy="261610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A8992FFE-E37D-5444-9B4F-B4735CD5C677}"/>
                    </a:ext>
                  </a:extLst>
                </p:cNvPr>
                <p:cNvSpPr txBox="1"/>
                <p:nvPr/>
              </p:nvSpPr>
              <p:spPr>
                <a:xfrm>
                  <a:off x="6576857" y="4103074"/>
                  <a:ext cx="344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A8992FFE-E37D-5444-9B4F-B4735CD5C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6857" y="4103074"/>
                  <a:ext cx="344197" cy="26161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8" name="Arc 227">
              <a:extLst>
                <a:ext uri="{FF2B5EF4-FFF2-40B4-BE49-F238E27FC236}">
                  <a16:creationId xmlns:a16="http://schemas.microsoft.com/office/drawing/2014/main" id="{FC7944CD-7FFC-D944-81B3-A31AF0729FD5}"/>
                </a:ext>
              </a:extLst>
            </p:cNvPr>
            <p:cNvSpPr/>
            <p:nvPr/>
          </p:nvSpPr>
          <p:spPr>
            <a:xfrm rot="16200000">
              <a:off x="8889236" y="3852926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Arc 228">
              <a:extLst>
                <a:ext uri="{FF2B5EF4-FFF2-40B4-BE49-F238E27FC236}">
                  <a16:creationId xmlns:a16="http://schemas.microsoft.com/office/drawing/2014/main" id="{462CD7EB-1EC1-0649-9C74-554EF027C9F5}"/>
                </a:ext>
              </a:extLst>
            </p:cNvPr>
            <p:cNvSpPr/>
            <p:nvPr/>
          </p:nvSpPr>
          <p:spPr>
            <a:xfrm rot="5080787">
              <a:off x="8504957" y="384674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Arc 229">
              <a:extLst>
                <a:ext uri="{FF2B5EF4-FFF2-40B4-BE49-F238E27FC236}">
                  <a16:creationId xmlns:a16="http://schemas.microsoft.com/office/drawing/2014/main" id="{612163E0-82AC-F04C-8135-8F5F9555CF31}"/>
                </a:ext>
              </a:extLst>
            </p:cNvPr>
            <p:cNvSpPr/>
            <p:nvPr/>
          </p:nvSpPr>
          <p:spPr>
            <a:xfrm rot="5080787">
              <a:off x="8331894" y="386034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Arc 230">
              <a:extLst>
                <a:ext uri="{FF2B5EF4-FFF2-40B4-BE49-F238E27FC236}">
                  <a16:creationId xmlns:a16="http://schemas.microsoft.com/office/drawing/2014/main" id="{181DA7D7-EC50-0242-9906-787E1DA59343}"/>
                </a:ext>
              </a:extLst>
            </p:cNvPr>
            <p:cNvSpPr/>
            <p:nvPr/>
          </p:nvSpPr>
          <p:spPr>
            <a:xfrm rot="5080787">
              <a:off x="7647277" y="386336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Arc 231">
              <a:extLst>
                <a:ext uri="{FF2B5EF4-FFF2-40B4-BE49-F238E27FC236}">
                  <a16:creationId xmlns:a16="http://schemas.microsoft.com/office/drawing/2014/main" id="{B53CCAA4-2639-5044-A707-73A4588A7673}"/>
                </a:ext>
              </a:extLst>
            </p:cNvPr>
            <p:cNvSpPr/>
            <p:nvPr/>
          </p:nvSpPr>
          <p:spPr>
            <a:xfrm rot="5080787">
              <a:off x="6957845" y="3853307"/>
              <a:ext cx="402220" cy="386322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59A5CFB-45B7-6B45-87C6-404FA9800C8F}"/>
                </a:ext>
              </a:extLst>
            </p:cNvPr>
            <p:cNvCxnSpPr/>
            <p:nvPr/>
          </p:nvCxnSpPr>
          <p:spPr>
            <a:xfrm flipH="1">
              <a:off x="6862901" y="4247197"/>
              <a:ext cx="18610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riangle 233">
              <a:extLst>
                <a:ext uri="{FF2B5EF4-FFF2-40B4-BE49-F238E27FC236}">
                  <a16:creationId xmlns:a16="http://schemas.microsoft.com/office/drawing/2014/main" id="{1D1A7BED-EE31-5F41-A047-7CA6B5B80A80}"/>
                </a:ext>
              </a:extLst>
            </p:cNvPr>
            <p:cNvSpPr/>
            <p:nvPr/>
          </p:nvSpPr>
          <p:spPr>
            <a:xfrm rot="16200000" flipH="1" flipV="1">
              <a:off x="7093724" y="4213485"/>
              <a:ext cx="77286" cy="6742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Triangle 234">
              <a:extLst>
                <a:ext uri="{FF2B5EF4-FFF2-40B4-BE49-F238E27FC236}">
                  <a16:creationId xmlns:a16="http://schemas.microsoft.com/office/drawing/2014/main" id="{30D15117-5160-1D40-B60C-09F0203BE8A8}"/>
                </a:ext>
              </a:extLst>
            </p:cNvPr>
            <p:cNvSpPr/>
            <p:nvPr/>
          </p:nvSpPr>
          <p:spPr>
            <a:xfrm rot="16200000" flipH="1" flipV="1">
              <a:off x="7802619" y="421348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Triangle 235">
              <a:extLst>
                <a:ext uri="{FF2B5EF4-FFF2-40B4-BE49-F238E27FC236}">
                  <a16:creationId xmlns:a16="http://schemas.microsoft.com/office/drawing/2014/main" id="{AAF6AF99-533B-A343-9A0A-9BA4D79022E6}"/>
                </a:ext>
              </a:extLst>
            </p:cNvPr>
            <p:cNvSpPr/>
            <p:nvPr/>
          </p:nvSpPr>
          <p:spPr>
            <a:xfrm rot="16200000" flipH="1" flipV="1">
              <a:off x="8499413" y="421348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riangle 236">
              <a:extLst>
                <a:ext uri="{FF2B5EF4-FFF2-40B4-BE49-F238E27FC236}">
                  <a16:creationId xmlns:a16="http://schemas.microsoft.com/office/drawing/2014/main" id="{8254857E-0CD1-C94F-BA30-12E3FE24E153}"/>
                </a:ext>
              </a:extLst>
            </p:cNvPr>
            <p:cNvSpPr/>
            <p:nvPr/>
          </p:nvSpPr>
          <p:spPr>
            <a:xfrm rot="16200000" flipH="1" flipV="1">
              <a:off x="7111568" y="3813897"/>
              <a:ext cx="77286" cy="6742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Triangle 237">
              <a:extLst>
                <a:ext uri="{FF2B5EF4-FFF2-40B4-BE49-F238E27FC236}">
                  <a16:creationId xmlns:a16="http://schemas.microsoft.com/office/drawing/2014/main" id="{342B716C-AE59-1F4F-8B85-2C8B74B76568}"/>
                </a:ext>
              </a:extLst>
            </p:cNvPr>
            <p:cNvSpPr/>
            <p:nvPr/>
          </p:nvSpPr>
          <p:spPr>
            <a:xfrm rot="16200000" flipH="1" flipV="1">
              <a:off x="7806532" y="3813898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Triangle 238">
              <a:extLst>
                <a:ext uri="{FF2B5EF4-FFF2-40B4-BE49-F238E27FC236}">
                  <a16:creationId xmlns:a16="http://schemas.microsoft.com/office/drawing/2014/main" id="{BE15F975-F7A4-6749-B811-12629798FBB9}"/>
                </a:ext>
              </a:extLst>
            </p:cNvPr>
            <p:cNvSpPr/>
            <p:nvPr/>
          </p:nvSpPr>
          <p:spPr>
            <a:xfrm rot="16200000" flipH="1" flipV="1">
              <a:off x="8488537" y="3816300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46CFD844-CAAD-7347-8884-1F2756CF639A}"/>
                    </a:ext>
                  </a:extLst>
                </p:cNvPr>
                <p:cNvSpPr txBox="1"/>
                <p:nvPr/>
              </p:nvSpPr>
              <p:spPr>
                <a:xfrm>
                  <a:off x="6487002" y="1997664"/>
                  <a:ext cx="46551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46CFD844-CAAD-7347-8884-1F2756CF63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7002" y="1997664"/>
                  <a:ext cx="465512" cy="26161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D7F208FD-0934-3543-A0A1-5C1A7074EFC2}"/>
                    </a:ext>
                  </a:extLst>
                </p:cNvPr>
                <p:cNvSpPr txBox="1"/>
                <p:nvPr/>
              </p:nvSpPr>
              <p:spPr>
                <a:xfrm>
                  <a:off x="6366022" y="3660367"/>
                  <a:ext cx="4834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D7F208FD-0934-3543-A0A1-5C1A7074E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022" y="3660367"/>
                  <a:ext cx="483402" cy="26161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5BD6C16B-CF9C-2745-B13D-AD651068F73B}"/>
                </a:ext>
              </a:extLst>
            </p:cNvPr>
            <p:cNvSpPr txBox="1"/>
            <p:nvPr/>
          </p:nvSpPr>
          <p:spPr>
            <a:xfrm>
              <a:off x="9393560" y="4124085"/>
              <a:ext cx="8640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output gate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E3ECC415-6E99-2E4B-857D-A468BA1797F1}"/>
                </a:ext>
              </a:extLst>
            </p:cNvPr>
            <p:cNvSpPr txBox="1"/>
            <p:nvPr/>
          </p:nvSpPr>
          <p:spPr>
            <a:xfrm>
              <a:off x="7604384" y="1717646"/>
              <a:ext cx="673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cell state</a:t>
              </a:r>
            </a:p>
          </p:txBody>
        </p: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0E458AE-276D-044F-B2B6-CB0082A478C8}"/>
                </a:ext>
              </a:extLst>
            </p:cNvPr>
            <p:cNvCxnSpPr>
              <a:cxnSpLocks/>
            </p:cNvCxnSpPr>
            <p:nvPr/>
          </p:nvCxnSpPr>
          <p:spPr>
            <a:xfrm>
              <a:off x="6731605" y="3845222"/>
              <a:ext cx="378897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E07B3E3A-BA36-8548-9C77-089D7A71E28C}"/>
                </a:ext>
              </a:extLst>
            </p:cNvPr>
            <p:cNvCxnSpPr>
              <a:cxnSpLocks/>
            </p:cNvCxnSpPr>
            <p:nvPr/>
          </p:nvCxnSpPr>
          <p:spPr>
            <a:xfrm>
              <a:off x="6826039" y="4247195"/>
              <a:ext cx="27261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54301542-9808-FA47-B768-0060E305EE15}"/>
                    </a:ext>
                  </a:extLst>
                </p:cNvPr>
                <p:cNvSpPr txBox="1"/>
                <p:nvPr/>
              </p:nvSpPr>
              <p:spPr>
                <a:xfrm>
                  <a:off x="7103806" y="2818821"/>
                  <a:ext cx="32508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54301542-9808-FA47-B768-0060E305EE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3806" y="2818821"/>
                  <a:ext cx="325089" cy="261610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6FF4D664-D853-AA4C-816E-82E23F4385AE}"/>
                    </a:ext>
                  </a:extLst>
                </p:cNvPr>
                <p:cNvSpPr txBox="1"/>
                <p:nvPr/>
              </p:nvSpPr>
              <p:spPr>
                <a:xfrm>
                  <a:off x="7791155" y="2818821"/>
                  <a:ext cx="31508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6FF4D664-D853-AA4C-816E-82E23F438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1155" y="2818821"/>
                  <a:ext cx="315086" cy="26161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B6399326-42AA-144F-9876-C00325AF973A}"/>
                    </a:ext>
                  </a:extLst>
                </p:cNvPr>
                <p:cNvSpPr txBox="1"/>
                <p:nvPr/>
              </p:nvSpPr>
              <p:spPr>
                <a:xfrm>
                  <a:off x="8452564" y="2843799"/>
                  <a:ext cx="346890" cy="2650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B6399326-42AA-144F-9876-C00325AF97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2564" y="2843799"/>
                  <a:ext cx="346890" cy="265073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6CB0BBA0-3ACE-4341-869F-0926E412E3A3}"/>
                    </a:ext>
                  </a:extLst>
                </p:cNvPr>
                <p:cNvSpPr txBox="1"/>
                <p:nvPr/>
              </p:nvSpPr>
              <p:spPr>
                <a:xfrm>
                  <a:off x="9613374" y="3566704"/>
                  <a:ext cx="34105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6CB0BBA0-3ACE-4341-869F-0926E412E3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3374" y="3566704"/>
                  <a:ext cx="341055" cy="261610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8848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11202B5-43F5-1142-A674-DB68A0DF5419}"/>
              </a:ext>
            </a:extLst>
          </p:cNvPr>
          <p:cNvGrpSpPr/>
          <p:nvPr/>
        </p:nvGrpSpPr>
        <p:grpSpPr>
          <a:xfrm>
            <a:off x="994216" y="1624060"/>
            <a:ext cx="4788169" cy="3096473"/>
            <a:chOff x="994216" y="1624060"/>
            <a:chExt cx="4788169" cy="30964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0F25878-0A7C-ED4A-A6A5-98D99F4EE447}"/>
                    </a:ext>
                  </a:extLst>
                </p:cNvPr>
                <p:cNvSpPr txBox="1"/>
                <p:nvPr/>
              </p:nvSpPr>
              <p:spPr>
                <a:xfrm>
                  <a:off x="5036509" y="1624060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0F25878-0A7C-ED4A-A6A5-98D99F4EE4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509" y="1624060"/>
                  <a:ext cx="348749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669FFF1-DF1A-0649-ACD3-50612D58C8FD}"/>
                </a:ext>
              </a:extLst>
            </p:cNvPr>
            <p:cNvSpPr txBox="1"/>
            <p:nvPr/>
          </p:nvSpPr>
          <p:spPr>
            <a:xfrm>
              <a:off x="1529163" y="4474312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forget gate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B75EB60-9D58-B748-BFB3-27CB4ACC704C}"/>
                </a:ext>
              </a:extLst>
            </p:cNvPr>
            <p:cNvSpPr txBox="1"/>
            <p:nvPr/>
          </p:nvSpPr>
          <p:spPr>
            <a:xfrm>
              <a:off x="2590003" y="4471324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input gate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39A0BD2-5BA4-324B-BF36-255FC36A2332}"/>
                </a:ext>
              </a:extLst>
            </p:cNvPr>
            <p:cNvSpPr/>
            <p:nvPr/>
          </p:nvSpPr>
          <p:spPr>
            <a:xfrm>
              <a:off x="2398805" y="2394423"/>
              <a:ext cx="1169429" cy="2052669"/>
            </a:xfrm>
            <a:prstGeom prst="roundRect">
              <a:avLst/>
            </a:prstGeom>
            <a:solidFill>
              <a:srgbClr val="FF0000">
                <a:alpha val="16000"/>
              </a:srgb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30A4B4D-3869-5141-BE33-8B0436214BC8}"/>
                </a:ext>
              </a:extLst>
            </p:cNvPr>
            <p:cNvGrpSpPr/>
            <p:nvPr/>
          </p:nvGrpSpPr>
          <p:grpSpPr>
            <a:xfrm>
              <a:off x="1813932" y="2031559"/>
              <a:ext cx="317715" cy="301255"/>
              <a:chOff x="1701234" y="2146852"/>
              <a:chExt cx="317715" cy="301255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82C5658E-C07E-854B-93BB-DB3D4BB76338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E78EF14E-0647-7F41-85EB-716616CDB6B4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E78EF14E-0647-7F41-85EB-716616CDB6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99B162E-3555-254B-A7E4-7E7BE0BEB3A2}"/>
                </a:ext>
              </a:extLst>
            </p:cNvPr>
            <p:cNvGrpSpPr/>
            <p:nvPr/>
          </p:nvGrpSpPr>
          <p:grpSpPr>
            <a:xfrm>
              <a:off x="1794273" y="3118296"/>
              <a:ext cx="372806" cy="301255"/>
              <a:chOff x="1794273" y="3118296"/>
              <a:chExt cx="372806" cy="301255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CCE116-89BA-AA43-B531-36137A34A323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761FAF60-9A86-9942-9121-0699C988682D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761FAF60-9A86-9942-9121-0699C98868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9ECC6A8-AFA2-EA47-9910-53AA51966FBF}"/>
                </a:ext>
              </a:extLst>
            </p:cNvPr>
            <p:cNvGrpSpPr/>
            <p:nvPr/>
          </p:nvGrpSpPr>
          <p:grpSpPr>
            <a:xfrm>
              <a:off x="2478222" y="3113291"/>
              <a:ext cx="372806" cy="301255"/>
              <a:chOff x="1794273" y="3118296"/>
              <a:chExt cx="372806" cy="301255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48D55A4-0100-774C-9BBB-A66C1A6A36D5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EA838415-C418-F740-9389-E43B41554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EA838415-C418-F740-9389-E43B415545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AAF6DCE-952B-5E42-A48B-40FEF69A2951}"/>
                </a:ext>
              </a:extLst>
            </p:cNvPr>
            <p:cNvGrpSpPr/>
            <p:nvPr/>
          </p:nvGrpSpPr>
          <p:grpSpPr>
            <a:xfrm>
              <a:off x="3197603" y="2031559"/>
              <a:ext cx="322524" cy="301255"/>
              <a:chOff x="1701234" y="2146852"/>
              <a:chExt cx="322524" cy="301255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4FE8D82A-C615-F74D-BBAF-93BC57C3F1E5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30D007DC-7D4C-7242-BD1A-65AB58018C12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30D007DC-7D4C-7242-BD1A-65AB58018C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9F630C-77D5-DB4C-BF6F-7F2BFD39C678}"/>
                </a:ext>
              </a:extLst>
            </p:cNvPr>
            <p:cNvGrpSpPr/>
            <p:nvPr/>
          </p:nvGrpSpPr>
          <p:grpSpPr>
            <a:xfrm>
              <a:off x="3202412" y="2490084"/>
              <a:ext cx="317715" cy="301255"/>
              <a:chOff x="1701234" y="2146852"/>
              <a:chExt cx="317715" cy="301255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7B585A5B-4797-DA45-AF87-C77EB5B6A1A4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0989F92F-1A1A-F64A-B13A-DDE140C1ADAE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0989F92F-1A1A-F64A-B13A-DDE140C1AD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CD90C7-C01B-344D-B770-FD132EF11BEE}"/>
                </a:ext>
              </a:extLst>
            </p:cNvPr>
            <p:cNvGrpSpPr/>
            <p:nvPr/>
          </p:nvGrpSpPr>
          <p:grpSpPr>
            <a:xfrm>
              <a:off x="3100204" y="3127745"/>
              <a:ext cx="490840" cy="301255"/>
              <a:chOff x="1724419" y="3118296"/>
              <a:chExt cx="490840" cy="301255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3E2BE12-76D7-3246-BD4E-3E6DF2007DBB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AC96AD42-8326-1A42-9D74-D6D535B45103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AC96AD42-8326-1A42-9D74-D6D535B451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9936ACB-64EC-4C44-9AFA-533D9376F9D0}"/>
                </a:ext>
              </a:extLst>
            </p:cNvPr>
            <p:cNvGrpSpPr/>
            <p:nvPr/>
          </p:nvGrpSpPr>
          <p:grpSpPr>
            <a:xfrm>
              <a:off x="3898632" y="3730489"/>
              <a:ext cx="372806" cy="301255"/>
              <a:chOff x="1794273" y="3118296"/>
              <a:chExt cx="372806" cy="301255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4CEE7C1-BF6C-0849-9D88-492D87DB184F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53B950B8-4569-8C48-914B-CEA1E30CC8F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53B950B8-4569-8C48-914B-CEA1E30CC8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2213A87-8107-9B43-8BC2-800032CF6201}"/>
                </a:ext>
              </a:extLst>
            </p:cNvPr>
            <p:cNvGrpSpPr/>
            <p:nvPr/>
          </p:nvGrpSpPr>
          <p:grpSpPr>
            <a:xfrm>
              <a:off x="4554032" y="3735411"/>
              <a:ext cx="317715" cy="301255"/>
              <a:chOff x="1701234" y="2146852"/>
              <a:chExt cx="317715" cy="301255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5B743616-BF93-7040-9BD9-E7B15FF2D9DD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565F490A-9BD3-7D45-8A0D-73785C99DFDD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565F490A-9BD3-7D45-8A0D-73785C99DF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940BB7-49E3-8348-BAA5-744B2830F7CD}"/>
                </a:ext>
              </a:extLst>
            </p:cNvPr>
            <p:cNvGrpSpPr/>
            <p:nvPr/>
          </p:nvGrpSpPr>
          <p:grpSpPr>
            <a:xfrm>
              <a:off x="4443188" y="2490084"/>
              <a:ext cx="490840" cy="301255"/>
              <a:chOff x="1724419" y="3118296"/>
              <a:chExt cx="490840" cy="301255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7FBE03E-426D-4D4B-A08E-EF354864E7E3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92E80C71-B007-E247-8155-36BEF7C281FF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92E80C71-B007-E247-8155-36BEF7C281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AA39B70-60F7-0344-ACBB-B956AD4C651F}"/>
                </a:ext>
              </a:extLst>
            </p:cNvPr>
            <p:cNvCxnSpPr>
              <a:stCxn id="91" idx="0"/>
              <a:endCxn id="92" idx="4"/>
            </p:cNvCxnSpPr>
            <p:nvPr/>
          </p:nvCxnSpPr>
          <p:spPr>
            <a:xfrm flipH="1" flipV="1">
              <a:off x="1972790" y="2332814"/>
              <a:ext cx="7886" cy="785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B7254D7-65CA-C741-BDA3-396A8F20A86B}"/>
                </a:ext>
              </a:extLst>
            </p:cNvPr>
            <p:cNvCxnSpPr>
              <a:endCxn id="93" idx="1"/>
            </p:cNvCxnSpPr>
            <p:nvPr/>
          </p:nvCxnSpPr>
          <p:spPr>
            <a:xfrm>
              <a:off x="1491095" y="2182186"/>
              <a:ext cx="3228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075BF35-6F39-5B49-802D-603F45329FCF}"/>
                </a:ext>
              </a:extLst>
            </p:cNvPr>
            <p:cNvCxnSpPr>
              <a:cxnSpLocks/>
              <a:stCxn id="93" idx="3"/>
              <a:endCxn id="87" idx="1"/>
            </p:cNvCxnSpPr>
            <p:nvPr/>
          </p:nvCxnSpPr>
          <p:spPr>
            <a:xfrm>
              <a:off x="2131647" y="2182186"/>
              <a:ext cx="1065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E2E7DFE-FCD9-AF40-B91E-5D6BAB7C3EAD}"/>
                </a:ext>
              </a:extLst>
            </p:cNvPr>
            <p:cNvCxnSpPr>
              <a:cxnSpLocks/>
              <a:stCxn id="85" idx="0"/>
              <a:endCxn id="86" idx="4"/>
            </p:cNvCxnSpPr>
            <p:nvPr/>
          </p:nvCxnSpPr>
          <p:spPr>
            <a:xfrm flipH="1" flipV="1">
              <a:off x="3356461" y="2332814"/>
              <a:ext cx="4809" cy="177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AFF316F-B264-ED42-8966-185AFEF7707E}"/>
                </a:ext>
              </a:extLst>
            </p:cNvPr>
            <p:cNvCxnSpPr>
              <a:cxnSpLocks/>
              <a:stCxn id="80" idx="3"/>
              <a:endCxn id="79" idx="1"/>
            </p:cNvCxnSpPr>
            <p:nvPr/>
          </p:nvCxnSpPr>
          <p:spPr>
            <a:xfrm>
              <a:off x="4271438" y="3881117"/>
              <a:ext cx="282594" cy="492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4A88E14-EF31-F441-BAEE-19687236CF6E}"/>
                </a:ext>
              </a:extLst>
            </p:cNvPr>
            <p:cNvGrpSpPr/>
            <p:nvPr/>
          </p:nvGrpSpPr>
          <p:grpSpPr>
            <a:xfrm rot="21317275">
              <a:off x="1942910" y="3809293"/>
              <a:ext cx="107365" cy="145213"/>
              <a:chOff x="2601257" y="4031743"/>
              <a:chExt cx="192526" cy="192527"/>
            </a:xfrm>
          </p:grpSpPr>
          <p:sp>
            <p:nvSpPr>
              <p:cNvPr id="74" name="Arc 73">
                <a:extLst>
                  <a:ext uri="{FF2B5EF4-FFF2-40B4-BE49-F238E27FC236}">
                    <a16:creationId xmlns:a16="http://schemas.microsoft.com/office/drawing/2014/main" id="{3C0D4A02-1EE0-0749-B002-E9137076368C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2C172C37-A7F6-3641-950A-15C9F74A4205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A258A04-65C6-4545-9EF5-45AB364B8EA2}"/>
                </a:ext>
              </a:extLst>
            </p:cNvPr>
            <p:cNvGrpSpPr/>
            <p:nvPr/>
          </p:nvGrpSpPr>
          <p:grpSpPr>
            <a:xfrm rot="21317275">
              <a:off x="2628947" y="3815250"/>
              <a:ext cx="107365" cy="145213"/>
              <a:chOff x="2601257" y="4031743"/>
              <a:chExt cx="192526" cy="192527"/>
            </a:xfrm>
          </p:grpSpPr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6F960626-4C0C-8C41-9CBE-5CB3CC88031D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Arc 72">
                <a:extLst>
                  <a:ext uri="{FF2B5EF4-FFF2-40B4-BE49-F238E27FC236}">
                    <a16:creationId xmlns:a16="http://schemas.microsoft.com/office/drawing/2014/main" id="{C0AE3DDD-F8B8-7F45-8687-33C5C9D762A9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3DE445F-AEB1-644A-B289-335067A3929A}"/>
                </a:ext>
              </a:extLst>
            </p:cNvPr>
            <p:cNvGrpSpPr/>
            <p:nvPr/>
          </p:nvGrpSpPr>
          <p:grpSpPr>
            <a:xfrm rot="21317275">
              <a:off x="3314388" y="3808509"/>
              <a:ext cx="107365" cy="145213"/>
              <a:chOff x="2601257" y="4031743"/>
              <a:chExt cx="192526" cy="192527"/>
            </a:xfrm>
          </p:grpSpPr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234A6ACF-C874-7F41-9F6B-E6D0AA4A4171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Arc 70">
                <a:extLst>
                  <a:ext uri="{FF2B5EF4-FFF2-40B4-BE49-F238E27FC236}">
                    <a16:creationId xmlns:a16="http://schemas.microsoft.com/office/drawing/2014/main" id="{CE9A5600-A10E-FB42-A79D-2FCB02DFAA9D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193D158-0E87-BD47-B1B9-4EA3B554EA15}"/>
                </a:ext>
              </a:extLst>
            </p:cNvPr>
            <p:cNvCxnSpPr>
              <a:cxnSpLocks/>
              <a:stCxn id="74" idx="2"/>
              <a:endCxn id="73" idx="0"/>
            </p:cNvCxnSpPr>
            <p:nvPr/>
          </p:nvCxnSpPr>
          <p:spPr>
            <a:xfrm>
              <a:off x="2041069" y="3878234"/>
              <a:ext cx="587353" cy="546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4DB52CD-E381-B84A-82C0-9312F93DCD99}"/>
                </a:ext>
              </a:extLst>
            </p:cNvPr>
            <p:cNvCxnSpPr>
              <a:cxnSpLocks/>
              <a:stCxn id="72" idx="2"/>
            </p:cNvCxnSpPr>
            <p:nvPr/>
          </p:nvCxnSpPr>
          <p:spPr>
            <a:xfrm flipV="1">
              <a:off x="2727106" y="3879157"/>
              <a:ext cx="581498" cy="5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80FF0C0-94D8-E944-A291-DA6CBCE5C92D}"/>
                </a:ext>
              </a:extLst>
            </p:cNvPr>
            <p:cNvCxnSpPr>
              <a:cxnSpLocks/>
              <a:endCxn id="80" idx="1"/>
            </p:cNvCxnSpPr>
            <p:nvPr/>
          </p:nvCxnSpPr>
          <p:spPr>
            <a:xfrm>
              <a:off x="3414512" y="3879157"/>
              <a:ext cx="484120" cy="196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AFF87B2-1068-7547-BD5E-6B1CD3F2151B}"/>
                </a:ext>
              </a:extLst>
            </p:cNvPr>
            <p:cNvCxnSpPr>
              <a:cxnSpLocks/>
            </p:cNvCxnSpPr>
            <p:nvPr/>
          </p:nvCxnSpPr>
          <p:spPr>
            <a:xfrm>
              <a:off x="1368132" y="3879157"/>
              <a:ext cx="576227" cy="170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515035-2E39-8A4A-8F4F-C8B11DE89BE7}"/>
                </a:ext>
              </a:extLst>
            </p:cNvPr>
            <p:cNvCxnSpPr>
              <a:cxnSpLocks/>
              <a:stCxn id="90" idx="2"/>
              <a:endCxn id="56" idx="0"/>
            </p:cNvCxnSpPr>
            <p:nvPr/>
          </p:nvCxnSpPr>
          <p:spPr>
            <a:xfrm flipH="1">
              <a:off x="1979478" y="3419551"/>
              <a:ext cx="1198" cy="643187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D96F02-A48D-4C43-ABF7-A3EE2A9FCB17}"/>
                </a:ext>
              </a:extLst>
            </p:cNvPr>
            <p:cNvCxnSpPr>
              <a:cxnSpLocks/>
              <a:stCxn id="88" idx="2"/>
              <a:endCxn id="55" idx="0"/>
            </p:cNvCxnSpPr>
            <p:nvPr/>
          </p:nvCxnSpPr>
          <p:spPr>
            <a:xfrm>
              <a:off x="2664625" y="3414546"/>
              <a:ext cx="4285" cy="658249"/>
            </a:xfrm>
            <a:prstGeom prst="line">
              <a:avLst/>
            </a:prstGeom>
            <a:ln w="127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AA50778-2AC6-C64A-899F-69DBDD4C0C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136" y="3429000"/>
              <a:ext cx="3653" cy="651267"/>
            </a:xfrm>
            <a:prstGeom prst="line">
              <a:avLst/>
            </a:prstGeom>
            <a:ln w="127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EFBF9557-14B0-3042-908E-4518E0CDA252}"/>
                </a:ext>
              </a:extLst>
            </p:cNvPr>
            <p:cNvSpPr/>
            <p:nvPr/>
          </p:nvSpPr>
          <p:spPr>
            <a:xfrm rot="4952950">
              <a:off x="1583143" y="348615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9127028B-28D2-FC46-BBA2-1E2DB2950B18}"/>
                </a:ext>
              </a:extLst>
            </p:cNvPr>
            <p:cNvSpPr/>
            <p:nvPr/>
          </p:nvSpPr>
          <p:spPr>
            <a:xfrm rot="4952950">
              <a:off x="2271098" y="3488635"/>
              <a:ext cx="402220" cy="386322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7B41944B-B6F2-BD41-B079-B8778D90B229}"/>
                </a:ext>
              </a:extLst>
            </p:cNvPr>
            <p:cNvSpPr/>
            <p:nvPr/>
          </p:nvSpPr>
          <p:spPr>
            <a:xfrm rot="4952950">
              <a:off x="2961216" y="3486159"/>
              <a:ext cx="402220" cy="386322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8FD3DD0-099F-B847-9B7D-0BD74F2C2A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5377" y="2783075"/>
              <a:ext cx="0" cy="34467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432E6A4-88A3-7D41-AB0F-231666674782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flipV="1">
              <a:off x="2664625" y="2640711"/>
              <a:ext cx="0" cy="47258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E0847C9-1DCB-8B4B-ABE4-6A801DC5B942}"/>
                </a:ext>
              </a:extLst>
            </p:cNvPr>
            <p:cNvCxnSpPr>
              <a:cxnSpLocks/>
              <a:endCxn id="85" idx="1"/>
            </p:cNvCxnSpPr>
            <p:nvPr/>
          </p:nvCxnSpPr>
          <p:spPr>
            <a:xfrm>
              <a:off x="2664625" y="2640711"/>
              <a:ext cx="537787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02620D5-1781-3549-876A-58ABFB1F9144}"/>
                </a:ext>
              </a:extLst>
            </p:cNvPr>
            <p:cNvCxnSpPr>
              <a:cxnSpLocks/>
            </p:cNvCxnSpPr>
            <p:nvPr/>
          </p:nvCxnSpPr>
          <p:spPr>
            <a:xfrm>
              <a:off x="3502177" y="2182313"/>
              <a:ext cx="19842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8D8CC7F0-A513-FE43-84FA-F8ECC3A36C4F}"/>
                </a:ext>
              </a:extLst>
            </p:cNvPr>
            <p:cNvSpPr/>
            <p:nvPr/>
          </p:nvSpPr>
          <p:spPr>
            <a:xfrm rot="21190350">
              <a:off x="4294206" y="218454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12675A8-F1F0-7347-8B6E-E21562A4DD08}"/>
                </a:ext>
              </a:extLst>
            </p:cNvPr>
            <p:cNvCxnSpPr>
              <a:cxnSpLocks/>
            </p:cNvCxnSpPr>
            <p:nvPr/>
          </p:nvCxnSpPr>
          <p:spPr>
            <a:xfrm>
              <a:off x="4697256" y="2342725"/>
              <a:ext cx="0" cy="157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110E084-6516-FC40-914C-9603BB49BD5F}"/>
                </a:ext>
              </a:extLst>
            </p:cNvPr>
            <p:cNvCxnSpPr>
              <a:cxnSpLocks/>
              <a:stCxn id="76" idx="2"/>
              <a:endCxn id="78" idx="0"/>
            </p:cNvCxnSpPr>
            <p:nvPr/>
          </p:nvCxnSpPr>
          <p:spPr>
            <a:xfrm>
              <a:off x="4699445" y="2791339"/>
              <a:ext cx="13445" cy="944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C6ED06F-FC7D-E940-B166-4A1CA6BA0910}"/>
                </a:ext>
              </a:extLst>
            </p:cNvPr>
            <p:cNvCxnSpPr>
              <a:stCxn id="79" idx="3"/>
            </p:cNvCxnSpPr>
            <p:nvPr/>
          </p:nvCxnSpPr>
          <p:spPr>
            <a:xfrm>
              <a:off x="4871747" y="3886038"/>
              <a:ext cx="6146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7D843F95-5207-CE4F-90B7-369B8A7675F5}"/>
                </a:ext>
              </a:extLst>
            </p:cNvPr>
            <p:cNvSpPr/>
            <p:nvPr/>
          </p:nvSpPr>
          <p:spPr>
            <a:xfrm rot="4952950">
              <a:off x="4813980" y="349127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CF15538-C4BB-A042-AA92-3A1800D385DA}"/>
                </a:ext>
              </a:extLst>
            </p:cNvPr>
            <p:cNvGrpSpPr/>
            <p:nvPr/>
          </p:nvGrpSpPr>
          <p:grpSpPr>
            <a:xfrm rot="5013920">
              <a:off x="5151097" y="2109579"/>
              <a:ext cx="107365" cy="145213"/>
              <a:chOff x="2601257" y="4031743"/>
              <a:chExt cx="192526" cy="192527"/>
            </a:xfrm>
          </p:grpSpPr>
          <p:sp>
            <p:nvSpPr>
              <p:cNvPr id="68" name="Arc 67">
                <a:extLst>
                  <a:ext uri="{FF2B5EF4-FFF2-40B4-BE49-F238E27FC236}">
                    <a16:creationId xmlns:a16="http://schemas.microsoft.com/office/drawing/2014/main" id="{8C13069F-2903-E44D-A92B-4E2111D408A4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Arc 68">
                <a:extLst>
                  <a:ext uri="{FF2B5EF4-FFF2-40B4-BE49-F238E27FC236}">
                    <a16:creationId xmlns:a16="http://schemas.microsoft.com/office/drawing/2014/main" id="{1A4EA7EC-B304-AB40-BAD6-9FAEFEBB8D69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1CEB6DC-FE5C-0E48-AF5C-2EED52AF4278}"/>
                </a:ext>
              </a:extLst>
            </p:cNvPr>
            <p:cNvCxnSpPr>
              <a:endCxn id="68" idx="2"/>
            </p:cNvCxnSpPr>
            <p:nvPr/>
          </p:nvCxnSpPr>
          <p:spPr>
            <a:xfrm flipH="1" flipV="1">
              <a:off x="5209780" y="2226531"/>
              <a:ext cx="3537" cy="1452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9F05693-3CCF-0A49-8371-CD26127575F4}"/>
                </a:ext>
              </a:extLst>
            </p:cNvPr>
            <p:cNvCxnSpPr>
              <a:stCxn id="69" idx="0"/>
            </p:cNvCxnSpPr>
            <p:nvPr/>
          </p:nvCxnSpPr>
          <p:spPr>
            <a:xfrm flipV="1">
              <a:off x="5207301" y="1862807"/>
              <a:ext cx="4247" cy="265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F5DDB1C-2758-5F47-9BCC-403A855AEC73}"/>
                    </a:ext>
                  </a:extLst>
                </p:cNvPr>
                <p:cNvSpPr txBox="1"/>
                <p:nvPr/>
              </p:nvSpPr>
              <p:spPr>
                <a:xfrm>
                  <a:off x="5440968" y="1997073"/>
                  <a:ext cx="3308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F5DDB1C-2758-5F47-9BCC-403A855AEC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0968" y="1997073"/>
                  <a:ext cx="330860" cy="2616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28FC319-124D-BE42-9E21-8B17999A2476}"/>
                    </a:ext>
                  </a:extLst>
                </p:cNvPr>
                <p:cNvSpPr txBox="1"/>
                <p:nvPr/>
              </p:nvSpPr>
              <p:spPr>
                <a:xfrm>
                  <a:off x="5433636" y="3741747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28FC319-124D-BE42-9E21-8B17999A24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636" y="3741747"/>
                  <a:ext cx="348749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E393EC5-FF3C-5548-8E61-F958768F031D}"/>
                    </a:ext>
                  </a:extLst>
                </p:cNvPr>
                <p:cNvSpPr txBox="1"/>
                <p:nvPr/>
              </p:nvSpPr>
              <p:spPr>
                <a:xfrm>
                  <a:off x="1205051" y="4137254"/>
                  <a:ext cx="344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E393EC5-FF3C-5548-8E61-F958768F03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051" y="4137254"/>
                  <a:ext cx="344197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88A0CDD7-56B7-2045-9D87-AB946AA4AFF9}"/>
                </a:ext>
              </a:extLst>
            </p:cNvPr>
            <p:cNvSpPr/>
            <p:nvPr/>
          </p:nvSpPr>
          <p:spPr>
            <a:xfrm rot="16200000">
              <a:off x="3517430" y="3887106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85EEFFC1-2EA5-A146-BC7F-4861538E723F}"/>
                </a:ext>
              </a:extLst>
            </p:cNvPr>
            <p:cNvSpPr/>
            <p:nvPr/>
          </p:nvSpPr>
          <p:spPr>
            <a:xfrm rot="5080787">
              <a:off x="3133151" y="388092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0D45009C-199E-ED4A-A610-E9E01EF835AB}"/>
                </a:ext>
              </a:extLst>
            </p:cNvPr>
            <p:cNvSpPr/>
            <p:nvPr/>
          </p:nvSpPr>
          <p:spPr>
            <a:xfrm rot="5080787">
              <a:off x="2960088" y="3894524"/>
              <a:ext cx="402220" cy="386322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8D3933D0-F774-984E-9F38-A7A2261B5EFE}"/>
                </a:ext>
              </a:extLst>
            </p:cNvPr>
            <p:cNvSpPr/>
            <p:nvPr/>
          </p:nvSpPr>
          <p:spPr>
            <a:xfrm rot="5080787">
              <a:off x="2275471" y="3897544"/>
              <a:ext cx="402220" cy="386322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6619D407-F1DD-A34B-AD3A-E52C3E2CBE1A}"/>
                </a:ext>
              </a:extLst>
            </p:cNvPr>
            <p:cNvSpPr/>
            <p:nvPr/>
          </p:nvSpPr>
          <p:spPr>
            <a:xfrm rot="5080787">
              <a:off x="1586039" y="388748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81BCEBC-EF90-DE4B-8E87-01FFE6515372}"/>
                </a:ext>
              </a:extLst>
            </p:cNvPr>
            <p:cNvCxnSpPr/>
            <p:nvPr/>
          </p:nvCxnSpPr>
          <p:spPr>
            <a:xfrm flipH="1">
              <a:off x="1491095" y="4281377"/>
              <a:ext cx="18610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riangle 57">
              <a:extLst>
                <a:ext uri="{FF2B5EF4-FFF2-40B4-BE49-F238E27FC236}">
                  <a16:creationId xmlns:a16="http://schemas.microsoft.com/office/drawing/2014/main" id="{1A148A8C-3202-C140-A0B0-0ED713AA2590}"/>
                </a:ext>
              </a:extLst>
            </p:cNvPr>
            <p:cNvSpPr/>
            <p:nvPr/>
          </p:nvSpPr>
          <p:spPr>
            <a:xfrm rot="16200000" flipH="1" flipV="1">
              <a:off x="1721918" y="4247665"/>
              <a:ext cx="77286" cy="6742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9EE1886B-35DD-4D4E-B082-6A6C89CC9360}"/>
                </a:ext>
              </a:extLst>
            </p:cNvPr>
            <p:cNvSpPr/>
            <p:nvPr/>
          </p:nvSpPr>
          <p:spPr>
            <a:xfrm rot="16200000" flipH="1" flipV="1">
              <a:off x="2430813" y="4247665"/>
              <a:ext cx="77286" cy="6742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F43A2DB2-CFF3-234D-9FDF-185140D33DC7}"/>
                </a:ext>
              </a:extLst>
            </p:cNvPr>
            <p:cNvSpPr/>
            <p:nvPr/>
          </p:nvSpPr>
          <p:spPr>
            <a:xfrm rot="16200000" flipH="1" flipV="1">
              <a:off x="3127607" y="4247665"/>
              <a:ext cx="77286" cy="6742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riangle 60">
              <a:extLst>
                <a:ext uri="{FF2B5EF4-FFF2-40B4-BE49-F238E27FC236}">
                  <a16:creationId xmlns:a16="http://schemas.microsoft.com/office/drawing/2014/main" id="{80088E07-CC6B-6D46-A9BF-174F91E1F76A}"/>
                </a:ext>
              </a:extLst>
            </p:cNvPr>
            <p:cNvSpPr/>
            <p:nvPr/>
          </p:nvSpPr>
          <p:spPr>
            <a:xfrm rot="16200000" flipH="1" flipV="1">
              <a:off x="1739762" y="3848077"/>
              <a:ext cx="77286" cy="6742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riangle 61">
              <a:extLst>
                <a:ext uri="{FF2B5EF4-FFF2-40B4-BE49-F238E27FC236}">
                  <a16:creationId xmlns:a16="http://schemas.microsoft.com/office/drawing/2014/main" id="{C19E8A15-6E5B-2C4C-B28B-4BAC6AD5F32E}"/>
                </a:ext>
              </a:extLst>
            </p:cNvPr>
            <p:cNvSpPr/>
            <p:nvPr/>
          </p:nvSpPr>
          <p:spPr>
            <a:xfrm rot="16200000" flipH="1" flipV="1">
              <a:off x="2434726" y="3848078"/>
              <a:ext cx="77286" cy="6742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riangle 62">
              <a:extLst>
                <a:ext uri="{FF2B5EF4-FFF2-40B4-BE49-F238E27FC236}">
                  <a16:creationId xmlns:a16="http://schemas.microsoft.com/office/drawing/2014/main" id="{14E4E766-8B3D-F34B-9ACB-808B4A8F7D2E}"/>
                </a:ext>
              </a:extLst>
            </p:cNvPr>
            <p:cNvSpPr/>
            <p:nvPr/>
          </p:nvSpPr>
          <p:spPr>
            <a:xfrm rot="16200000" flipH="1" flipV="1">
              <a:off x="3116731" y="3850480"/>
              <a:ext cx="77286" cy="6742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49276FF-0A82-3B46-9DB5-37997A61D42A}"/>
                    </a:ext>
                  </a:extLst>
                </p:cNvPr>
                <p:cNvSpPr txBox="1"/>
                <p:nvPr/>
              </p:nvSpPr>
              <p:spPr>
                <a:xfrm>
                  <a:off x="1115196" y="2031844"/>
                  <a:ext cx="46551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49276FF-0A82-3B46-9DB5-37997A61D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196" y="2031844"/>
                  <a:ext cx="465512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5B92C70-7027-B243-8D9A-3830189EEE65}"/>
                    </a:ext>
                  </a:extLst>
                </p:cNvPr>
                <p:cNvSpPr txBox="1"/>
                <p:nvPr/>
              </p:nvSpPr>
              <p:spPr>
                <a:xfrm>
                  <a:off x="994216" y="3694547"/>
                  <a:ext cx="4834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5B92C70-7027-B243-8D9A-3830189EE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16" y="3694547"/>
                  <a:ext cx="483402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2858E3-3943-8948-AB6F-61CD140D7601}"/>
                </a:ext>
              </a:extLst>
            </p:cNvPr>
            <p:cNvSpPr txBox="1"/>
            <p:nvPr/>
          </p:nvSpPr>
          <p:spPr>
            <a:xfrm>
              <a:off x="4021754" y="4158265"/>
              <a:ext cx="8640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output gate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A2C7F6A-B2CE-DF46-918E-3AD8F6E2D4E9}"/>
                </a:ext>
              </a:extLst>
            </p:cNvPr>
            <p:cNvSpPr txBox="1"/>
            <p:nvPr/>
          </p:nvSpPr>
          <p:spPr>
            <a:xfrm>
              <a:off x="2232578" y="1751826"/>
              <a:ext cx="673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cell state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63FE98B-EA70-E34C-A5F5-F1FEC074641E}"/>
                </a:ext>
              </a:extLst>
            </p:cNvPr>
            <p:cNvCxnSpPr>
              <a:endCxn id="62" idx="0"/>
            </p:cNvCxnSpPr>
            <p:nvPr/>
          </p:nvCxnSpPr>
          <p:spPr>
            <a:xfrm>
              <a:off x="2041914" y="3879157"/>
              <a:ext cx="465167" cy="263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F02728D-A93D-2F41-8837-3AE7F82FA1AE}"/>
                </a:ext>
              </a:extLst>
            </p:cNvPr>
            <p:cNvCxnSpPr>
              <a:cxnSpLocks/>
            </p:cNvCxnSpPr>
            <p:nvPr/>
          </p:nvCxnSpPr>
          <p:spPr>
            <a:xfrm>
              <a:off x="1486172" y="4284229"/>
              <a:ext cx="9461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12DE84D-8E64-284B-BF8F-4ADD6AE2426C}"/>
                </a:ext>
              </a:extLst>
            </p:cNvPr>
            <p:cNvCxnSpPr/>
            <p:nvPr/>
          </p:nvCxnSpPr>
          <p:spPr>
            <a:xfrm>
              <a:off x="2494626" y="4281375"/>
              <a:ext cx="675432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CB6909B4-1E51-CE40-A54B-9876FB59DBEC}"/>
                    </a:ext>
                  </a:extLst>
                </p:cNvPr>
                <p:cNvSpPr txBox="1"/>
                <p:nvPr/>
              </p:nvSpPr>
              <p:spPr>
                <a:xfrm>
                  <a:off x="1941996" y="2827308"/>
                  <a:ext cx="32508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CB6909B4-1E51-CE40-A54B-9876FB59D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1996" y="2827308"/>
                  <a:ext cx="325089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592F25D7-4631-744D-8B5C-33BC25E64BF7}"/>
                    </a:ext>
                  </a:extLst>
                </p:cNvPr>
                <p:cNvSpPr txBox="1"/>
                <p:nvPr/>
              </p:nvSpPr>
              <p:spPr>
                <a:xfrm>
                  <a:off x="2628422" y="2827308"/>
                  <a:ext cx="31508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592F25D7-4631-744D-8B5C-33BC25E64B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422" y="2827308"/>
                  <a:ext cx="315086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24BEA3DC-DE6A-7F49-9B98-6A9D37ECCD38}"/>
                    </a:ext>
                  </a:extLst>
                </p:cNvPr>
                <p:cNvSpPr txBox="1"/>
                <p:nvPr/>
              </p:nvSpPr>
              <p:spPr>
                <a:xfrm>
                  <a:off x="3066683" y="2824436"/>
                  <a:ext cx="346890" cy="2650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24BEA3DC-DE6A-7F49-9B98-6A9D37ECCD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683" y="2824436"/>
                  <a:ext cx="346890" cy="26507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327E08D-69A4-8942-A5FB-58C4B20815AF}"/>
                    </a:ext>
                  </a:extLst>
                </p:cNvPr>
                <p:cNvSpPr txBox="1"/>
                <p:nvPr/>
              </p:nvSpPr>
              <p:spPr>
                <a:xfrm>
                  <a:off x="4228943" y="3581535"/>
                  <a:ext cx="34105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327E08D-69A4-8942-A5FB-58C4B20815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943" y="3581535"/>
                  <a:ext cx="341055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8DE69A4-FFDF-B142-B63D-C2C71F9C51BC}"/>
                </a:ext>
              </a:extLst>
            </p:cNvPr>
            <p:cNvCxnSpPr>
              <a:stCxn id="72" idx="2"/>
              <a:endCxn id="36" idx="2"/>
            </p:cNvCxnSpPr>
            <p:nvPr/>
          </p:nvCxnSpPr>
          <p:spPr>
            <a:xfrm flipV="1">
              <a:off x="2727106" y="3878732"/>
              <a:ext cx="461299" cy="5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8D1DB72-9773-E14C-BDB8-00BE2613E32F}"/>
              </a:ext>
            </a:extLst>
          </p:cNvPr>
          <p:cNvGrpSpPr/>
          <p:nvPr/>
        </p:nvGrpSpPr>
        <p:grpSpPr>
          <a:xfrm>
            <a:off x="6445305" y="1624060"/>
            <a:ext cx="4788169" cy="3096473"/>
            <a:chOff x="6445305" y="1624060"/>
            <a:chExt cx="4788169" cy="30964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CF6C304-8EE1-E843-8DC2-E0C118CBE779}"/>
                    </a:ext>
                  </a:extLst>
                </p:cNvPr>
                <p:cNvSpPr txBox="1"/>
                <p:nvPr/>
              </p:nvSpPr>
              <p:spPr>
                <a:xfrm>
                  <a:off x="10487598" y="1624060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CF6C304-8EE1-E843-8DC2-E0C118CBE7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7598" y="1624060"/>
                  <a:ext cx="348749" cy="2616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16562EF-7597-6441-A96B-F431FB7742B8}"/>
                </a:ext>
              </a:extLst>
            </p:cNvPr>
            <p:cNvSpPr txBox="1"/>
            <p:nvPr/>
          </p:nvSpPr>
          <p:spPr>
            <a:xfrm>
              <a:off x="6980252" y="4474312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forget gate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3A38877-DE4A-6843-8283-2A076A40C020}"/>
                </a:ext>
              </a:extLst>
            </p:cNvPr>
            <p:cNvSpPr txBox="1"/>
            <p:nvPr/>
          </p:nvSpPr>
          <p:spPr>
            <a:xfrm>
              <a:off x="8041092" y="4471324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input gate</a:t>
              </a:r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1D526B40-0FCE-4142-91AF-9AEFBD806F6F}"/>
                </a:ext>
              </a:extLst>
            </p:cNvPr>
            <p:cNvSpPr/>
            <p:nvPr/>
          </p:nvSpPr>
          <p:spPr>
            <a:xfrm>
              <a:off x="7103602" y="1995342"/>
              <a:ext cx="2164540" cy="829093"/>
            </a:xfrm>
            <a:prstGeom prst="roundRect">
              <a:avLst/>
            </a:prstGeom>
            <a:solidFill>
              <a:schemeClr val="bg2">
                <a:alpha val="19000"/>
              </a:scheme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E481E3E0-ABA2-824A-8108-7112FA8DB8F9}"/>
                </a:ext>
              </a:extLst>
            </p:cNvPr>
            <p:cNvGrpSpPr/>
            <p:nvPr/>
          </p:nvGrpSpPr>
          <p:grpSpPr>
            <a:xfrm>
              <a:off x="7265021" y="2031559"/>
              <a:ext cx="317715" cy="301255"/>
              <a:chOff x="1701234" y="2146852"/>
              <a:chExt cx="317715" cy="301255"/>
            </a:xfrm>
          </p:grpSpPr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B0117310-D67D-AF4B-BA39-06A9177447B3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2E927158-887A-C943-96AF-FC2D24CE413D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2E927158-887A-C943-96AF-FC2D24CE41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3B286C2-4745-4547-BBE7-1587ADCF2430}"/>
                </a:ext>
              </a:extLst>
            </p:cNvPr>
            <p:cNvGrpSpPr/>
            <p:nvPr/>
          </p:nvGrpSpPr>
          <p:grpSpPr>
            <a:xfrm>
              <a:off x="7245362" y="3118296"/>
              <a:ext cx="372806" cy="301255"/>
              <a:chOff x="1794273" y="3118296"/>
              <a:chExt cx="372806" cy="301255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4D59E1B1-FEFD-3F45-B5B4-FE0969D6665B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5AC62C46-9240-4748-8446-4B8C1A013CD1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5AC62C46-9240-4748-8446-4B8C1A013C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313EA483-7780-6546-A9C0-6B7F82AEA152}"/>
                </a:ext>
              </a:extLst>
            </p:cNvPr>
            <p:cNvGrpSpPr/>
            <p:nvPr/>
          </p:nvGrpSpPr>
          <p:grpSpPr>
            <a:xfrm>
              <a:off x="7929311" y="3113291"/>
              <a:ext cx="372806" cy="301255"/>
              <a:chOff x="1794273" y="3118296"/>
              <a:chExt cx="372806" cy="301255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AA9B74F1-079C-284D-8E85-6BFE41885612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E909498D-DE2A-6A40-B41F-DF4AA38CF5D7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E909498D-DE2A-6A40-B41F-DF4AA38CF5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2C3D52A-EB8F-C042-806B-9709473C5A35}"/>
                </a:ext>
              </a:extLst>
            </p:cNvPr>
            <p:cNvGrpSpPr/>
            <p:nvPr/>
          </p:nvGrpSpPr>
          <p:grpSpPr>
            <a:xfrm>
              <a:off x="8648692" y="2031559"/>
              <a:ext cx="322524" cy="301255"/>
              <a:chOff x="1701234" y="2146852"/>
              <a:chExt cx="322524" cy="301255"/>
            </a:xfrm>
          </p:grpSpPr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064AE7D4-55BD-C345-92FE-A2D9FC108302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B2BE4B53-B9DF-4A4D-883B-8F6F4340BE2A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B2BE4B53-B9DF-4A4D-883B-8F6F4340BE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09CBD37-9FEA-B942-82F7-FBEE5D7B3119}"/>
                </a:ext>
              </a:extLst>
            </p:cNvPr>
            <p:cNvGrpSpPr/>
            <p:nvPr/>
          </p:nvGrpSpPr>
          <p:grpSpPr>
            <a:xfrm>
              <a:off x="8653501" y="2490084"/>
              <a:ext cx="317715" cy="301255"/>
              <a:chOff x="1701234" y="2146852"/>
              <a:chExt cx="317715" cy="301255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14B57ED4-FDC2-5E45-8EA1-A8DBEF79BBFF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26211373-C86A-FB4D-86DF-D2F796499148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26211373-C86A-FB4D-86DF-D2F7964991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A7EF37A-45C4-544D-BA7B-88B2F331CE99}"/>
                </a:ext>
              </a:extLst>
            </p:cNvPr>
            <p:cNvGrpSpPr/>
            <p:nvPr/>
          </p:nvGrpSpPr>
          <p:grpSpPr>
            <a:xfrm>
              <a:off x="8551293" y="3127745"/>
              <a:ext cx="490840" cy="301255"/>
              <a:chOff x="1724419" y="3118296"/>
              <a:chExt cx="490840" cy="301255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A184569E-CF99-8D4B-964E-360EA8C2314B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69ECACB1-E839-8E47-8D4C-F1AF0E961A75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69ECACB1-E839-8E47-8D4C-F1AF0E961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19648202-A4F9-DA4B-A7F1-F1894F0A83EB}"/>
                </a:ext>
              </a:extLst>
            </p:cNvPr>
            <p:cNvGrpSpPr/>
            <p:nvPr/>
          </p:nvGrpSpPr>
          <p:grpSpPr>
            <a:xfrm>
              <a:off x="9349721" y="3730489"/>
              <a:ext cx="372806" cy="301255"/>
              <a:chOff x="1794273" y="3118296"/>
              <a:chExt cx="372806" cy="301255"/>
            </a:xfrm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BA8353A2-7A9B-1547-B6F4-9DC992393317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C4E179B0-94CC-E949-82B4-B620A893DE54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C4E179B0-94CC-E949-82B4-B620A893DE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6351DC68-5879-2844-8941-352C9D7B96B3}"/>
                </a:ext>
              </a:extLst>
            </p:cNvPr>
            <p:cNvGrpSpPr/>
            <p:nvPr/>
          </p:nvGrpSpPr>
          <p:grpSpPr>
            <a:xfrm>
              <a:off x="10005121" y="3735411"/>
              <a:ext cx="317715" cy="301255"/>
              <a:chOff x="1701234" y="2146852"/>
              <a:chExt cx="317715" cy="301255"/>
            </a:xfrm>
          </p:grpSpPr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500B5507-461C-A64E-8AFB-AD09DCAB0D36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9E76C8FD-ACA3-A947-9C8F-418D47637174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9E76C8FD-ACA3-A947-9C8F-418D476371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102F95A7-F39A-3441-967C-3E03B3BA6A7B}"/>
                </a:ext>
              </a:extLst>
            </p:cNvPr>
            <p:cNvGrpSpPr/>
            <p:nvPr/>
          </p:nvGrpSpPr>
          <p:grpSpPr>
            <a:xfrm>
              <a:off x="9894277" y="2490084"/>
              <a:ext cx="490840" cy="301255"/>
              <a:chOff x="1724419" y="3118296"/>
              <a:chExt cx="490840" cy="301255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25410E08-7D62-2946-B385-3776534E85C3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id="{783B4454-C09B-304B-89A1-17F93FD30B0C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id="{783B4454-C09B-304B-89A1-17F93FD30B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87ED438C-B77D-9543-A1D7-FF695A15FAC7}"/>
                </a:ext>
              </a:extLst>
            </p:cNvPr>
            <p:cNvCxnSpPr>
              <a:stCxn id="202" idx="0"/>
              <a:endCxn id="203" idx="4"/>
            </p:cNvCxnSpPr>
            <p:nvPr/>
          </p:nvCxnSpPr>
          <p:spPr>
            <a:xfrm flipH="1" flipV="1">
              <a:off x="7423879" y="2332814"/>
              <a:ext cx="7886" cy="78548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76CEFAD4-7919-F542-8A34-D952C3C4DDE2}"/>
                </a:ext>
              </a:extLst>
            </p:cNvPr>
            <p:cNvCxnSpPr>
              <a:endCxn id="204" idx="1"/>
            </p:cNvCxnSpPr>
            <p:nvPr/>
          </p:nvCxnSpPr>
          <p:spPr>
            <a:xfrm>
              <a:off x="6942184" y="2182186"/>
              <a:ext cx="322837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E2C3D8C9-035A-B741-8A0E-B1F8E6000B61}"/>
                </a:ext>
              </a:extLst>
            </p:cNvPr>
            <p:cNvCxnSpPr>
              <a:cxnSpLocks/>
              <a:stCxn id="204" idx="3"/>
              <a:endCxn id="198" idx="1"/>
            </p:cNvCxnSpPr>
            <p:nvPr/>
          </p:nvCxnSpPr>
          <p:spPr>
            <a:xfrm>
              <a:off x="7582736" y="2182186"/>
              <a:ext cx="1065956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EDFD782-166B-4B4A-A7D2-15704AD2E60B}"/>
                </a:ext>
              </a:extLst>
            </p:cNvPr>
            <p:cNvCxnSpPr>
              <a:cxnSpLocks/>
              <a:stCxn id="196" idx="0"/>
              <a:endCxn id="197" idx="4"/>
            </p:cNvCxnSpPr>
            <p:nvPr/>
          </p:nvCxnSpPr>
          <p:spPr>
            <a:xfrm flipH="1" flipV="1">
              <a:off x="8807550" y="2332814"/>
              <a:ext cx="4809" cy="17709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B62FC93-FA77-0A4A-B9A0-CE05B605A723}"/>
                </a:ext>
              </a:extLst>
            </p:cNvPr>
            <p:cNvCxnSpPr>
              <a:cxnSpLocks/>
              <a:stCxn id="191" idx="3"/>
              <a:endCxn id="190" idx="1"/>
            </p:cNvCxnSpPr>
            <p:nvPr/>
          </p:nvCxnSpPr>
          <p:spPr>
            <a:xfrm>
              <a:off x="9722527" y="3881117"/>
              <a:ext cx="282594" cy="492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635F379-B209-5248-ABFB-E2E0D7F91B1F}"/>
                </a:ext>
              </a:extLst>
            </p:cNvPr>
            <p:cNvGrpSpPr/>
            <p:nvPr/>
          </p:nvGrpSpPr>
          <p:grpSpPr>
            <a:xfrm rot="21317275">
              <a:off x="7393999" y="3809293"/>
              <a:ext cx="107365" cy="145213"/>
              <a:chOff x="2601257" y="4031743"/>
              <a:chExt cx="192526" cy="192527"/>
            </a:xfrm>
          </p:grpSpPr>
          <p:sp>
            <p:nvSpPr>
              <p:cNvPr id="185" name="Arc 184">
                <a:extLst>
                  <a:ext uri="{FF2B5EF4-FFF2-40B4-BE49-F238E27FC236}">
                    <a16:creationId xmlns:a16="http://schemas.microsoft.com/office/drawing/2014/main" id="{77F6E5D9-2855-8F4E-AA79-83978955D7D4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Arc 185">
                <a:extLst>
                  <a:ext uri="{FF2B5EF4-FFF2-40B4-BE49-F238E27FC236}">
                    <a16:creationId xmlns:a16="http://schemas.microsoft.com/office/drawing/2014/main" id="{9CA684F1-9737-014C-A498-E38EE31B8CCF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B6100F4-74F1-0E4E-BC93-13E761296E2A}"/>
                </a:ext>
              </a:extLst>
            </p:cNvPr>
            <p:cNvGrpSpPr/>
            <p:nvPr/>
          </p:nvGrpSpPr>
          <p:grpSpPr>
            <a:xfrm rot="21317275">
              <a:off x="8080036" y="3815250"/>
              <a:ext cx="107365" cy="145213"/>
              <a:chOff x="2601257" y="4031743"/>
              <a:chExt cx="192526" cy="192527"/>
            </a:xfrm>
          </p:grpSpPr>
          <p:sp>
            <p:nvSpPr>
              <p:cNvPr id="183" name="Arc 182">
                <a:extLst>
                  <a:ext uri="{FF2B5EF4-FFF2-40B4-BE49-F238E27FC236}">
                    <a16:creationId xmlns:a16="http://schemas.microsoft.com/office/drawing/2014/main" id="{E98A34DC-F185-1B4A-A319-697EE7632234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Arc 183">
                <a:extLst>
                  <a:ext uri="{FF2B5EF4-FFF2-40B4-BE49-F238E27FC236}">
                    <a16:creationId xmlns:a16="http://schemas.microsoft.com/office/drawing/2014/main" id="{1721A2FA-B3BC-D941-B8F1-A28CB596AC5D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39E63540-F936-E74F-8BEF-74C103224B8D}"/>
                </a:ext>
              </a:extLst>
            </p:cNvPr>
            <p:cNvGrpSpPr/>
            <p:nvPr/>
          </p:nvGrpSpPr>
          <p:grpSpPr>
            <a:xfrm rot="21317275">
              <a:off x="8765477" y="3808509"/>
              <a:ext cx="107365" cy="145213"/>
              <a:chOff x="2601257" y="4031743"/>
              <a:chExt cx="192526" cy="192527"/>
            </a:xfrm>
          </p:grpSpPr>
          <p:sp>
            <p:nvSpPr>
              <p:cNvPr id="181" name="Arc 180">
                <a:extLst>
                  <a:ext uri="{FF2B5EF4-FFF2-40B4-BE49-F238E27FC236}">
                    <a16:creationId xmlns:a16="http://schemas.microsoft.com/office/drawing/2014/main" id="{CDD3BF98-E44A-EF48-BE06-46C3F7A12712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Arc 181">
                <a:extLst>
                  <a:ext uri="{FF2B5EF4-FFF2-40B4-BE49-F238E27FC236}">
                    <a16:creationId xmlns:a16="http://schemas.microsoft.com/office/drawing/2014/main" id="{15AD8E55-8147-2949-8328-0F5A14A35245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25BFA0F-E32C-9F4E-8EEE-24F446FFDA95}"/>
                </a:ext>
              </a:extLst>
            </p:cNvPr>
            <p:cNvCxnSpPr>
              <a:cxnSpLocks/>
              <a:stCxn id="185" idx="2"/>
              <a:endCxn id="184" idx="0"/>
            </p:cNvCxnSpPr>
            <p:nvPr/>
          </p:nvCxnSpPr>
          <p:spPr>
            <a:xfrm>
              <a:off x="7492158" y="3878234"/>
              <a:ext cx="587353" cy="54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F940BED-6227-4948-9387-C1BDBB1519B8}"/>
                </a:ext>
              </a:extLst>
            </p:cNvPr>
            <p:cNvCxnSpPr>
              <a:cxnSpLocks/>
              <a:stCxn id="183" idx="2"/>
            </p:cNvCxnSpPr>
            <p:nvPr/>
          </p:nvCxnSpPr>
          <p:spPr>
            <a:xfrm flipV="1">
              <a:off x="8178195" y="3879157"/>
              <a:ext cx="581498" cy="5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28432B2-75DF-0841-A6EE-9C56B90807C3}"/>
                </a:ext>
              </a:extLst>
            </p:cNvPr>
            <p:cNvCxnSpPr>
              <a:cxnSpLocks/>
              <a:endCxn id="191" idx="1"/>
            </p:cNvCxnSpPr>
            <p:nvPr/>
          </p:nvCxnSpPr>
          <p:spPr>
            <a:xfrm>
              <a:off x="8865601" y="3879157"/>
              <a:ext cx="484120" cy="196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80EC66-0099-E940-A8DF-6BF81887B2ED}"/>
                </a:ext>
              </a:extLst>
            </p:cNvPr>
            <p:cNvCxnSpPr>
              <a:cxnSpLocks/>
            </p:cNvCxnSpPr>
            <p:nvPr/>
          </p:nvCxnSpPr>
          <p:spPr>
            <a:xfrm>
              <a:off x="6819221" y="3879157"/>
              <a:ext cx="576227" cy="1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C84B69F-BA8D-884B-819C-BB1633352E22}"/>
                </a:ext>
              </a:extLst>
            </p:cNvPr>
            <p:cNvCxnSpPr>
              <a:cxnSpLocks/>
              <a:stCxn id="201" idx="2"/>
              <a:endCxn id="163" idx="0"/>
            </p:cNvCxnSpPr>
            <p:nvPr/>
          </p:nvCxnSpPr>
          <p:spPr>
            <a:xfrm flipH="1">
              <a:off x="7430567" y="3419551"/>
              <a:ext cx="1198" cy="643187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EC6476E-8176-AE4B-84DE-F93C6AE8BA4F}"/>
                </a:ext>
              </a:extLst>
            </p:cNvPr>
            <p:cNvCxnSpPr>
              <a:cxnSpLocks/>
              <a:stCxn id="199" idx="2"/>
              <a:endCxn id="162" idx="0"/>
            </p:cNvCxnSpPr>
            <p:nvPr/>
          </p:nvCxnSpPr>
          <p:spPr>
            <a:xfrm>
              <a:off x="8115714" y="3414546"/>
              <a:ext cx="4285" cy="658249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11DC7F1-7820-1A4C-ABCA-A583E3955C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03225" y="3429000"/>
              <a:ext cx="3653" cy="651267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Arc 140">
              <a:extLst>
                <a:ext uri="{FF2B5EF4-FFF2-40B4-BE49-F238E27FC236}">
                  <a16:creationId xmlns:a16="http://schemas.microsoft.com/office/drawing/2014/main" id="{FF2D9C89-8CFC-A148-A2A1-4AB017562408}"/>
                </a:ext>
              </a:extLst>
            </p:cNvPr>
            <p:cNvSpPr/>
            <p:nvPr/>
          </p:nvSpPr>
          <p:spPr>
            <a:xfrm rot="4952950">
              <a:off x="7034232" y="348615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Arc 141">
              <a:extLst>
                <a:ext uri="{FF2B5EF4-FFF2-40B4-BE49-F238E27FC236}">
                  <a16:creationId xmlns:a16="http://schemas.microsoft.com/office/drawing/2014/main" id="{3738C141-EEAD-C943-94D7-A4655C6B9493}"/>
                </a:ext>
              </a:extLst>
            </p:cNvPr>
            <p:cNvSpPr/>
            <p:nvPr/>
          </p:nvSpPr>
          <p:spPr>
            <a:xfrm rot="4952950">
              <a:off x="7722187" y="3488635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Arc 142">
              <a:extLst>
                <a:ext uri="{FF2B5EF4-FFF2-40B4-BE49-F238E27FC236}">
                  <a16:creationId xmlns:a16="http://schemas.microsoft.com/office/drawing/2014/main" id="{1F92C9F0-F6F0-C045-959F-AB06B1C8FDA0}"/>
                </a:ext>
              </a:extLst>
            </p:cNvPr>
            <p:cNvSpPr/>
            <p:nvPr/>
          </p:nvSpPr>
          <p:spPr>
            <a:xfrm rot="4952950">
              <a:off x="8412305" y="348615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31F2779A-F383-DE4D-8914-6D340FC7D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6466" y="2783075"/>
              <a:ext cx="0" cy="34467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7F1A9B6-0FA2-254A-AE45-57A3EE2E9343}"/>
                </a:ext>
              </a:extLst>
            </p:cNvPr>
            <p:cNvCxnSpPr>
              <a:cxnSpLocks/>
              <a:stCxn id="199" idx="0"/>
            </p:cNvCxnSpPr>
            <p:nvPr/>
          </p:nvCxnSpPr>
          <p:spPr>
            <a:xfrm flipV="1">
              <a:off x="8115714" y="2640711"/>
              <a:ext cx="0" cy="47258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B2FE1808-FB08-0349-9AC2-3688C5813F1C}"/>
                </a:ext>
              </a:extLst>
            </p:cNvPr>
            <p:cNvCxnSpPr>
              <a:cxnSpLocks/>
              <a:endCxn id="196" idx="1"/>
            </p:cNvCxnSpPr>
            <p:nvPr/>
          </p:nvCxnSpPr>
          <p:spPr>
            <a:xfrm>
              <a:off x="8115714" y="2640711"/>
              <a:ext cx="537787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34E63884-216A-2C44-A061-C1A4C3CB6DB9}"/>
                </a:ext>
              </a:extLst>
            </p:cNvPr>
            <p:cNvCxnSpPr>
              <a:cxnSpLocks/>
            </p:cNvCxnSpPr>
            <p:nvPr/>
          </p:nvCxnSpPr>
          <p:spPr>
            <a:xfrm>
              <a:off x="8953266" y="2182313"/>
              <a:ext cx="1984223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51EAE46D-1A5E-BD48-A394-2685A2BED57E}"/>
                </a:ext>
              </a:extLst>
            </p:cNvPr>
            <p:cNvSpPr/>
            <p:nvPr/>
          </p:nvSpPr>
          <p:spPr>
            <a:xfrm rot="21190350">
              <a:off x="9745295" y="218454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8BFCBD3D-CA10-9E42-B324-1B354981AC91}"/>
                </a:ext>
              </a:extLst>
            </p:cNvPr>
            <p:cNvCxnSpPr>
              <a:cxnSpLocks/>
            </p:cNvCxnSpPr>
            <p:nvPr/>
          </p:nvCxnSpPr>
          <p:spPr>
            <a:xfrm>
              <a:off x="10148345" y="2342725"/>
              <a:ext cx="0" cy="157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63C08CA-818C-164E-8DA1-0D8FA797896F}"/>
                </a:ext>
              </a:extLst>
            </p:cNvPr>
            <p:cNvCxnSpPr>
              <a:cxnSpLocks/>
              <a:stCxn id="187" idx="2"/>
              <a:endCxn id="189" idx="0"/>
            </p:cNvCxnSpPr>
            <p:nvPr/>
          </p:nvCxnSpPr>
          <p:spPr>
            <a:xfrm>
              <a:off x="10150534" y="2791339"/>
              <a:ext cx="13445" cy="944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6027D130-1506-DF4C-8AD6-5F2A1C5C6F7C}"/>
                </a:ext>
              </a:extLst>
            </p:cNvPr>
            <p:cNvCxnSpPr>
              <a:stCxn id="190" idx="3"/>
            </p:cNvCxnSpPr>
            <p:nvPr/>
          </p:nvCxnSpPr>
          <p:spPr>
            <a:xfrm>
              <a:off x="10322836" y="3886038"/>
              <a:ext cx="6146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CBD62006-1634-0C45-A317-7C4E067CB1CE}"/>
                </a:ext>
              </a:extLst>
            </p:cNvPr>
            <p:cNvSpPr/>
            <p:nvPr/>
          </p:nvSpPr>
          <p:spPr>
            <a:xfrm rot="4952950">
              <a:off x="10265069" y="349127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006CFB54-D6C2-F740-85BD-8E37CFCDE5A9}"/>
                </a:ext>
              </a:extLst>
            </p:cNvPr>
            <p:cNvGrpSpPr/>
            <p:nvPr/>
          </p:nvGrpSpPr>
          <p:grpSpPr>
            <a:xfrm rot="5013920">
              <a:off x="10602186" y="2109579"/>
              <a:ext cx="107365" cy="145213"/>
              <a:chOff x="2601257" y="4031743"/>
              <a:chExt cx="192526" cy="192527"/>
            </a:xfrm>
          </p:grpSpPr>
          <p:sp>
            <p:nvSpPr>
              <p:cNvPr id="179" name="Arc 178">
                <a:extLst>
                  <a:ext uri="{FF2B5EF4-FFF2-40B4-BE49-F238E27FC236}">
                    <a16:creationId xmlns:a16="http://schemas.microsoft.com/office/drawing/2014/main" id="{2A529802-3E4C-4846-AF36-EE7A70A3B1D9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Arc 179">
                <a:extLst>
                  <a:ext uri="{FF2B5EF4-FFF2-40B4-BE49-F238E27FC236}">
                    <a16:creationId xmlns:a16="http://schemas.microsoft.com/office/drawing/2014/main" id="{B3C9D975-384B-944F-82F6-3E4957319EBF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4C13AF2-1161-9B4A-A2C7-C28EBC5BBE7D}"/>
                </a:ext>
              </a:extLst>
            </p:cNvPr>
            <p:cNvCxnSpPr>
              <a:endCxn id="179" idx="2"/>
            </p:cNvCxnSpPr>
            <p:nvPr/>
          </p:nvCxnSpPr>
          <p:spPr>
            <a:xfrm flipH="1" flipV="1">
              <a:off x="10660869" y="2226531"/>
              <a:ext cx="3537" cy="1452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18D8DC19-E833-264E-9274-CF0A33AC3A0A}"/>
                </a:ext>
              </a:extLst>
            </p:cNvPr>
            <p:cNvCxnSpPr>
              <a:stCxn id="180" idx="0"/>
            </p:cNvCxnSpPr>
            <p:nvPr/>
          </p:nvCxnSpPr>
          <p:spPr>
            <a:xfrm flipV="1">
              <a:off x="10658390" y="1862807"/>
              <a:ext cx="4247" cy="265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AC482BEE-4FD8-F74D-8056-AFD16783C7D6}"/>
                    </a:ext>
                  </a:extLst>
                </p:cNvPr>
                <p:cNvSpPr txBox="1"/>
                <p:nvPr/>
              </p:nvSpPr>
              <p:spPr>
                <a:xfrm>
                  <a:off x="10892057" y="1997073"/>
                  <a:ext cx="3308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AC482BEE-4FD8-F74D-8056-AFD16783C7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2057" y="1997073"/>
                  <a:ext cx="330860" cy="26161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EF14DDEC-7338-0249-A6D7-8AE1066CD1E1}"/>
                    </a:ext>
                  </a:extLst>
                </p:cNvPr>
                <p:cNvSpPr txBox="1"/>
                <p:nvPr/>
              </p:nvSpPr>
              <p:spPr>
                <a:xfrm>
                  <a:off x="10884725" y="3741747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EF14DDEC-7338-0249-A6D7-8AE1066CD1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4725" y="3741747"/>
                  <a:ext cx="348749" cy="26161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E7C8DFA5-EB6E-3246-91D0-1B05DA4F48BC}"/>
                    </a:ext>
                  </a:extLst>
                </p:cNvPr>
                <p:cNvSpPr txBox="1"/>
                <p:nvPr/>
              </p:nvSpPr>
              <p:spPr>
                <a:xfrm>
                  <a:off x="6656140" y="4137254"/>
                  <a:ext cx="344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E7C8DFA5-EB6E-3246-91D0-1B05DA4F48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140" y="4137254"/>
                  <a:ext cx="344197" cy="26161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9" name="Arc 158">
              <a:extLst>
                <a:ext uri="{FF2B5EF4-FFF2-40B4-BE49-F238E27FC236}">
                  <a16:creationId xmlns:a16="http://schemas.microsoft.com/office/drawing/2014/main" id="{D34E424B-4DA0-AD44-8CD0-5F9B17054FBB}"/>
                </a:ext>
              </a:extLst>
            </p:cNvPr>
            <p:cNvSpPr/>
            <p:nvPr/>
          </p:nvSpPr>
          <p:spPr>
            <a:xfrm rot="16200000">
              <a:off x="8968519" y="3887106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Arc 159">
              <a:extLst>
                <a:ext uri="{FF2B5EF4-FFF2-40B4-BE49-F238E27FC236}">
                  <a16:creationId xmlns:a16="http://schemas.microsoft.com/office/drawing/2014/main" id="{28401812-ECA7-844D-A6C3-EC49C196F4C6}"/>
                </a:ext>
              </a:extLst>
            </p:cNvPr>
            <p:cNvSpPr/>
            <p:nvPr/>
          </p:nvSpPr>
          <p:spPr>
            <a:xfrm rot="5080787">
              <a:off x="8584240" y="388092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071F5D8C-A73A-3147-B69C-9FD7C5BD8F30}"/>
                </a:ext>
              </a:extLst>
            </p:cNvPr>
            <p:cNvSpPr/>
            <p:nvPr/>
          </p:nvSpPr>
          <p:spPr>
            <a:xfrm rot="5080787">
              <a:off x="8411177" y="389452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9BAF3930-F3F3-C34F-949A-F1DB5DB6819E}"/>
                </a:ext>
              </a:extLst>
            </p:cNvPr>
            <p:cNvSpPr/>
            <p:nvPr/>
          </p:nvSpPr>
          <p:spPr>
            <a:xfrm rot="5080787">
              <a:off x="7726560" y="389754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 162">
              <a:extLst>
                <a:ext uri="{FF2B5EF4-FFF2-40B4-BE49-F238E27FC236}">
                  <a16:creationId xmlns:a16="http://schemas.microsoft.com/office/drawing/2014/main" id="{F29E7013-67C6-1A4A-B45B-4E287C081725}"/>
                </a:ext>
              </a:extLst>
            </p:cNvPr>
            <p:cNvSpPr/>
            <p:nvPr/>
          </p:nvSpPr>
          <p:spPr>
            <a:xfrm rot="5080787">
              <a:off x="7037128" y="388748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E0DE9D5-CAE4-0C40-BEF3-A0A79F07DDD0}"/>
                </a:ext>
              </a:extLst>
            </p:cNvPr>
            <p:cNvCxnSpPr/>
            <p:nvPr/>
          </p:nvCxnSpPr>
          <p:spPr>
            <a:xfrm flipH="1">
              <a:off x="6942184" y="4281377"/>
              <a:ext cx="18610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riangle 164">
              <a:extLst>
                <a:ext uri="{FF2B5EF4-FFF2-40B4-BE49-F238E27FC236}">
                  <a16:creationId xmlns:a16="http://schemas.microsoft.com/office/drawing/2014/main" id="{9FEDDB2C-FE7F-0949-BFFB-0307D18604E6}"/>
                </a:ext>
              </a:extLst>
            </p:cNvPr>
            <p:cNvSpPr/>
            <p:nvPr/>
          </p:nvSpPr>
          <p:spPr>
            <a:xfrm rot="16200000" flipH="1" flipV="1">
              <a:off x="7173007" y="424766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riangle 165">
              <a:extLst>
                <a:ext uri="{FF2B5EF4-FFF2-40B4-BE49-F238E27FC236}">
                  <a16:creationId xmlns:a16="http://schemas.microsoft.com/office/drawing/2014/main" id="{6E0D5D48-BF59-7D43-86E0-36C75E38993F}"/>
                </a:ext>
              </a:extLst>
            </p:cNvPr>
            <p:cNvSpPr/>
            <p:nvPr/>
          </p:nvSpPr>
          <p:spPr>
            <a:xfrm rot="16200000" flipH="1" flipV="1">
              <a:off x="7881902" y="424766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riangle 166">
              <a:extLst>
                <a:ext uri="{FF2B5EF4-FFF2-40B4-BE49-F238E27FC236}">
                  <a16:creationId xmlns:a16="http://schemas.microsoft.com/office/drawing/2014/main" id="{559FE5D4-D0C7-4A4E-9FC5-0B92CD7F1382}"/>
                </a:ext>
              </a:extLst>
            </p:cNvPr>
            <p:cNvSpPr/>
            <p:nvPr/>
          </p:nvSpPr>
          <p:spPr>
            <a:xfrm rot="16200000" flipH="1" flipV="1">
              <a:off x="8578696" y="424766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riangle 167">
              <a:extLst>
                <a:ext uri="{FF2B5EF4-FFF2-40B4-BE49-F238E27FC236}">
                  <a16:creationId xmlns:a16="http://schemas.microsoft.com/office/drawing/2014/main" id="{284E9AEF-20C4-A441-9E0A-F465507571F2}"/>
                </a:ext>
              </a:extLst>
            </p:cNvPr>
            <p:cNvSpPr/>
            <p:nvPr/>
          </p:nvSpPr>
          <p:spPr>
            <a:xfrm rot="16200000" flipH="1" flipV="1">
              <a:off x="7190851" y="3848077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riangle 168">
              <a:extLst>
                <a:ext uri="{FF2B5EF4-FFF2-40B4-BE49-F238E27FC236}">
                  <a16:creationId xmlns:a16="http://schemas.microsoft.com/office/drawing/2014/main" id="{62A35950-89D2-5A4F-A585-0D6D723F0EA6}"/>
                </a:ext>
              </a:extLst>
            </p:cNvPr>
            <p:cNvSpPr/>
            <p:nvPr/>
          </p:nvSpPr>
          <p:spPr>
            <a:xfrm rot="16200000" flipH="1" flipV="1">
              <a:off x="7885815" y="3848078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riangle 169">
              <a:extLst>
                <a:ext uri="{FF2B5EF4-FFF2-40B4-BE49-F238E27FC236}">
                  <a16:creationId xmlns:a16="http://schemas.microsoft.com/office/drawing/2014/main" id="{8D991670-D629-8C41-8FF2-DE3753B7E258}"/>
                </a:ext>
              </a:extLst>
            </p:cNvPr>
            <p:cNvSpPr/>
            <p:nvPr/>
          </p:nvSpPr>
          <p:spPr>
            <a:xfrm rot="16200000" flipH="1" flipV="1">
              <a:off x="8567820" y="3850480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1D7AE1B0-24C0-824B-B367-79D6E88D4F3C}"/>
                    </a:ext>
                  </a:extLst>
                </p:cNvPr>
                <p:cNvSpPr txBox="1"/>
                <p:nvPr/>
              </p:nvSpPr>
              <p:spPr>
                <a:xfrm>
                  <a:off x="6566285" y="2031844"/>
                  <a:ext cx="46551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1D7AE1B0-24C0-824B-B367-79D6E88D4F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6285" y="2031844"/>
                  <a:ext cx="465512" cy="261610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5E8B1031-AA21-F54C-BEDE-3240FD313EB0}"/>
                    </a:ext>
                  </a:extLst>
                </p:cNvPr>
                <p:cNvSpPr txBox="1"/>
                <p:nvPr/>
              </p:nvSpPr>
              <p:spPr>
                <a:xfrm>
                  <a:off x="6445305" y="3694547"/>
                  <a:ext cx="4834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5E8B1031-AA21-F54C-BEDE-3240FD313E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305" y="3694547"/>
                  <a:ext cx="483402" cy="26161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5CFE0336-1377-8343-8525-361D317F1BC9}"/>
                </a:ext>
              </a:extLst>
            </p:cNvPr>
            <p:cNvSpPr txBox="1"/>
            <p:nvPr/>
          </p:nvSpPr>
          <p:spPr>
            <a:xfrm>
              <a:off x="9472843" y="4158265"/>
              <a:ext cx="8640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output gate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296D87DB-03AC-3444-9633-3033DC4035D2}"/>
                </a:ext>
              </a:extLst>
            </p:cNvPr>
            <p:cNvSpPr txBox="1"/>
            <p:nvPr/>
          </p:nvSpPr>
          <p:spPr>
            <a:xfrm>
              <a:off x="7683667" y="1751826"/>
              <a:ext cx="673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cell state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5F6CD748-BC28-BE40-9676-BF9FEDEBFC8D}"/>
                    </a:ext>
                  </a:extLst>
                </p:cNvPr>
                <p:cNvSpPr txBox="1"/>
                <p:nvPr/>
              </p:nvSpPr>
              <p:spPr>
                <a:xfrm>
                  <a:off x="7393085" y="2827308"/>
                  <a:ext cx="32508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5F6CD748-BC28-BE40-9676-BF9FEDEBF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3085" y="2827308"/>
                  <a:ext cx="325089" cy="26161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9DE09D06-9F37-6C4F-A5B5-D3F4FDF1FDE6}"/>
                    </a:ext>
                  </a:extLst>
                </p:cNvPr>
                <p:cNvSpPr txBox="1"/>
                <p:nvPr/>
              </p:nvSpPr>
              <p:spPr>
                <a:xfrm>
                  <a:off x="8079511" y="2827308"/>
                  <a:ext cx="31508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9DE09D06-9F37-6C4F-A5B5-D3F4FDF1FD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9511" y="2827308"/>
                  <a:ext cx="315086" cy="26161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7A94F45A-A207-5640-9E38-1274A5A34639}"/>
                    </a:ext>
                  </a:extLst>
                </p:cNvPr>
                <p:cNvSpPr txBox="1"/>
                <p:nvPr/>
              </p:nvSpPr>
              <p:spPr>
                <a:xfrm>
                  <a:off x="8513255" y="2841822"/>
                  <a:ext cx="346890" cy="2650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7A94F45A-A207-5640-9E38-1274A5A34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3255" y="2841822"/>
                  <a:ext cx="346890" cy="265073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92278672-9004-044A-AA4A-5A73A346DE53}"/>
                    </a:ext>
                  </a:extLst>
                </p:cNvPr>
                <p:cNvSpPr txBox="1"/>
                <p:nvPr/>
              </p:nvSpPr>
              <p:spPr>
                <a:xfrm>
                  <a:off x="9680032" y="3581535"/>
                  <a:ext cx="34105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92278672-9004-044A-AA4A-5A73A346DE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0032" y="3581535"/>
                  <a:ext cx="341055" cy="26161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706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C9139A1-3158-D543-81B9-C94BD51E5BC8}"/>
              </a:ext>
            </a:extLst>
          </p:cNvPr>
          <p:cNvGrpSpPr/>
          <p:nvPr/>
        </p:nvGrpSpPr>
        <p:grpSpPr>
          <a:xfrm>
            <a:off x="4649436" y="4407231"/>
            <a:ext cx="439150" cy="414075"/>
            <a:chOff x="792010" y="4122892"/>
            <a:chExt cx="439150" cy="41407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34138E-6F73-0C40-87FA-CE672D119CA6}"/>
                </a:ext>
              </a:extLst>
            </p:cNvPr>
            <p:cNvSpPr/>
            <p:nvPr/>
          </p:nvSpPr>
          <p:spPr>
            <a:xfrm>
              <a:off x="792011" y="4122892"/>
              <a:ext cx="439149" cy="4140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7CEE082-9F8E-DB49-98C1-D5247099B54F}"/>
                </a:ext>
              </a:extLst>
            </p:cNvPr>
            <p:cNvGrpSpPr/>
            <p:nvPr/>
          </p:nvGrpSpPr>
          <p:grpSpPr>
            <a:xfrm>
              <a:off x="792010" y="4230337"/>
              <a:ext cx="439149" cy="221201"/>
              <a:chOff x="683778" y="3362241"/>
              <a:chExt cx="730320" cy="378995"/>
            </a:xfrm>
          </p:grpSpPr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0A300146-85D8-AF43-B6EB-E1023A4BE123}"/>
                  </a:ext>
                </a:extLst>
              </p:cNvPr>
              <p:cNvSpPr/>
              <p:nvPr/>
            </p:nvSpPr>
            <p:spPr>
              <a:xfrm>
                <a:off x="695915" y="3362241"/>
                <a:ext cx="352004" cy="36414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6E09D6CC-05C6-2A47-A62B-D18D49BE873C}"/>
                  </a:ext>
                </a:extLst>
              </p:cNvPr>
              <p:cNvSpPr/>
              <p:nvPr/>
            </p:nvSpPr>
            <p:spPr>
              <a:xfrm rot="16200000">
                <a:off x="689847" y="3356172"/>
                <a:ext cx="352004" cy="36414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2CBFA371-725A-074A-AF05-C33AE0E24E94}"/>
                  </a:ext>
                </a:extLst>
              </p:cNvPr>
              <p:cNvSpPr/>
              <p:nvPr/>
            </p:nvSpPr>
            <p:spPr>
              <a:xfrm rot="10800000">
                <a:off x="1047919" y="3372357"/>
                <a:ext cx="352004" cy="36414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CC76F603-C4A9-544A-A9BF-3F098B95AE01}"/>
                  </a:ext>
                </a:extLst>
              </p:cNvPr>
              <p:cNvSpPr/>
              <p:nvPr/>
            </p:nvSpPr>
            <p:spPr>
              <a:xfrm rot="5400000">
                <a:off x="1056026" y="3383163"/>
                <a:ext cx="352004" cy="36414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F7E5E29-9696-7249-8189-DD93D7F60286}"/>
              </a:ext>
            </a:extLst>
          </p:cNvPr>
          <p:cNvGrpSpPr/>
          <p:nvPr/>
        </p:nvGrpSpPr>
        <p:grpSpPr>
          <a:xfrm>
            <a:off x="4707135" y="3944281"/>
            <a:ext cx="322524" cy="301255"/>
            <a:chOff x="1701234" y="2146852"/>
            <a:chExt cx="322524" cy="301255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9485068-B022-CA4E-A450-DE7C6CEE1336}"/>
                </a:ext>
              </a:extLst>
            </p:cNvPr>
            <p:cNvSpPr/>
            <p:nvPr/>
          </p:nvSpPr>
          <p:spPr>
            <a:xfrm>
              <a:off x="1716455" y="2146852"/>
              <a:ext cx="287274" cy="3012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2E94105-6D5F-E143-A95C-9129F9944DA5}"/>
                    </a:ext>
                  </a:extLst>
                </p:cNvPr>
                <p:cNvSpPr txBox="1"/>
                <p:nvPr/>
              </p:nvSpPr>
              <p:spPr>
                <a:xfrm>
                  <a:off x="1701234" y="2166674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2E94105-6D5F-E143-A95C-9129F9944D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34" y="2166674"/>
                  <a:ext cx="322524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8ED2EEF2-16AF-F64C-9E7D-AA66AA9805AB}"/>
              </a:ext>
            </a:extLst>
          </p:cNvPr>
          <p:cNvGrpSpPr/>
          <p:nvPr/>
        </p:nvGrpSpPr>
        <p:grpSpPr>
          <a:xfrm>
            <a:off x="568156" y="644522"/>
            <a:ext cx="3878292" cy="4855372"/>
            <a:chOff x="568156" y="644522"/>
            <a:chExt cx="3878292" cy="485537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6CE88D9-8147-264A-88E7-D7E3E021E9E4}"/>
                </a:ext>
              </a:extLst>
            </p:cNvPr>
            <p:cNvSpPr/>
            <p:nvPr/>
          </p:nvSpPr>
          <p:spPr>
            <a:xfrm>
              <a:off x="1030986" y="3147357"/>
              <a:ext cx="1302790" cy="21544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3E2D140-F92A-8A48-8C6B-C636C7E3D040}"/>
                </a:ext>
              </a:extLst>
            </p:cNvPr>
            <p:cNvGrpSpPr/>
            <p:nvPr/>
          </p:nvGrpSpPr>
          <p:grpSpPr>
            <a:xfrm>
              <a:off x="1122529" y="4791707"/>
              <a:ext cx="1127057" cy="249631"/>
              <a:chOff x="1080287" y="4754071"/>
              <a:chExt cx="1169299" cy="287267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5A0F922-EFFC-D745-99EF-C65638DF3A4D}"/>
                  </a:ext>
                </a:extLst>
              </p:cNvPr>
              <p:cNvSpPr/>
              <p:nvPr/>
            </p:nvSpPr>
            <p:spPr>
              <a:xfrm>
                <a:off x="1080287" y="4754071"/>
                <a:ext cx="1169299" cy="287267"/>
              </a:xfrm>
              <a:prstGeom prst="rect">
                <a:avLst/>
              </a:prstGeom>
              <a:solidFill>
                <a:schemeClr val="accent1">
                  <a:alpha val="16789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737FBA-3F49-664B-B1F6-DCD0CF0E2B76}"/>
                  </a:ext>
                </a:extLst>
              </p:cNvPr>
              <p:cNvSpPr txBox="1"/>
              <p:nvPr/>
            </p:nvSpPr>
            <p:spPr>
              <a:xfrm>
                <a:off x="1185776" y="4786832"/>
                <a:ext cx="90281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Input Embedding</a:t>
                </a:r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DE7AE2A-DC99-B047-ABA1-B772DA8557EA}"/>
                </a:ext>
              </a:extLst>
            </p:cNvPr>
            <p:cNvCxnSpPr>
              <a:cxnSpLocks/>
              <a:stCxn id="7" idx="0"/>
              <a:endCxn id="3" idx="2"/>
            </p:cNvCxnSpPr>
            <p:nvPr/>
          </p:nvCxnSpPr>
          <p:spPr>
            <a:xfrm flipV="1">
              <a:off x="1686058" y="5041338"/>
              <a:ext cx="0" cy="2115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96E60A-A4A9-7149-B682-67F89ABDA695}"/>
                </a:ext>
              </a:extLst>
            </p:cNvPr>
            <p:cNvSpPr txBox="1"/>
            <p:nvPr/>
          </p:nvSpPr>
          <p:spPr>
            <a:xfrm>
              <a:off x="1462279" y="5252911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Inputs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2D2D057-90BA-6E4A-B8CE-16D912F523F9}"/>
                </a:ext>
              </a:extLst>
            </p:cNvPr>
            <p:cNvGrpSpPr/>
            <p:nvPr/>
          </p:nvGrpSpPr>
          <p:grpSpPr>
            <a:xfrm>
              <a:off x="1545647" y="4369828"/>
              <a:ext cx="270687" cy="256712"/>
              <a:chOff x="1690692" y="2131568"/>
              <a:chExt cx="322524" cy="316539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04EBCA-E84D-9949-8297-C58D0132A552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6E74AA7-E2DF-F747-AD71-3F7C9CFA220D}"/>
                      </a:ext>
                    </a:extLst>
                  </p:cNvPr>
                  <p:cNvSpPr txBox="1"/>
                  <p:nvPr/>
                </p:nvSpPr>
                <p:spPr>
                  <a:xfrm>
                    <a:off x="1690692" y="2131568"/>
                    <a:ext cx="3225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6E74AA7-E2DF-F747-AD71-3F7C9CFA22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0692" y="2131568"/>
                    <a:ext cx="322524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B32F13F-C39B-8A47-BA74-5580E4018FA9}"/>
                </a:ext>
              </a:extLst>
            </p:cNvPr>
            <p:cNvGrpSpPr/>
            <p:nvPr/>
          </p:nvGrpSpPr>
          <p:grpSpPr>
            <a:xfrm>
              <a:off x="914677" y="4324680"/>
              <a:ext cx="322524" cy="337844"/>
              <a:chOff x="792010" y="4122892"/>
              <a:chExt cx="439150" cy="414075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FCC62CF-0AD6-644B-916F-28308CCA27A9}"/>
                  </a:ext>
                </a:extLst>
              </p:cNvPr>
              <p:cNvSpPr/>
              <p:nvPr/>
            </p:nvSpPr>
            <p:spPr>
              <a:xfrm>
                <a:off x="792011" y="4122892"/>
                <a:ext cx="439149" cy="41407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3ECE5E7-86BA-4249-8953-A3539E2E3926}"/>
                  </a:ext>
                </a:extLst>
              </p:cNvPr>
              <p:cNvGrpSpPr/>
              <p:nvPr/>
            </p:nvGrpSpPr>
            <p:grpSpPr>
              <a:xfrm>
                <a:off x="792010" y="4230337"/>
                <a:ext cx="439149" cy="221201"/>
                <a:chOff x="683778" y="3362241"/>
                <a:chExt cx="730320" cy="378995"/>
              </a:xfrm>
            </p:grpSpPr>
            <p:sp>
              <p:nvSpPr>
                <p:cNvPr id="20" name="Arc 19">
                  <a:extLst>
                    <a:ext uri="{FF2B5EF4-FFF2-40B4-BE49-F238E27FC236}">
                      <a16:creationId xmlns:a16="http://schemas.microsoft.com/office/drawing/2014/main" id="{40C3FD33-0FC6-134E-8C63-6C631E6845CB}"/>
                    </a:ext>
                  </a:extLst>
                </p:cNvPr>
                <p:cNvSpPr/>
                <p:nvPr/>
              </p:nvSpPr>
              <p:spPr>
                <a:xfrm>
                  <a:off x="695915" y="3362241"/>
                  <a:ext cx="352004" cy="364141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Arc 20">
                  <a:extLst>
                    <a:ext uri="{FF2B5EF4-FFF2-40B4-BE49-F238E27FC236}">
                      <a16:creationId xmlns:a16="http://schemas.microsoft.com/office/drawing/2014/main" id="{0BA91E95-F07E-9F41-B57E-2987AB55CE9E}"/>
                    </a:ext>
                  </a:extLst>
                </p:cNvPr>
                <p:cNvSpPr/>
                <p:nvPr/>
              </p:nvSpPr>
              <p:spPr>
                <a:xfrm rot="16200000">
                  <a:off x="689847" y="3356172"/>
                  <a:ext cx="352004" cy="364141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Arc 21">
                  <a:extLst>
                    <a:ext uri="{FF2B5EF4-FFF2-40B4-BE49-F238E27FC236}">
                      <a16:creationId xmlns:a16="http://schemas.microsoft.com/office/drawing/2014/main" id="{FDBE5F53-77D2-9F4C-9715-238893A41818}"/>
                    </a:ext>
                  </a:extLst>
                </p:cNvPr>
                <p:cNvSpPr/>
                <p:nvPr/>
              </p:nvSpPr>
              <p:spPr>
                <a:xfrm rot="10800000">
                  <a:off x="1047919" y="3372357"/>
                  <a:ext cx="352004" cy="364141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Arc 22">
                  <a:extLst>
                    <a:ext uri="{FF2B5EF4-FFF2-40B4-BE49-F238E27FC236}">
                      <a16:creationId xmlns:a16="http://schemas.microsoft.com/office/drawing/2014/main" id="{8F97F614-C9E8-CD4F-8CFB-EE627E3CB77A}"/>
                    </a:ext>
                  </a:extLst>
                </p:cNvPr>
                <p:cNvSpPr/>
                <p:nvPr/>
              </p:nvSpPr>
              <p:spPr>
                <a:xfrm rot="5400000">
                  <a:off x="1056026" y="3383163"/>
                  <a:ext cx="352004" cy="364141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BB6820A-F92B-FC4A-AA0D-25FCA5A4B51E}"/>
                </a:ext>
              </a:extLst>
            </p:cNvPr>
            <p:cNvCxnSpPr>
              <a:cxnSpLocks/>
            </p:cNvCxnSpPr>
            <p:nvPr/>
          </p:nvCxnSpPr>
          <p:spPr>
            <a:xfrm>
              <a:off x="1238101" y="4503001"/>
              <a:ext cx="321182" cy="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AB33661-7A99-0F4F-B5DF-231696FA8EA9}"/>
                </a:ext>
              </a:extLst>
            </p:cNvPr>
            <p:cNvGrpSpPr/>
            <p:nvPr/>
          </p:nvGrpSpPr>
          <p:grpSpPr>
            <a:xfrm>
              <a:off x="1035808" y="3884671"/>
              <a:ext cx="1302790" cy="273584"/>
              <a:chOff x="1021958" y="3760308"/>
              <a:chExt cx="1302790" cy="27358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6746117-1EC4-1A4C-B4FE-2593C9CA5539}"/>
                  </a:ext>
                </a:extLst>
              </p:cNvPr>
              <p:cNvSpPr/>
              <p:nvPr/>
            </p:nvSpPr>
            <p:spPr>
              <a:xfrm>
                <a:off x="1021958" y="3760308"/>
                <a:ext cx="1302790" cy="273584"/>
              </a:xfrm>
              <a:prstGeom prst="rect">
                <a:avLst/>
              </a:prstGeom>
              <a:solidFill>
                <a:schemeClr val="accent1">
                  <a:alpha val="21481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1E32476-BB1A-A047-BD28-9D411C7A7256}"/>
                  </a:ext>
                </a:extLst>
              </p:cNvPr>
              <p:cNvSpPr txBox="1"/>
              <p:nvPr/>
            </p:nvSpPr>
            <p:spPr>
              <a:xfrm>
                <a:off x="1081467" y="3791858"/>
                <a:ext cx="11964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Multi-head attention</a:t>
                </a: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258325F-3870-154A-BE21-A753A692671C}"/>
                </a:ext>
              </a:extLst>
            </p:cNvPr>
            <p:cNvSpPr/>
            <p:nvPr/>
          </p:nvSpPr>
          <p:spPr>
            <a:xfrm>
              <a:off x="1035808" y="3484700"/>
              <a:ext cx="1302790" cy="23104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528485E-5E87-8047-88BC-772C93944FAA}"/>
                </a:ext>
              </a:extLst>
            </p:cNvPr>
            <p:cNvSpPr txBox="1"/>
            <p:nvPr/>
          </p:nvSpPr>
          <p:spPr>
            <a:xfrm>
              <a:off x="1318225" y="3144562"/>
              <a:ext cx="10155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Feed forward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2A6A98-B5B2-E040-B239-ADC1C103D8B2}"/>
                </a:ext>
              </a:extLst>
            </p:cNvPr>
            <p:cNvSpPr txBox="1"/>
            <p:nvPr/>
          </p:nvSpPr>
          <p:spPr>
            <a:xfrm>
              <a:off x="1182956" y="3491773"/>
              <a:ext cx="10155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Add and Normalize 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EA6C742-5C2B-2F4C-900B-26D64D7E6468}"/>
                </a:ext>
              </a:extLst>
            </p:cNvPr>
            <p:cNvGrpSpPr/>
            <p:nvPr/>
          </p:nvGrpSpPr>
          <p:grpSpPr>
            <a:xfrm>
              <a:off x="2803891" y="4805617"/>
              <a:ext cx="1127057" cy="235721"/>
              <a:chOff x="1122529" y="4805617"/>
              <a:chExt cx="1127057" cy="235721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1DE3ADB-BE98-B644-80C6-2326E870333C}"/>
                  </a:ext>
                </a:extLst>
              </p:cNvPr>
              <p:cNvSpPr/>
              <p:nvPr/>
            </p:nvSpPr>
            <p:spPr>
              <a:xfrm>
                <a:off x="1122529" y="4807710"/>
                <a:ext cx="1127057" cy="233628"/>
              </a:xfrm>
              <a:prstGeom prst="rect">
                <a:avLst/>
              </a:prstGeom>
              <a:solidFill>
                <a:schemeClr val="accent1">
                  <a:alpha val="16789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994BB53-9760-824C-AC19-CC7F461CA046}"/>
                  </a:ext>
                </a:extLst>
              </p:cNvPr>
              <p:cNvSpPr txBox="1"/>
              <p:nvPr/>
            </p:nvSpPr>
            <p:spPr>
              <a:xfrm>
                <a:off x="1198248" y="4805617"/>
                <a:ext cx="97815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Output Embedding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8A21009-015B-D14A-88AC-1624AEB86123}"/>
                </a:ext>
              </a:extLst>
            </p:cNvPr>
            <p:cNvGrpSpPr/>
            <p:nvPr/>
          </p:nvGrpSpPr>
          <p:grpSpPr>
            <a:xfrm>
              <a:off x="2667656" y="3877862"/>
              <a:ext cx="1404596" cy="273585"/>
              <a:chOff x="2667656" y="3877862"/>
              <a:chExt cx="1404596" cy="27358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F0D5B72-F6E9-754B-8BF9-F05067A245CB}"/>
                  </a:ext>
                </a:extLst>
              </p:cNvPr>
              <p:cNvSpPr/>
              <p:nvPr/>
            </p:nvSpPr>
            <p:spPr>
              <a:xfrm>
                <a:off x="2692244" y="3877862"/>
                <a:ext cx="1347856" cy="273585"/>
              </a:xfrm>
              <a:prstGeom prst="rect">
                <a:avLst/>
              </a:prstGeom>
              <a:solidFill>
                <a:schemeClr val="accent1">
                  <a:alpha val="21481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997874-2F63-D844-8EDB-AFAD86506D61}"/>
                  </a:ext>
                </a:extLst>
              </p:cNvPr>
              <p:cNvSpPr txBox="1"/>
              <p:nvPr/>
            </p:nvSpPr>
            <p:spPr>
              <a:xfrm>
                <a:off x="2667656" y="3920580"/>
                <a:ext cx="1404596" cy="210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Masked Multi-head attention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608B964-AB8A-AE41-92DA-FAF911E16380}"/>
                </a:ext>
              </a:extLst>
            </p:cNvPr>
            <p:cNvGrpSpPr/>
            <p:nvPr/>
          </p:nvGrpSpPr>
          <p:grpSpPr>
            <a:xfrm>
              <a:off x="3758317" y="4313541"/>
              <a:ext cx="322524" cy="337844"/>
              <a:chOff x="792010" y="4122892"/>
              <a:chExt cx="439150" cy="414075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FA9287E-4D0C-E74A-9344-4CC9D5116E8F}"/>
                  </a:ext>
                </a:extLst>
              </p:cNvPr>
              <p:cNvSpPr/>
              <p:nvPr/>
            </p:nvSpPr>
            <p:spPr>
              <a:xfrm>
                <a:off x="792011" y="4122892"/>
                <a:ext cx="439149" cy="41407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245978A-0A49-BC43-AB02-4325D0D3777D}"/>
                  </a:ext>
                </a:extLst>
              </p:cNvPr>
              <p:cNvGrpSpPr/>
              <p:nvPr/>
            </p:nvGrpSpPr>
            <p:grpSpPr>
              <a:xfrm>
                <a:off x="792010" y="4230337"/>
                <a:ext cx="439149" cy="221201"/>
                <a:chOff x="683778" y="3362241"/>
                <a:chExt cx="730320" cy="378995"/>
              </a:xfrm>
            </p:grpSpPr>
            <p:sp>
              <p:nvSpPr>
                <p:cNvPr id="69" name="Arc 68">
                  <a:extLst>
                    <a:ext uri="{FF2B5EF4-FFF2-40B4-BE49-F238E27FC236}">
                      <a16:creationId xmlns:a16="http://schemas.microsoft.com/office/drawing/2014/main" id="{2CFB6BAD-9814-DD4D-BB27-C4A48BFAE5FE}"/>
                    </a:ext>
                  </a:extLst>
                </p:cNvPr>
                <p:cNvSpPr/>
                <p:nvPr/>
              </p:nvSpPr>
              <p:spPr>
                <a:xfrm>
                  <a:off x="695915" y="3362241"/>
                  <a:ext cx="352004" cy="364141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Arc 69">
                  <a:extLst>
                    <a:ext uri="{FF2B5EF4-FFF2-40B4-BE49-F238E27FC236}">
                      <a16:creationId xmlns:a16="http://schemas.microsoft.com/office/drawing/2014/main" id="{912ACF3C-2E70-CD47-A72C-4286ADE6F7A9}"/>
                    </a:ext>
                  </a:extLst>
                </p:cNvPr>
                <p:cNvSpPr/>
                <p:nvPr/>
              </p:nvSpPr>
              <p:spPr>
                <a:xfrm rot="16200000">
                  <a:off x="689847" y="3356172"/>
                  <a:ext cx="352004" cy="364141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Arc 70">
                  <a:extLst>
                    <a:ext uri="{FF2B5EF4-FFF2-40B4-BE49-F238E27FC236}">
                      <a16:creationId xmlns:a16="http://schemas.microsoft.com/office/drawing/2014/main" id="{C3D85F78-5A70-6B4E-BFC7-20EA0AD0F291}"/>
                    </a:ext>
                  </a:extLst>
                </p:cNvPr>
                <p:cNvSpPr/>
                <p:nvPr/>
              </p:nvSpPr>
              <p:spPr>
                <a:xfrm rot="10800000">
                  <a:off x="1047919" y="3372357"/>
                  <a:ext cx="352004" cy="364141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Arc 71">
                  <a:extLst>
                    <a:ext uri="{FF2B5EF4-FFF2-40B4-BE49-F238E27FC236}">
                      <a16:creationId xmlns:a16="http://schemas.microsoft.com/office/drawing/2014/main" id="{4690C97D-60AA-444A-B28C-3764E4EA634F}"/>
                    </a:ext>
                  </a:extLst>
                </p:cNvPr>
                <p:cNvSpPr/>
                <p:nvPr/>
              </p:nvSpPr>
              <p:spPr>
                <a:xfrm rot="5400000">
                  <a:off x="1056026" y="3383163"/>
                  <a:ext cx="352004" cy="364141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195F654-8B6D-DA43-92A9-78738886202B}"/>
                </a:ext>
              </a:extLst>
            </p:cNvPr>
            <p:cNvGrpSpPr/>
            <p:nvPr/>
          </p:nvGrpSpPr>
          <p:grpSpPr>
            <a:xfrm>
              <a:off x="3223446" y="4360720"/>
              <a:ext cx="270687" cy="256712"/>
              <a:chOff x="1690692" y="2131568"/>
              <a:chExt cx="322524" cy="316539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4EE1AD21-04C2-6E48-99CB-ADE41AA4EF03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135F003-BAF1-4A44-BA7A-416678CC0CC9}"/>
                      </a:ext>
                    </a:extLst>
                  </p:cNvPr>
                  <p:cNvSpPr txBox="1"/>
                  <p:nvPr/>
                </p:nvSpPr>
                <p:spPr>
                  <a:xfrm>
                    <a:off x="1690692" y="2131568"/>
                    <a:ext cx="3225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135F003-BAF1-4A44-BA7A-416678CC0C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0692" y="2131568"/>
                    <a:ext cx="322524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F3EAF7C-932B-9B45-8FB1-49D52BC662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76748" y="4489600"/>
              <a:ext cx="274217" cy="2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78A5F1A-B019-6F4E-B6B8-3BAA6DA43380}"/>
                </a:ext>
              </a:extLst>
            </p:cNvPr>
            <p:cNvSpPr/>
            <p:nvPr/>
          </p:nvSpPr>
          <p:spPr>
            <a:xfrm>
              <a:off x="1034663" y="2795194"/>
              <a:ext cx="1302790" cy="23104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DD92BEA-7F09-564F-9D79-8745F772F44D}"/>
                </a:ext>
              </a:extLst>
            </p:cNvPr>
            <p:cNvSpPr txBox="1"/>
            <p:nvPr/>
          </p:nvSpPr>
          <p:spPr>
            <a:xfrm>
              <a:off x="1181811" y="2802267"/>
              <a:ext cx="10155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Add and Normalize 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27B5C50-88EE-DB42-ACF3-E42B441CA220}"/>
                </a:ext>
              </a:extLst>
            </p:cNvPr>
            <p:cNvSpPr txBox="1"/>
            <p:nvPr/>
          </p:nvSpPr>
          <p:spPr>
            <a:xfrm>
              <a:off x="3058915" y="5161340"/>
              <a:ext cx="753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    Outputs</a:t>
              </a:r>
            </a:p>
            <a:p>
              <a:r>
                <a:rPr lang="en-US" sz="800" dirty="0"/>
                <a:t>(shifted right)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C196E70-07B1-2244-9C9D-5B6B65B6D91D}"/>
                </a:ext>
              </a:extLst>
            </p:cNvPr>
            <p:cNvSpPr/>
            <p:nvPr/>
          </p:nvSpPr>
          <p:spPr>
            <a:xfrm>
              <a:off x="2693244" y="3484234"/>
              <a:ext cx="1302790" cy="23104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B88E7F3-AC16-3B40-AFFE-7D077A1FB06D}"/>
                </a:ext>
              </a:extLst>
            </p:cNvPr>
            <p:cNvSpPr txBox="1"/>
            <p:nvPr/>
          </p:nvSpPr>
          <p:spPr>
            <a:xfrm>
              <a:off x="2814330" y="3495739"/>
              <a:ext cx="10155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Add and Normalize </a:t>
              </a: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3126361-9A4D-1243-BF8D-2D1054AEFC66}"/>
                </a:ext>
              </a:extLst>
            </p:cNvPr>
            <p:cNvGrpSpPr/>
            <p:nvPr/>
          </p:nvGrpSpPr>
          <p:grpSpPr>
            <a:xfrm>
              <a:off x="2693244" y="3035780"/>
              <a:ext cx="1302790" cy="273584"/>
              <a:chOff x="1021958" y="3760308"/>
              <a:chExt cx="1302790" cy="273584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82EA8F9-36D3-8C48-ABD9-FEE828361C5B}"/>
                  </a:ext>
                </a:extLst>
              </p:cNvPr>
              <p:cNvSpPr/>
              <p:nvPr/>
            </p:nvSpPr>
            <p:spPr>
              <a:xfrm>
                <a:off x="1021958" y="3760308"/>
                <a:ext cx="1302790" cy="273584"/>
              </a:xfrm>
              <a:prstGeom prst="rect">
                <a:avLst/>
              </a:prstGeom>
              <a:solidFill>
                <a:schemeClr val="accent1">
                  <a:alpha val="21481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F97CBB6-1B90-3D47-AC53-2E51C88AC421}"/>
                  </a:ext>
                </a:extLst>
              </p:cNvPr>
              <p:cNvSpPr txBox="1"/>
              <p:nvPr/>
            </p:nvSpPr>
            <p:spPr>
              <a:xfrm>
                <a:off x="1081467" y="3791858"/>
                <a:ext cx="11964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Multi-head attention</a:t>
                </a:r>
              </a:p>
            </p:txBody>
          </p: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CEF458D-6731-7142-95D9-2E43F3425259}"/>
                </a:ext>
              </a:extLst>
            </p:cNvPr>
            <p:cNvSpPr/>
            <p:nvPr/>
          </p:nvSpPr>
          <p:spPr>
            <a:xfrm>
              <a:off x="2690287" y="2611799"/>
              <a:ext cx="1302790" cy="23104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F1E1B9B-9BDF-5C43-B8C6-79F48F2940B9}"/>
                </a:ext>
              </a:extLst>
            </p:cNvPr>
            <p:cNvSpPr txBox="1"/>
            <p:nvPr/>
          </p:nvSpPr>
          <p:spPr>
            <a:xfrm>
              <a:off x="2837435" y="2618872"/>
              <a:ext cx="10155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Add and Normalize 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B528200-08F1-2342-A224-C7F0C0BE5141}"/>
                </a:ext>
              </a:extLst>
            </p:cNvPr>
            <p:cNvSpPr/>
            <p:nvPr/>
          </p:nvSpPr>
          <p:spPr>
            <a:xfrm>
              <a:off x="2690287" y="2223482"/>
              <a:ext cx="1302790" cy="21544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F8864E-0C63-CA43-8FE9-EEA0681C6141}"/>
                </a:ext>
              </a:extLst>
            </p:cNvPr>
            <p:cNvSpPr txBox="1"/>
            <p:nvPr/>
          </p:nvSpPr>
          <p:spPr>
            <a:xfrm>
              <a:off x="2977526" y="2220687"/>
              <a:ext cx="10155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Feed forward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E2383F4-72E8-D840-B2BD-5EB8DF3FD203}"/>
                </a:ext>
              </a:extLst>
            </p:cNvPr>
            <p:cNvSpPr/>
            <p:nvPr/>
          </p:nvSpPr>
          <p:spPr>
            <a:xfrm>
              <a:off x="2690287" y="1847172"/>
              <a:ext cx="1302790" cy="23104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CE4B39A-1877-5443-8377-C56952BA9A81}"/>
                </a:ext>
              </a:extLst>
            </p:cNvPr>
            <p:cNvSpPr txBox="1"/>
            <p:nvPr/>
          </p:nvSpPr>
          <p:spPr>
            <a:xfrm>
              <a:off x="2837435" y="1854245"/>
              <a:ext cx="10155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Add and Normalize 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092C28D-59D1-A443-929A-C9FECD0D1298}"/>
                </a:ext>
              </a:extLst>
            </p:cNvPr>
            <p:cNvSpPr/>
            <p:nvPr/>
          </p:nvSpPr>
          <p:spPr>
            <a:xfrm>
              <a:off x="2690287" y="1450888"/>
              <a:ext cx="1302790" cy="23104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3812EDF-1E24-7A46-99DD-CA583290F0B9}"/>
                </a:ext>
              </a:extLst>
            </p:cNvPr>
            <p:cNvSpPr txBox="1"/>
            <p:nvPr/>
          </p:nvSpPr>
          <p:spPr>
            <a:xfrm>
              <a:off x="3105143" y="1456702"/>
              <a:ext cx="10155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Linear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857491D-0BCE-324E-9870-F44BAE224D45}"/>
                </a:ext>
              </a:extLst>
            </p:cNvPr>
            <p:cNvSpPr/>
            <p:nvPr/>
          </p:nvSpPr>
          <p:spPr>
            <a:xfrm>
              <a:off x="2690287" y="1032485"/>
              <a:ext cx="1302790" cy="23104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FB6C0ED-5C21-AC4E-8955-2AFE1F3F29D2}"/>
                </a:ext>
              </a:extLst>
            </p:cNvPr>
            <p:cNvSpPr txBox="1"/>
            <p:nvPr/>
          </p:nvSpPr>
          <p:spPr>
            <a:xfrm>
              <a:off x="3056701" y="1035519"/>
              <a:ext cx="10155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/>
                <a:t>Softmax</a:t>
              </a:r>
              <a:endParaRPr lang="en-US" sz="800" dirty="0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3E7BF82C-F267-7C46-9BF6-770649DFBC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4979" y="5041337"/>
              <a:ext cx="0" cy="2115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48A9758-B847-0D41-92CA-C0F68F1753D9}"/>
                </a:ext>
              </a:extLst>
            </p:cNvPr>
            <p:cNvSpPr txBox="1"/>
            <p:nvPr/>
          </p:nvSpPr>
          <p:spPr>
            <a:xfrm>
              <a:off x="2842623" y="644522"/>
              <a:ext cx="11247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Output Probabilities</a:t>
              </a:r>
            </a:p>
            <a:p>
              <a:endParaRPr lang="en-US" sz="800" dirty="0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23A2E667-9AE9-C944-93EB-659A2E1FCF34}"/>
                </a:ext>
              </a:extLst>
            </p:cNvPr>
            <p:cNvCxnSpPr>
              <a:stCxn id="3" idx="0"/>
              <a:endCxn id="9" idx="4"/>
            </p:cNvCxnSpPr>
            <p:nvPr/>
          </p:nvCxnSpPr>
          <p:spPr>
            <a:xfrm flipV="1">
              <a:off x="1686058" y="4626540"/>
              <a:ext cx="1762" cy="165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E29B459-2A93-FB4B-A012-34F9EF7B20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7086" y="4165609"/>
              <a:ext cx="3904" cy="218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14720DCD-E03F-D141-88C0-2D358DA9E66C}"/>
                </a:ext>
              </a:extLst>
            </p:cNvPr>
            <p:cNvCxnSpPr>
              <a:stCxn id="36" idx="0"/>
              <a:endCxn id="40" idx="2"/>
            </p:cNvCxnSpPr>
            <p:nvPr/>
          </p:nvCxnSpPr>
          <p:spPr>
            <a:xfrm flipV="1">
              <a:off x="1687203" y="3715749"/>
              <a:ext cx="0" cy="168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17FE3CFF-8469-464A-9A95-43C0F079AEDF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 flipV="1">
              <a:off x="1690732" y="3352035"/>
              <a:ext cx="2819" cy="13973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EE424DB5-E513-4844-A9AA-AAB3AEFA8F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6262" y="3017711"/>
              <a:ext cx="0" cy="12685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7323B1A-B4B0-4846-91E1-4100BD781092}"/>
                </a:ext>
              </a:extLst>
            </p:cNvPr>
            <p:cNvCxnSpPr>
              <a:stCxn id="85" idx="0"/>
            </p:cNvCxnSpPr>
            <p:nvPr/>
          </p:nvCxnSpPr>
          <p:spPr>
            <a:xfrm flipH="1" flipV="1">
              <a:off x="1686057" y="2658234"/>
              <a:ext cx="1" cy="1369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C3759F0-234A-0D41-BDA3-A81B8573963F}"/>
                </a:ext>
              </a:extLst>
            </p:cNvPr>
            <p:cNvCxnSpPr/>
            <p:nvPr/>
          </p:nvCxnSpPr>
          <p:spPr>
            <a:xfrm>
              <a:off x="1686057" y="2658234"/>
              <a:ext cx="7910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DAD4879F-DE02-4E4B-987E-E6D78658224D}"/>
                </a:ext>
              </a:extLst>
            </p:cNvPr>
            <p:cNvCxnSpPr>
              <a:cxnSpLocks/>
            </p:cNvCxnSpPr>
            <p:nvPr/>
          </p:nvCxnSpPr>
          <p:spPr>
            <a:xfrm>
              <a:off x="2476163" y="2658234"/>
              <a:ext cx="0" cy="763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50092CC-87A3-0B44-A8BC-C89BBCA79E4D}"/>
                </a:ext>
              </a:extLst>
            </p:cNvPr>
            <p:cNvCxnSpPr/>
            <p:nvPr/>
          </p:nvCxnSpPr>
          <p:spPr>
            <a:xfrm>
              <a:off x="2477107" y="3421904"/>
              <a:ext cx="5795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2285210E-DB05-F14A-82F1-C1DD60C76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5032" y="3298805"/>
              <a:ext cx="0" cy="1213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6BBF5CAD-7EC8-434E-9451-CCE080CA7B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52112" y="3301077"/>
              <a:ext cx="1" cy="119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7F6D14C2-D29E-764C-B2E4-9F2A3478B150}"/>
                </a:ext>
              </a:extLst>
            </p:cNvPr>
            <p:cNvCxnSpPr/>
            <p:nvPr/>
          </p:nvCxnSpPr>
          <p:spPr>
            <a:xfrm flipV="1">
              <a:off x="3353698" y="3309364"/>
              <a:ext cx="0" cy="168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2D33B54-70F2-1044-BD8A-A6B7D4794804}"/>
                </a:ext>
              </a:extLst>
            </p:cNvPr>
            <p:cNvCxnSpPr/>
            <p:nvPr/>
          </p:nvCxnSpPr>
          <p:spPr>
            <a:xfrm>
              <a:off x="3350987" y="3429000"/>
              <a:ext cx="7533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3DA8F9A8-AAAE-BE4B-99A6-098B913AED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111" y="2843948"/>
              <a:ext cx="0" cy="182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46D647D-8C5E-0942-8EB0-D00F6D9E5CDA}"/>
                </a:ext>
              </a:extLst>
            </p:cNvPr>
            <p:cNvCxnSpPr/>
            <p:nvPr/>
          </p:nvCxnSpPr>
          <p:spPr>
            <a:xfrm flipV="1">
              <a:off x="4104384" y="2726594"/>
              <a:ext cx="0" cy="702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7648740E-B941-EF45-99BA-76634697E6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6312" y="2726594"/>
              <a:ext cx="1180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D094FEDA-40C2-654E-B3E1-72D2540F2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9480" y="2436577"/>
              <a:ext cx="0" cy="182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A219A635-875E-9947-82A2-628F3BB231AE}"/>
                </a:ext>
              </a:extLst>
            </p:cNvPr>
            <p:cNvCxnSpPr/>
            <p:nvPr/>
          </p:nvCxnSpPr>
          <p:spPr>
            <a:xfrm flipV="1">
              <a:off x="3349480" y="3715283"/>
              <a:ext cx="0" cy="168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79F25B11-7DC1-7149-8284-3E9DA220ED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9480" y="2069689"/>
              <a:ext cx="0" cy="150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0071B395-B1DA-5F40-90B5-3407FB79AA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41682" y="1684501"/>
              <a:ext cx="3528" cy="172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83387996-6510-FD4E-B462-213D91BAFA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7342" y="1268593"/>
              <a:ext cx="0" cy="182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846C076-1A61-3B42-BDBE-D7547CB4DD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54885" y="4153540"/>
              <a:ext cx="3904" cy="218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1AE49379-6A1E-F542-A0B9-7006D8F766F9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3368613" y="4617795"/>
              <a:ext cx="74" cy="187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0F2A3964-AEEF-C44C-B367-42BA659EB793}"/>
                </a:ext>
              </a:extLst>
            </p:cNvPr>
            <p:cNvCxnSpPr>
              <a:cxnSpLocks/>
            </p:cNvCxnSpPr>
            <p:nvPr/>
          </p:nvCxnSpPr>
          <p:spPr>
            <a:xfrm>
              <a:off x="1677086" y="4329212"/>
              <a:ext cx="7990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178A083-50E9-2A4D-B901-55EF56BA4789}"/>
                </a:ext>
              </a:extLst>
            </p:cNvPr>
            <p:cNvCxnSpPr/>
            <p:nvPr/>
          </p:nvCxnSpPr>
          <p:spPr>
            <a:xfrm flipV="1">
              <a:off x="2476163" y="3610634"/>
              <a:ext cx="0" cy="7140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1ED36C58-A51B-2E40-B103-050D309E53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3776" y="3614836"/>
              <a:ext cx="1423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355E314-3CAD-6E4E-AE8A-B9C1C9B051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678" y="3429000"/>
              <a:ext cx="7788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4891DA1-002A-6849-BAE8-73D050C73869}"/>
                </a:ext>
              </a:extLst>
            </p:cNvPr>
            <p:cNvCxnSpPr/>
            <p:nvPr/>
          </p:nvCxnSpPr>
          <p:spPr>
            <a:xfrm flipV="1">
              <a:off x="914678" y="2909989"/>
              <a:ext cx="0" cy="519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78106DBE-3C27-9947-AABC-06089BAB3020}"/>
                </a:ext>
              </a:extLst>
            </p:cNvPr>
            <p:cNvCxnSpPr>
              <a:endCxn id="85" idx="1"/>
            </p:cNvCxnSpPr>
            <p:nvPr/>
          </p:nvCxnSpPr>
          <p:spPr>
            <a:xfrm>
              <a:off x="914678" y="2909989"/>
              <a:ext cx="119985" cy="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E0D60C76-4B4B-124C-8323-E3CB799AF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7342" y="850190"/>
              <a:ext cx="0" cy="182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64C8AD7-89DE-F74F-9253-B2A3E614487F}"/>
                </a:ext>
              </a:extLst>
            </p:cNvPr>
            <p:cNvSpPr txBox="1"/>
            <p:nvPr/>
          </p:nvSpPr>
          <p:spPr>
            <a:xfrm>
              <a:off x="568156" y="4135715"/>
              <a:ext cx="10297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Positional Encoding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D14CF2D-DA23-D642-B7D7-2F04529650D0}"/>
                </a:ext>
              </a:extLst>
            </p:cNvPr>
            <p:cNvSpPr txBox="1"/>
            <p:nvPr/>
          </p:nvSpPr>
          <p:spPr>
            <a:xfrm>
              <a:off x="3416713" y="4605862"/>
              <a:ext cx="10297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Positional Encoding</a:t>
              </a:r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EE197E53-7A94-B440-8178-05644290833C}"/>
                </a:ext>
              </a:extLst>
            </p:cNvPr>
            <p:cNvCxnSpPr>
              <a:cxnSpLocks/>
            </p:cNvCxnSpPr>
            <p:nvPr/>
          </p:nvCxnSpPr>
          <p:spPr>
            <a:xfrm>
              <a:off x="780753" y="4303602"/>
              <a:ext cx="145274" cy="1324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3812E099-BC25-DF4E-94D3-2A2F66B85C96}"/>
                </a:ext>
              </a:extLst>
            </p:cNvPr>
            <p:cNvSpPr/>
            <p:nvPr/>
          </p:nvSpPr>
          <p:spPr>
            <a:xfrm>
              <a:off x="841571" y="2719419"/>
              <a:ext cx="1708625" cy="150629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17092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ounded Rectangle 187">
              <a:extLst>
                <a:ext uri="{FF2B5EF4-FFF2-40B4-BE49-F238E27FC236}">
                  <a16:creationId xmlns:a16="http://schemas.microsoft.com/office/drawing/2014/main" id="{5C37FE8B-4C36-E548-9961-5BBFD4D46B37}"/>
                </a:ext>
              </a:extLst>
            </p:cNvPr>
            <p:cNvSpPr/>
            <p:nvPr/>
          </p:nvSpPr>
          <p:spPr>
            <a:xfrm>
              <a:off x="2609681" y="1776202"/>
              <a:ext cx="1511013" cy="2469334"/>
            </a:xfrm>
            <a:prstGeom prst="roundRect">
              <a:avLst/>
            </a:prstGeom>
            <a:solidFill>
              <a:schemeClr val="accent6">
                <a:alpha val="18311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16AF716-795B-A14B-B738-E22B6969550E}"/>
                </a:ext>
              </a:extLst>
            </p:cNvPr>
            <p:cNvSpPr txBox="1"/>
            <p:nvPr/>
          </p:nvSpPr>
          <p:spPr>
            <a:xfrm>
              <a:off x="592093" y="3150726"/>
              <a:ext cx="2952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/>
                <a:t>Nx</a:t>
              </a:r>
              <a:endParaRPr lang="en-US" sz="800" dirty="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24C33F56-CA83-BE42-8B8A-768417D9CE24}"/>
                </a:ext>
              </a:extLst>
            </p:cNvPr>
            <p:cNvSpPr txBox="1"/>
            <p:nvPr/>
          </p:nvSpPr>
          <p:spPr>
            <a:xfrm>
              <a:off x="4056620" y="3060537"/>
              <a:ext cx="2952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/>
                <a:t>Nx</a:t>
              </a:r>
              <a:endParaRPr lang="en-US" sz="800" dirty="0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F0AF7A2B-5C10-A44D-B625-8BF18C667683}"/>
              </a:ext>
            </a:extLst>
          </p:cNvPr>
          <p:cNvGrpSpPr/>
          <p:nvPr/>
        </p:nvGrpSpPr>
        <p:grpSpPr>
          <a:xfrm>
            <a:off x="8042143" y="4668504"/>
            <a:ext cx="1127057" cy="235721"/>
            <a:chOff x="1122529" y="4805617"/>
            <a:chExt cx="1127057" cy="235721"/>
          </a:xfrm>
        </p:grpSpPr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24F602F6-A602-0743-AEF5-2E123EE3BEEE}"/>
                </a:ext>
              </a:extLst>
            </p:cNvPr>
            <p:cNvSpPr/>
            <p:nvPr/>
          </p:nvSpPr>
          <p:spPr>
            <a:xfrm>
              <a:off x="1122529" y="4807710"/>
              <a:ext cx="1127057" cy="233628"/>
            </a:xfrm>
            <a:prstGeom prst="rect">
              <a:avLst/>
            </a:prstGeom>
            <a:solidFill>
              <a:schemeClr val="accent1">
                <a:alpha val="16789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1C189AD1-42CF-C341-9FDA-470ECA775848}"/>
                </a:ext>
              </a:extLst>
            </p:cNvPr>
            <p:cNvSpPr txBox="1"/>
            <p:nvPr/>
          </p:nvSpPr>
          <p:spPr>
            <a:xfrm>
              <a:off x="1198248" y="4805617"/>
              <a:ext cx="9781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Output Embedding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D9915214-11B6-7C42-A0B1-1617B090705A}"/>
              </a:ext>
            </a:extLst>
          </p:cNvPr>
          <p:cNvGrpSpPr/>
          <p:nvPr/>
        </p:nvGrpSpPr>
        <p:grpSpPr>
          <a:xfrm>
            <a:off x="7905908" y="3740749"/>
            <a:ext cx="1404596" cy="273585"/>
            <a:chOff x="2667656" y="3877862"/>
            <a:chExt cx="1404596" cy="273585"/>
          </a:xfrm>
        </p:grpSpPr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5D4F1C1-5978-DA4C-9363-45DD9FE9547A}"/>
                </a:ext>
              </a:extLst>
            </p:cNvPr>
            <p:cNvSpPr/>
            <p:nvPr/>
          </p:nvSpPr>
          <p:spPr>
            <a:xfrm>
              <a:off x="2692244" y="3877862"/>
              <a:ext cx="1347856" cy="273585"/>
            </a:xfrm>
            <a:prstGeom prst="rect">
              <a:avLst/>
            </a:prstGeom>
            <a:solidFill>
              <a:schemeClr val="accent1">
                <a:alpha val="21481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A6BDCE3E-C44F-5F40-AFCF-452DE2D132DF}"/>
                </a:ext>
              </a:extLst>
            </p:cNvPr>
            <p:cNvSpPr txBox="1"/>
            <p:nvPr/>
          </p:nvSpPr>
          <p:spPr>
            <a:xfrm>
              <a:off x="2667656" y="3920580"/>
              <a:ext cx="1404596" cy="210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Masked Multi-head attention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6D2808C1-4BC0-EE4A-B417-B1539A27C8BF}"/>
              </a:ext>
            </a:extLst>
          </p:cNvPr>
          <p:cNvGrpSpPr/>
          <p:nvPr/>
        </p:nvGrpSpPr>
        <p:grpSpPr>
          <a:xfrm>
            <a:off x="8996569" y="4176428"/>
            <a:ext cx="322524" cy="337844"/>
            <a:chOff x="792010" y="4122892"/>
            <a:chExt cx="439150" cy="414075"/>
          </a:xfrm>
        </p:grpSpPr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C08E1D46-AD1E-404B-A0A2-18BF7E220EF8}"/>
                </a:ext>
              </a:extLst>
            </p:cNvPr>
            <p:cNvSpPr/>
            <p:nvPr/>
          </p:nvSpPr>
          <p:spPr>
            <a:xfrm>
              <a:off x="792011" y="4122892"/>
              <a:ext cx="439149" cy="4140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4A5FAFD4-9AEA-4942-B708-194C0FA18757}"/>
                </a:ext>
              </a:extLst>
            </p:cNvPr>
            <p:cNvGrpSpPr/>
            <p:nvPr/>
          </p:nvGrpSpPr>
          <p:grpSpPr>
            <a:xfrm>
              <a:off x="792010" y="4230337"/>
              <a:ext cx="439149" cy="221201"/>
              <a:chOff x="683778" y="3362241"/>
              <a:chExt cx="730320" cy="378995"/>
            </a:xfrm>
          </p:grpSpPr>
          <p:sp>
            <p:nvSpPr>
              <p:cNvPr id="270" name="Arc 269">
                <a:extLst>
                  <a:ext uri="{FF2B5EF4-FFF2-40B4-BE49-F238E27FC236}">
                    <a16:creationId xmlns:a16="http://schemas.microsoft.com/office/drawing/2014/main" id="{00CCF6F4-C6C8-C14D-9C46-59FF6D53AA5C}"/>
                  </a:ext>
                </a:extLst>
              </p:cNvPr>
              <p:cNvSpPr/>
              <p:nvPr/>
            </p:nvSpPr>
            <p:spPr>
              <a:xfrm>
                <a:off x="695915" y="3362241"/>
                <a:ext cx="352004" cy="36414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Arc 270">
                <a:extLst>
                  <a:ext uri="{FF2B5EF4-FFF2-40B4-BE49-F238E27FC236}">
                    <a16:creationId xmlns:a16="http://schemas.microsoft.com/office/drawing/2014/main" id="{2D4E5D97-192B-6541-A1DB-E0F2D16ED4DD}"/>
                  </a:ext>
                </a:extLst>
              </p:cNvPr>
              <p:cNvSpPr/>
              <p:nvPr/>
            </p:nvSpPr>
            <p:spPr>
              <a:xfrm rot="16200000">
                <a:off x="689847" y="3356172"/>
                <a:ext cx="352004" cy="36414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Arc 271">
                <a:extLst>
                  <a:ext uri="{FF2B5EF4-FFF2-40B4-BE49-F238E27FC236}">
                    <a16:creationId xmlns:a16="http://schemas.microsoft.com/office/drawing/2014/main" id="{9D90688F-6C64-0141-AD96-53D4883818D4}"/>
                  </a:ext>
                </a:extLst>
              </p:cNvPr>
              <p:cNvSpPr/>
              <p:nvPr/>
            </p:nvSpPr>
            <p:spPr>
              <a:xfrm rot="10800000">
                <a:off x="1047919" y="3372357"/>
                <a:ext cx="352004" cy="36414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Arc 272">
                <a:extLst>
                  <a:ext uri="{FF2B5EF4-FFF2-40B4-BE49-F238E27FC236}">
                    <a16:creationId xmlns:a16="http://schemas.microsoft.com/office/drawing/2014/main" id="{8730F81F-FF2D-9C4F-8AAC-589E9C66B5A8}"/>
                  </a:ext>
                </a:extLst>
              </p:cNvPr>
              <p:cNvSpPr/>
              <p:nvPr/>
            </p:nvSpPr>
            <p:spPr>
              <a:xfrm rot="5400000">
                <a:off x="1056026" y="3383163"/>
                <a:ext cx="352004" cy="36414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F523EBA-E231-AD4A-A159-738D16AF240A}"/>
              </a:ext>
            </a:extLst>
          </p:cNvPr>
          <p:cNvGrpSpPr/>
          <p:nvPr/>
        </p:nvGrpSpPr>
        <p:grpSpPr>
          <a:xfrm>
            <a:off x="8461698" y="4223607"/>
            <a:ext cx="270687" cy="256712"/>
            <a:chOff x="1690692" y="2131568"/>
            <a:chExt cx="322524" cy="316539"/>
          </a:xfrm>
        </p:grpSpPr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F52BD09A-C367-F543-978A-1F1D2B7655E6}"/>
                </a:ext>
              </a:extLst>
            </p:cNvPr>
            <p:cNvSpPr/>
            <p:nvPr/>
          </p:nvSpPr>
          <p:spPr>
            <a:xfrm>
              <a:off x="1716455" y="2146852"/>
              <a:ext cx="287274" cy="3012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1E3BCF25-0E0C-5D4B-AC3F-FBA054525FBC}"/>
                    </a:ext>
                  </a:extLst>
                </p:cNvPr>
                <p:cNvSpPr txBox="1"/>
                <p:nvPr/>
              </p:nvSpPr>
              <p:spPr>
                <a:xfrm>
                  <a:off x="1690692" y="2131568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1E3BCF25-0E0C-5D4B-AC3F-FBA054525F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0692" y="2131568"/>
                  <a:ext cx="322524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B51F3020-4463-7746-AA0A-0CC3D73DC27F}"/>
              </a:ext>
            </a:extLst>
          </p:cNvPr>
          <p:cNvCxnSpPr>
            <a:cxnSpLocks/>
          </p:cNvCxnSpPr>
          <p:nvPr/>
        </p:nvCxnSpPr>
        <p:spPr>
          <a:xfrm flipH="1" flipV="1">
            <a:off x="8715000" y="4352487"/>
            <a:ext cx="274217" cy="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874B6AD5-58CA-6041-928E-60C849B57672}"/>
              </a:ext>
            </a:extLst>
          </p:cNvPr>
          <p:cNvSpPr txBox="1"/>
          <p:nvPr/>
        </p:nvSpPr>
        <p:spPr>
          <a:xfrm>
            <a:off x="8297167" y="5024227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    Outputs</a:t>
            </a:r>
          </a:p>
          <a:p>
            <a:r>
              <a:rPr lang="en-US" sz="800" dirty="0"/>
              <a:t>(shifted right)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70D081D0-B0F5-9E43-AD64-8619BFCEB1A3}"/>
              </a:ext>
            </a:extLst>
          </p:cNvPr>
          <p:cNvSpPr/>
          <p:nvPr/>
        </p:nvSpPr>
        <p:spPr>
          <a:xfrm>
            <a:off x="7931496" y="3347121"/>
            <a:ext cx="1302790" cy="23104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409450E-D40A-FB41-B287-D70E4B49CF94}"/>
              </a:ext>
            </a:extLst>
          </p:cNvPr>
          <p:cNvSpPr txBox="1"/>
          <p:nvPr/>
        </p:nvSpPr>
        <p:spPr>
          <a:xfrm>
            <a:off x="8052582" y="3358626"/>
            <a:ext cx="1015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 and Normalize 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3B63ED0-CFFF-9D42-9FFF-6F22A1741DFD}"/>
              </a:ext>
            </a:extLst>
          </p:cNvPr>
          <p:cNvGrpSpPr/>
          <p:nvPr/>
        </p:nvGrpSpPr>
        <p:grpSpPr>
          <a:xfrm>
            <a:off x="7931496" y="2898667"/>
            <a:ext cx="1302790" cy="273584"/>
            <a:chOff x="1021958" y="3760308"/>
            <a:chExt cx="1302790" cy="273584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F3841079-1925-3E4B-A2A4-9D346AE81548}"/>
                </a:ext>
              </a:extLst>
            </p:cNvPr>
            <p:cNvSpPr/>
            <p:nvPr/>
          </p:nvSpPr>
          <p:spPr>
            <a:xfrm>
              <a:off x="1021958" y="3760308"/>
              <a:ext cx="1302790" cy="273584"/>
            </a:xfrm>
            <a:prstGeom prst="rect">
              <a:avLst/>
            </a:prstGeom>
            <a:solidFill>
              <a:schemeClr val="accent1">
                <a:alpha val="21481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F403904B-3CBD-0545-A8AD-162530A0545C}"/>
                </a:ext>
              </a:extLst>
            </p:cNvPr>
            <p:cNvSpPr txBox="1"/>
            <p:nvPr/>
          </p:nvSpPr>
          <p:spPr>
            <a:xfrm>
              <a:off x="1081467" y="3791858"/>
              <a:ext cx="11964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Multi-head attention</a:t>
              </a:r>
            </a:p>
          </p:txBody>
        </p:sp>
      </p:grpSp>
      <p:sp>
        <p:nvSpPr>
          <p:cNvPr id="215" name="Rectangle 214">
            <a:extLst>
              <a:ext uri="{FF2B5EF4-FFF2-40B4-BE49-F238E27FC236}">
                <a16:creationId xmlns:a16="http://schemas.microsoft.com/office/drawing/2014/main" id="{2142CBE2-0A84-2541-BE50-22DCEF8C24C0}"/>
              </a:ext>
            </a:extLst>
          </p:cNvPr>
          <p:cNvSpPr/>
          <p:nvPr/>
        </p:nvSpPr>
        <p:spPr>
          <a:xfrm>
            <a:off x="7928539" y="2474686"/>
            <a:ext cx="1302790" cy="23104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27D9B4E1-EEA0-D345-A152-75FDD641A86D}"/>
              </a:ext>
            </a:extLst>
          </p:cNvPr>
          <p:cNvSpPr txBox="1"/>
          <p:nvPr/>
        </p:nvSpPr>
        <p:spPr>
          <a:xfrm>
            <a:off x="8075687" y="2481759"/>
            <a:ext cx="1015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 and Normalize 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C18247E-88C1-3B47-947D-C60C87E9FDF7}"/>
              </a:ext>
            </a:extLst>
          </p:cNvPr>
          <p:cNvSpPr/>
          <p:nvPr/>
        </p:nvSpPr>
        <p:spPr>
          <a:xfrm>
            <a:off x="7928539" y="2086369"/>
            <a:ext cx="1302790" cy="21544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5D087BC-35EE-8F4F-8486-C44888999683}"/>
              </a:ext>
            </a:extLst>
          </p:cNvPr>
          <p:cNvSpPr txBox="1"/>
          <p:nvPr/>
        </p:nvSpPr>
        <p:spPr>
          <a:xfrm>
            <a:off x="8215778" y="2083574"/>
            <a:ext cx="1015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Feed forward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4758596-B674-9E4C-86C3-E62EDA3D7985}"/>
              </a:ext>
            </a:extLst>
          </p:cNvPr>
          <p:cNvSpPr/>
          <p:nvPr/>
        </p:nvSpPr>
        <p:spPr>
          <a:xfrm>
            <a:off x="7928539" y="1710059"/>
            <a:ext cx="1302790" cy="23104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B5F48BB-7CF7-554E-BE63-3C47C880E081}"/>
              </a:ext>
            </a:extLst>
          </p:cNvPr>
          <p:cNvSpPr txBox="1"/>
          <p:nvPr/>
        </p:nvSpPr>
        <p:spPr>
          <a:xfrm>
            <a:off x="8075687" y="1717132"/>
            <a:ext cx="1015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 and Normalize 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FF511222-E115-DB4D-82A3-8951E8023DD5}"/>
              </a:ext>
            </a:extLst>
          </p:cNvPr>
          <p:cNvSpPr/>
          <p:nvPr/>
        </p:nvSpPr>
        <p:spPr>
          <a:xfrm>
            <a:off x="7928539" y="1313775"/>
            <a:ext cx="1302790" cy="23104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DD6BD3F-D06E-4549-8FA2-CC374A9EE844}"/>
              </a:ext>
            </a:extLst>
          </p:cNvPr>
          <p:cNvSpPr txBox="1"/>
          <p:nvPr/>
        </p:nvSpPr>
        <p:spPr>
          <a:xfrm>
            <a:off x="8343395" y="1319589"/>
            <a:ext cx="1015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Linear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22DBA258-85EE-1E40-9754-DAFF2F3E5C6A}"/>
              </a:ext>
            </a:extLst>
          </p:cNvPr>
          <p:cNvSpPr/>
          <p:nvPr/>
        </p:nvSpPr>
        <p:spPr>
          <a:xfrm>
            <a:off x="7928539" y="895372"/>
            <a:ext cx="1302790" cy="23104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9EE1D211-B701-CA4A-AB84-40C52CB5B5F5}"/>
              </a:ext>
            </a:extLst>
          </p:cNvPr>
          <p:cNvSpPr txBox="1"/>
          <p:nvPr/>
        </p:nvSpPr>
        <p:spPr>
          <a:xfrm>
            <a:off x="8294953" y="898406"/>
            <a:ext cx="1015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Softmax</a:t>
            </a:r>
            <a:endParaRPr lang="en-US" sz="800" dirty="0"/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3E603A2-3C18-8E4B-A3F2-44F8D4E99B13}"/>
              </a:ext>
            </a:extLst>
          </p:cNvPr>
          <p:cNvCxnSpPr>
            <a:cxnSpLocks/>
          </p:cNvCxnSpPr>
          <p:nvPr/>
        </p:nvCxnSpPr>
        <p:spPr>
          <a:xfrm flipV="1">
            <a:off x="8643231" y="4904224"/>
            <a:ext cx="0" cy="2115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6FEACC54-EE03-1246-BCB2-1B6220F8894F}"/>
              </a:ext>
            </a:extLst>
          </p:cNvPr>
          <p:cNvSpPr txBox="1"/>
          <p:nvPr/>
        </p:nvSpPr>
        <p:spPr>
          <a:xfrm>
            <a:off x="8080875" y="507409"/>
            <a:ext cx="1124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Output Probabilities</a:t>
            </a:r>
          </a:p>
          <a:p>
            <a:endParaRPr lang="en-US" sz="800" dirty="0"/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241CFD2A-CDDB-984A-BA32-E0BDAE067C3B}"/>
              </a:ext>
            </a:extLst>
          </p:cNvPr>
          <p:cNvCxnSpPr/>
          <p:nvPr/>
        </p:nvCxnSpPr>
        <p:spPr>
          <a:xfrm>
            <a:off x="7715359" y="3284791"/>
            <a:ext cx="579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B777C38C-0687-3447-A648-B6DCB7EB9EC9}"/>
              </a:ext>
            </a:extLst>
          </p:cNvPr>
          <p:cNvCxnSpPr>
            <a:cxnSpLocks/>
          </p:cNvCxnSpPr>
          <p:nvPr/>
        </p:nvCxnSpPr>
        <p:spPr>
          <a:xfrm flipV="1">
            <a:off x="8073284" y="3161692"/>
            <a:ext cx="0" cy="12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9B9A01C0-F4EC-BF4E-90A6-3807A567BF15}"/>
              </a:ext>
            </a:extLst>
          </p:cNvPr>
          <p:cNvCxnSpPr>
            <a:cxnSpLocks/>
          </p:cNvCxnSpPr>
          <p:nvPr/>
        </p:nvCxnSpPr>
        <p:spPr>
          <a:xfrm flipH="1" flipV="1">
            <a:off x="8290364" y="3163964"/>
            <a:ext cx="1" cy="11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6ED7B3AB-B88C-3C44-8D0C-AB895DC95F6F}"/>
              </a:ext>
            </a:extLst>
          </p:cNvPr>
          <p:cNvCxnSpPr/>
          <p:nvPr/>
        </p:nvCxnSpPr>
        <p:spPr>
          <a:xfrm flipV="1">
            <a:off x="8591950" y="3172251"/>
            <a:ext cx="0" cy="168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0235F411-741E-7D45-8B38-BE404D26BE11}"/>
              </a:ext>
            </a:extLst>
          </p:cNvPr>
          <p:cNvCxnSpPr/>
          <p:nvPr/>
        </p:nvCxnSpPr>
        <p:spPr>
          <a:xfrm>
            <a:off x="8589239" y="3291887"/>
            <a:ext cx="753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F72ADCDB-FDBB-6F42-A560-F0EE203F99A8}"/>
              </a:ext>
            </a:extLst>
          </p:cNvPr>
          <p:cNvCxnSpPr>
            <a:cxnSpLocks/>
          </p:cNvCxnSpPr>
          <p:nvPr/>
        </p:nvCxnSpPr>
        <p:spPr>
          <a:xfrm flipV="1">
            <a:off x="8585363" y="2706835"/>
            <a:ext cx="0" cy="18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7C48DD08-C4B5-614D-ADB1-EE6079D13662}"/>
              </a:ext>
            </a:extLst>
          </p:cNvPr>
          <p:cNvCxnSpPr/>
          <p:nvPr/>
        </p:nvCxnSpPr>
        <p:spPr>
          <a:xfrm flipV="1">
            <a:off x="9342636" y="2589481"/>
            <a:ext cx="0" cy="70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B5CDD64E-D4A9-C745-90A9-F91653793018}"/>
              </a:ext>
            </a:extLst>
          </p:cNvPr>
          <p:cNvCxnSpPr>
            <a:cxnSpLocks/>
          </p:cNvCxnSpPr>
          <p:nvPr/>
        </p:nvCxnSpPr>
        <p:spPr>
          <a:xfrm flipH="1">
            <a:off x="9224564" y="2589481"/>
            <a:ext cx="11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10EE67D3-A7D1-8645-BBCA-3A5E9069D1EF}"/>
              </a:ext>
            </a:extLst>
          </p:cNvPr>
          <p:cNvCxnSpPr>
            <a:cxnSpLocks/>
          </p:cNvCxnSpPr>
          <p:nvPr/>
        </p:nvCxnSpPr>
        <p:spPr>
          <a:xfrm flipV="1">
            <a:off x="8587732" y="2299464"/>
            <a:ext cx="0" cy="18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2A775C6C-02BE-5B4B-B8ED-B92CD77E5F31}"/>
              </a:ext>
            </a:extLst>
          </p:cNvPr>
          <p:cNvCxnSpPr/>
          <p:nvPr/>
        </p:nvCxnSpPr>
        <p:spPr>
          <a:xfrm flipV="1">
            <a:off x="8587732" y="3578170"/>
            <a:ext cx="0" cy="168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8EE842A0-2775-A34E-803E-066A0F760F79}"/>
              </a:ext>
            </a:extLst>
          </p:cNvPr>
          <p:cNvCxnSpPr>
            <a:cxnSpLocks/>
          </p:cNvCxnSpPr>
          <p:nvPr/>
        </p:nvCxnSpPr>
        <p:spPr>
          <a:xfrm flipV="1">
            <a:off x="8587732" y="1932576"/>
            <a:ext cx="0" cy="150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C4DB845A-96D8-0E47-B78F-1CA2F8F1C06A}"/>
              </a:ext>
            </a:extLst>
          </p:cNvPr>
          <p:cNvCxnSpPr>
            <a:cxnSpLocks/>
          </p:cNvCxnSpPr>
          <p:nvPr/>
        </p:nvCxnSpPr>
        <p:spPr>
          <a:xfrm flipH="1" flipV="1">
            <a:off x="8579934" y="1547388"/>
            <a:ext cx="3528" cy="17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D8B4F452-E9FD-BD4F-9683-C111069B583A}"/>
              </a:ext>
            </a:extLst>
          </p:cNvPr>
          <p:cNvCxnSpPr>
            <a:cxnSpLocks/>
          </p:cNvCxnSpPr>
          <p:nvPr/>
        </p:nvCxnSpPr>
        <p:spPr>
          <a:xfrm flipV="1">
            <a:off x="8575594" y="1131480"/>
            <a:ext cx="0" cy="18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48104C0E-16C1-4B45-8225-95C4B3C721EC}"/>
              </a:ext>
            </a:extLst>
          </p:cNvPr>
          <p:cNvCxnSpPr>
            <a:cxnSpLocks/>
          </p:cNvCxnSpPr>
          <p:nvPr/>
        </p:nvCxnSpPr>
        <p:spPr>
          <a:xfrm flipH="1" flipV="1">
            <a:off x="8593137" y="4016427"/>
            <a:ext cx="3904" cy="21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361305F-3D09-9747-B874-2276DD3A10C3}"/>
              </a:ext>
            </a:extLst>
          </p:cNvPr>
          <p:cNvCxnSpPr>
            <a:cxnSpLocks/>
            <a:stCxn id="277" idx="0"/>
          </p:cNvCxnSpPr>
          <p:nvPr/>
        </p:nvCxnSpPr>
        <p:spPr>
          <a:xfrm flipH="1" flipV="1">
            <a:off x="8606865" y="4480682"/>
            <a:ext cx="74" cy="18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13098A55-1DDF-694A-8E2E-4B9A39A888D9}"/>
              </a:ext>
            </a:extLst>
          </p:cNvPr>
          <p:cNvCxnSpPr>
            <a:cxnSpLocks/>
          </p:cNvCxnSpPr>
          <p:nvPr/>
        </p:nvCxnSpPr>
        <p:spPr>
          <a:xfrm flipV="1">
            <a:off x="8575594" y="713077"/>
            <a:ext cx="0" cy="18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54722BBF-0E03-3C47-8C68-639B4D21E3CB}"/>
              </a:ext>
            </a:extLst>
          </p:cNvPr>
          <p:cNvSpPr txBox="1"/>
          <p:nvPr/>
        </p:nvSpPr>
        <p:spPr>
          <a:xfrm>
            <a:off x="8654965" y="4468749"/>
            <a:ext cx="10297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Positional Encoding</a:t>
            </a:r>
          </a:p>
        </p:txBody>
      </p:sp>
      <p:sp>
        <p:nvSpPr>
          <p:cNvPr id="261" name="Rounded Rectangle 260">
            <a:extLst>
              <a:ext uri="{FF2B5EF4-FFF2-40B4-BE49-F238E27FC236}">
                <a16:creationId xmlns:a16="http://schemas.microsoft.com/office/drawing/2014/main" id="{FEB0B3FF-A984-1D4F-B914-801A6AC16093}"/>
              </a:ext>
            </a:extLst>
          </p:cNvPr>
          <p:cNvSpPr/>
          <p:nvPr/>
        </p:nvSpPr>
        <p:spPr>
          <a:xfrm>
            <a:off x="7847933" y="1639089"/>
            <a:ext cx="1511013" cy="2469334"/>
          </a:xfrm>
          <a:prstGeom prst="roundRect">
            <a:avLst/>
          </a:prstGeom>
          <a:solidFill>
            <a:schemeClr val="accent6">
              <a:alpha val="18311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34DF0B3-CB15-304F-A644-B26D7FA17EE8}"/>
              </a:ext>
            </a:extLst>
          </p:cNvPr>
          <p:cNvGrpSpPr/>
          <p:nvPr/>
        </p:nvGrpSpPr>
        <p:grpSpPr>
          <a:xfrm>
            <a:off x="5477072" y="2485728"/>
            <a:ext cx="1982040" cy="2810121"/>
            <a:chOff x="5477072" y="2485728"/>
            <a:chExt cx="1982040" cy="2810121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CFC41C81-DD2D-0444-966E-E2B2E4FDAD54}"/>
                </a:ext>
              </a:extLst>
            </p:cNvPr>
            <p:cNvSpPr/>
            <p:nvPr/>
          </p:nvSpPr>
          <p:spPr>
            <a:xfrm>
              <a:off x="5939902" y="2974851"/>
              <a:ext cx="1302790" cy="21544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A086C203-BCB8-DF46-A332-4A16A92C5DE1}"/>
                </a:ext>
              </a:extLst>
            </p:cNvPr>
            <p:cNvGrpSpPr/>
            <p:nvPr/>
          </p:nvGrpSpPr>
          <p:grpSpPr>
            <a:xfrm>
              <a:off x="6031445" y="4619201"/>
              <a:ext cx="1127057" cy="249631"/>
              <a:chOff x="1080287" y="4754071"/>
              <a:chExt cx="1169299" cy="287267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857BE544-9A62-8C49-9DF5-E21CC9147321}"/>
                  </a:ext>
                </a:extLst>
              </p:cNvPr>
              <p:cNvSpPr/>
              <p:nvPr/>
            </p:nvSpPr>
            <p:spPr>
              <a:xfrm>
                <a:off x="1080287" y="4754071"/>
                <a:ext cx="1169299" cy="287267"/>
              </a:xfrm>
              <a:prstGeom prst="rect">
                <a:avLst/>
              </a:prstGeom>
              <a:solidFill>
                <a:schemeClr val="accent1">
                  <a:alpha val="16789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529AFB3E-F323-2649-85C8-865D8E9DE4C4}"/>
                  </a:ext>
                </a:extLst>
              </p:cNvPr>
              <p:cNvSpPr txBox="1"/>
              <p:nvPr/>
            </p:nvSpPr>
            <p:spPr>
              <a:xfrm>
                <a:off x="1185776" y="4786832"/>
                <a:ext cx="90281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Input Embedding</a:t>
                </a:r>
              </a:p>
            </p:txBody>
          </p:sp>
        </p:grp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A7FBE198-9DE3-3049-94AD-2DDF3BCB3927}"/>
                </a:ext>
              </a:extLst>
            </p:cNvPr>
            <p:cNvCxnSpPr>
              <a:cxnSpLocks/>
              <a:stCxn id="196" idx="0"/>
              <a:endCxn id="288" idx="2"/>
            </p:cNvCxnSpPr>
            <p:nvPr/>
          </p:nvCxnSpPr>
          <p:spPr>
            <a:xfrm flipV="1">
              <a:off x="6594974" y="4868832"/>
              <a:ext cx="0" cy="2115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205558D7-E87B-0B4E-A561-B0F4DB650DDE}"/>
                </a:ext>
              </a:extLst>
            </p:cNvPr>
            <p:cNvSpPr txBox="1"/>
            <p:nvPr/>
          </p:nvSpPr>
          <p:spPr>
            <a:xfrm>
              <a:off x="6371195" y="5080405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Inputs</a:t>
              </a:r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53A6434A-15D5-C64C-B6D6-0F13C5E25916}"/>
                </a:ext>
              </a:extLst>
            </p:cNvPr>
            <p:cNvGrpSpPr/>
            <p:nvPr/>
          </p:nvGrpSpPr>
          <p:grpSpPr>
            <a:xfrm>
              <a:off x="6454563" y="4197322"/>
              <a:ext cx="270687" cy="256712"/>
              <a:chOff x="1690692" y="2131568"/>
              <a:chExt cx="322524" cy="316539"/>
            </a:xfrm>
          </p:grpSpPr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4659F3C1-0DCA-2342-B55F-772684A96FE9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BAEED6C5-1F06-B742-8A8E-2C3B6CF5FC10}"/>
                      </a:ext>
                    </a:extLst>
                  </p:cNvPr>
                  <p:cNvSpPr txBox="1"/>
                  <p:nvPr/>
                </p:nvSpPr>
                <p:spPr>
                  <a:xfrm>
                    <a:off x="1690692" y="2131568"/>
                    <a:ext cx="3225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BAEED6C5-1F06-B742-8A8E-2C3B6CF5FC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0692" y="2131568"/>
                    <a:ext cx="322524" cy="2616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9CB8386A-D64B-AD41-ADE0-85C6B8DEF8E9}"/>
                </a:ext>
              </a:extLst>
            </p:cNvPr>
            <p:cNvGrpSpPr/>
            <p:nvPr/>
          </p:nvGrpSpPr>
          <p:grpSpPr>
            <a:xfrm>
              <a:off x="5823593" y="4152174"/>
              <a:ext cx="322524" cy="337844"/>
              <a:chOff x="792010" y="4122892"/>
              <a:chExt cx="439150" cy="414075"/>
            </a:xfrm>
          </p:grpSpPr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3A5B5B8D-3E1A-E84E-8117-7DAAE4BEA8EF}"/>
                  </a:ext>
                </a:extLst>
              </p:cNvPr>
              <p:cNvSpPr/>
              <p:nvPr/>
            </p:nvSpPr>
            <p:spPr>
              <a:xfrm>
                <a:off x="792011" y="4122892"/>
                <a:ext cx="439149" cy="41407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5ED70D24-C975-1B48-A46F-D86919E6C6AF}"/>
                  </a:ext>
                </a:extLst>
              </p:cNvPr>
              <p:cNvGrpSpPr/>
              <p:nvPr/>
            </p:nvGrpSpPr>
            <p:grpSpPr>
              <a:xfrm>
                <a:off x="792010" y="4230337"/>
                <a:ext cx="439149" cy="221201"/>
                <a:chOff x="683778" y="3362241"/>
                <a:chExt cx="730320" cy="378995"/>
              </a:xfrm>
            </p:grpSpPr>
            <p:sp>
              <p:nvSpPr>
                <p:cNvPr id="282" name="Arc 281">
                  <a:extLst>
                    <a:ext uri="{FF2B5EF4-FFF2-40B4-BE49-F238E27FC236}">
                      <a16:creationId xmlns:a16="http://schemas.microsoft.com/office/drawing/2014/main" id="{2631AA46-F605-684E-B783-D2B855482D5B}"/>
                    </a:ext>
                  </a:extLst>
                </p:cNvPr>
                <p:cNvSpPr/>
                <p:nvPr/>
              </p:nvSpPr>
              <p:spPr>
                <a:xfrm>
                  <a:off x="695915" y="3362241"/>
                  <a:ext cx="352004" cy="364141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Arc 282">
                  <a:extLst>
                    <a:ext uri="{FF2B5EF4-FFF2-40B4-BE49-F238E27FC236}">
                      <a16:creationId xmlns:a16="http://schemas.microsoft.com/office/drawing/2014/main" id="{4E4E9472-80B7-7141-8761-64E9F2A2B442}"/>
                    </a:ext>
                  </a:extLst>
                </p:cNvPr>
                <p:cNvSpPr/>
                <p:nvPr/>
              </p:nvSpPr>
              <p:spPr>
                <a:xfrm rot="16200000">
                  <a:off x="689847" y="3356172"/>
                  <a:ext cx="352004" cy="364141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Arc 283">
                  <a:extLst>
                    <a:ext uri="{FF2B5EF4-FFF2-40B4-BE49-F238E27FC236}">
                      <a16:creationId xmlns:a16="http://schemas.microsoft.com/office/drawing/2014/main" id="{EF752157-2DFA-9445-846A-318032869CE9}"/>
                    </a:ext>
                  </a:extLst>
                </p:cNvPr>
                <p:cNvSpPr/>
                <p:nvPr/>
              </p:nvSpPr>
              <p:spPr>
                <a:xfrm rot="10800000">
                  <a:off x="1047919" y="3372357"/>
                  <a:ext cx="352004" cy="364141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Arc 284">
                  <a:extLst>
                    <a:ext uri="{FF2B5EF4-FFF2-40B4-BE49-F238E27FC236}">
                      <a16:creationId xmlns:a16="http://schemas.microsoft.com/office/drawing/2014/main" id="{9ED893B6-98A9-8F4C-A891-9E1E0ECD841F}"/>
                    </a:ext>
                  </a:extLst>
                </p:cNvPr>
                <p:cNvSpPr/>
                <p:nvPr/>
              </p:nvSpPr>
              <p:spPr>
                <a:xfrm rot="5400000">
                  <a:off x="1056026" y="3383163"/>
                  <a:ext cx="352004" cy="364141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088F4EF5-127D-F54D-91F0-5FE49D54B621}"/>
                </a:ext>
              </a:extLst>
            </p:cNvPr>
            <p:cNvCxnSpPr>
              <a:cxnSpLocks/>
            </p:cNvCxnSpPr>
            <p:nvPr/>
          </p:nvCxnSpPr>
          <p:spPr>
            <a:xfrm>
              <a:off x="6147017" y="4330495"/>
              <a:ext cx="321182" cy="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C2ACABA6-9D27-0245-A6C3-8E34E39B0D92}"/>
                </a:ext>
              </a:extLst>
            </p:cNvPr>
            <p:cNvGrpSpPr/>
            <p:nvPr/>
          </p:nvGrpSpPr>
          <p:grpSpPr>
            <a:xfrm>
              <a:off x="5944724" y="3712165"/>
              <a:ext cx="1302790" cy="273584"/>
              <a:chOff x="1021958" y="3760308"/>
              <a:chExt cx="1302790" cy="273584"/>
            </a:xfrm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2233FBEF-35EE-414F-BA50-7D18E4EFCB91}"/>
                  </a:ext>
                </a:extLst>
              </p:cNvPr>
              <p:cNvSpPr/>
              <p:nvPr/>
            </p:nvSpPr>
            <p:spPr>
              <a:xfrm>
                <a:off x="1021958" y="3760308"/>
                <a:ext cx="1302790" cy="273584"/>
              </a:xfrm>
              <a:prstGeom prst="rect">
                <a:avLst/>
              </a:prstGeom>
              <a:solidFill>
                <a:schemeClr val="accent1">
                  <a:alpha val="21481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79F4284B-C7BD-3949-A441-D32BD695D2A9}"/>
                  </a:ext>
                </a:extLst>
              </p:cNvPr>
              <p:cNvSpPr txBox="1"/>
              <p:nvPr/>
            </p:nvSpPr>
            <p:spPr>
              <a:xfrm>
                <a:off x="1081467" y="3791858"/>
                <a:ext cx="11964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Multi-head attention</a:t>
                </a:r>
              </a:p>
            </p:txBody>
          </p:sp>
        </p:grp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8F2B6D25-0031-D245-AE06-4E1BA36FC31D}"/>
                </a:ext>
              </a:extLst>
            </p:cNvPr>
            <p:cNvSpPr/>
            <p:nvPr/>
          </p:nvSpPr>
          <p:spPr>
            <a:xfrm>
              <a:off x="5944724" y="3312194"/>
              <a:ext cx="1302790" cy="23104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41A70758-8C9C-7548-BBF5-8FCCE0C1D1F5}"/>
                </a:ext>
              </a:extLst>
            </p:cNvPr>
            <p:cNvSpPr txBox="1"/>
            <p:nvPr/>
          </p:nvSpPr>
          <p:spPr>
            <a:xfrm>
              <a:off x="6227141" y="2972056"/>
              <a:ext cx="10155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Feed forward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B259F31C-DC57-AC48-9245-72028D9BA660}"/>
                </a:ext>
              </a:extLst>
            </p:cNvPr>
            <p:cNvSpPr txBox="1"/>
            <p:nvPr/>
          </p:nvSpPr>
          <p:spPr>
            <a:xfrm>
              <a:off x="6091872" y="3319267"/>
              <a:ext cx="10155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Add and Normalize 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F334B223-EFDE-384B-891E-56C2A3C53111}"/>
                </a:ext>
              </a:extLst>
            </p:cNvPr>
            <p:cNvSpPr/>
            <p:nvPr/>
          </p:nvSpPr>
          <p:spPr>
            <a:xfrm>
              <a:off x="5943579" y="2622688"/>
              <a:ext cx="1302790" cy="23104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299352DF-72A3-0E4B-92B1-46D5C305F358}"/>
                </a:ext>
              </a:extLst>
            </p:cNvPr>
            <p:cNvSpPr txBox="1"/>
            <p:nvPr/>
          </p:nvSpPr>
          <p:spPr>
            <a:xfrm>
              <a:off x="6090727" y="2629761"/>
              <a:ext cx="10155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Add and Normalize </a:t>
              </a:r>
            </a:p>
          </p:txBody>
        </p: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8B01129A-6512-6F4A-B7EC-9FB230558880}"/>
                </a:ext>
              </a:extLst>
            </p:cNvPr>
            <p:cNvCxnSpPr>
              <a:stCxn id="288" idx="0"/>
              <a:endCxn id="286" idx="4"/>
            </p:cNvCxnSpPr>
            <p:nvPr/>
          </p:nvCxnSpPr>
          <p:spPr>
            <a:xfrm flipV="1">
              <a:off x="6594974" y="4454034"/>
              <a:ext cx="1762" cy="165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439FD0A0-2921-B242-8612-908E35D9E1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6002" y="3993103"/>
              <a:ext cx="3904" cy="218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70EE62F6-00D9-3B4B-8B49-D22514CB112C}"/>
                </a:ext>
              </a:extLst>
            </p:cNvPr>
            <p:cNvCxnSpPr>
              <a:stCxn id="278" idx="0"/>
              <a:endCxn id="201" idx="2"/>
            </p:cNvCxnSpPr>
            <p:nvPr/>
          </p:nvCxnSpPr>
          <p:spPr>
            <a:xfrm flipV="1">
              <a:off x="6596119" y="3543243"/>
              <a:ext cx="0" cy="168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69501CAB-4A2B-5D44-A25B-2AC9D334409B}"/>
                </a:ext>
              </a:extLst>
            </p:cNvPr>
            <p:cNvCxnSpPr>
              <a:cxnSpLocks/>
              <a:stCxn id="203" idx="0"/>
            </p:cNvCxnSpPr>
            <p:nvPr/>
          </p:nvCxnSpPr>
          <p:spPr>
            <a:xfrm flipV="1">
              <a:off x="6599648" y="3179529"/>
              <a:ext cx="2819" cy="13973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4C847549-E0BA-184C-86E8-BC9A09BB8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5178" y="2845205"/>
              <a:ext cx="0" cy="12685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A7987501-15C8-F545-BDB1-36FF5DEAEDF0}"/>
                </a:ext>
              </a:extLst>
            </p:cNvPr>
            <p:cNvCxnSpPr>
              <a:stCxn id="209" idx="0"/>
            </p:cNvCxnSpPr>
            <p:nvPr/>
          </p:nvCxnSpPr>
          <p:spPr>
            <a:xfrm flipH="1" flipV="1">
              <a:off x="6594973" y="2485728"/>
              <a:ext cx="1" cy="1369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E974E87-EC57-174A-B8BD-AA5B2224CDBD}"/>
                </a:ext>
              </a:extLst>
            </p:cNvPr>
            <p:cNvCxnSpPr>
              <a:cxnSpLocks/>
            </p:cNvCxnSpPr>
            <p:nvPr/>
          </p:nvCxnSpPr>
          <p:spPr>
            <a:xfrm>
              <a:off x="6594973" y="2485728"/>
              <a:ext cx="287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B4237087-87DC-A54B-AEC1-4422EE9CCCF6}"/>
                </a:ext>
              </a:extLst>
            </p:cNvPr>
            <p:cNvCxnSpPr>
              <a:cxnSpLocks/>
            </p:cNvCxnSpPr>
            <p:nvPr/>
          </p:nvCxnSpPr>
          <p:spPr>
            <a:xfrm>
              <a:off x="6586002" y="4156706"/>
              <a:ext cx="7990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164B3D4-CC6E-374E-BC7A-496244467A3D}"/>
                </a:ext>
              </a:extLst>
            </p:cNvPr>
            <p:cNvCxnSpPr/>
            <p:nvPr/>
          </p:nvCxnSpPr>
          <p:spPr>
            <a:xfrm flipV="1">
              <a:off x="7385079" y="3438128"/>
              <a:ext cx="0" cy="7140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42F06F81-1009-2F43-B7B3-8C4CC3E33A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2692" y="3442330"/>
              <a:ext cx="1423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BB0C154C-6FC2-9E4A-A076-832B039EFC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3594" y="3256494"/>
              <a:ext cx="7788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E4B13301-4159-FC40-8A3A-725337B9DBF0}"/>
                </a:ext>
              </a:extLst>
            </p:cNvPr>
            <p:cNvCxnSpPr/>
            <p:nvPr/>
          </p:nvCxnSpPr>
          <p:spPr>
            <a:xfrm flipV="1">
              <a:off x="5823594" y="2737483"/>
              <a:ext cx="0" cy="519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21D26B5E-9DC0-C043-A901-78184130316C}"/>
                </a:ext>
              </a:extLst>
            </p:cNvPr>
            <p:cNvCxnSpPr>
              <a:endCxn id="209" idx="1"/>
            </p:cNvCxnSpPr>
            <p:nvPr/>
          </p:nvCxnSpPr>
          <p:spPr>
            <a:xfrm>
              <a:off x="5823594" y="2737483"/>
              <a:ext cx="119985" cy="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09FB7007-23C6-D147-9747-0E5ACD351A1A}"/>
                </a:ext>
              </a:extLst>
            </p:cNvPr>
            <p:cNvSpPr txBox="1"/>
            <p:nvPr/>
          </p:nvSpPr>
          <p:spPr>
            <a:xfrm>
              <a:off x="5477072" y="3963209"/>
              <a:ext cx="10297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Positional Encoding</a:t>
              </a:r>
            </a:p>
          </p:txBody>
        </p: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E2104D64-A660-674E-8874-2D07D7D0ACCE}"/>
                </a:ext>
              </a:extLst>
            </p:cNvPr>
            <p:cNvCxnSpPr>
              <a:cxnSpLocks/>
            </p:cNvCxnSpPr>
            <p:nvPr/>
          </p:nvCxnSpPr>
          <p:spPr>
            <a:xfrm>
              <a:off x="5689669" y="4131096"/>
              <a:ext cx="145274" cy="1324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Rounded Rectangle 259">
              <a:extLst>
                <a:ext uri="{FF2B5EF4-FFF2-40B4-BE49-F238E27FC236}">
                  <a16:creationId xmlns:a16="http://schemas.microsoft.com/office/drawing/2014/main" id="{42E09785-4CCC-1F4C-BEAF-573941ADF631}"/>
                </a:ext>
              </a:extLst>
            </p:cNvPr>
            <p:cNvSpPr/>
            <p:nvPr/>
          </p:nvSpPr>
          <p:spPr>
            <a:xfrm>
              <a:off x="5750487" y="2546913"/>
              <a:ext cx="1708625" cy="150629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17092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5CC13802-E98A-3444-A7C0-215F2B8B1C32}"/>
                </a:ext>
              </a:extLst>
            </p:cNvPr>
            <p:cNvSpPr txBox="1"/>
            <p:nvPr/>
          </p:nvSpPr>
          <p:spPr>
            <a:xfrm>
              <a:off x="5501009" y="2978220"/>
              <a:ext cx="2952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/>
                <a:t>Nx</a:t>
              </a:r>
              <a:endParaRPr lang="en-US" sz="800" dirty="0"/>
            </a:p>
          </p:txBody>
        </p: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E0E5A5F4-B21E-AA49-B2EC-EFEB225112C8}"/>
              </a:ext>
            </a:extLst>
          </p:cNvPr>
          <p:cNvSpPr txBox="1"/>
          <p:nvPr/>
        </p:nvSpPr>
        <p:spPr>
          <a:xfrm>
            <a:off x="9294872" y="2923424"/>
            <a:ext cx="2952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Nx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0805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41738</TotalTime>
  <Words>623</Words>
  <Application>Microsoft Macintosh PowerPoint</Application>
  <PresentationFormat>Widescreen</PresentationFormat>
  <Paragraphs>338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39</cp:revision>
  <dcterms:created xsi:type="dcterms:W3CDTF">2022-06-25T03:47:41Z</dcterms:created>
  <dcterms:modified xsi:type="dcterms:W3CDTF">2022-07-24T03:26:29Z</dcterms:modified>
</cp:coreProperties>
</file>