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195" d="100"/>
          <a:sy n="195" d="100"/>
        </p:scale>
        <p:origin x="-232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123.png"/><Relationship Id="rId16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58F5FB8-568F-9948-9A37-7FB6F5A0F20E}"/>
              </a:ext>
            </a:extLst>
          </p:cNvPr>
          <p:cNvGrpSpPr/>
          <p:nvPr/>
        </p:nvGrpSpPr>
        <p:grpSpPr>
          <a:xfrm>
            <a:off x="2721649" y="2368963"/>
            <a:ext cx="7643226" cy="3370463"/>
            <a:chOff x="2721649" y="2368963"/>
            <a:chExt cx="7643226" cy="33704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6EC751-A79F-A343-808A-5D06745C5A1C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80760B-CB22-1D41-A502-3DF6F0F674F2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6C878A-578D-8D4E-AE65-9A07063A5E87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26CD7D-7710-D843-833C-C477ED27D5F3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EC1F58-CFC7-4E47-8512-505C36456A13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C11448-3238-FD41-A35C-928C96812198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083639-1C8C-6942-B8E2-442BEC5BA1BB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F6F3B3-5038-4B40-8F75-11E8D4BA1C8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E3EE8D-43EB-9740-B528-890628C8C884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0B9BAF-CF82-A542-A73D-D530BDE0E6C6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9C287F-8995-E548-8427-7969A4A9CA49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15977A-074B-A449-84F6-F3613B43AEE0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D9FA-E6DF-8741-9812-54A300533858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954D-18F1-C24B-BB1D-86FEC93D4A5C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EA0C9-961E-314E-B20A-6473FA67DA28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656B52-78EF-4146-9DBC-6892FD8EB607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AFDBD9-90B3-5649-8B53-36DA67563569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51D717-5AE1-2048-8B10-9A774BA5259F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43130-5215-D243-9893-D9F73FFD0B98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9B3CAD-C66F-2044-A698-58A722A0E00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C47262-B34D-2241-9D33-0A24E4A74964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D7AD21-5903-8C4D-9F74-777773888D51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EB6F19-9E11-9346-B2EF-73332BB2DF28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0A6509-5C70-2C46-8828-2537F591B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8B461E-E67E-9B4D-9495-88F5DC1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5C89B9-B97C-3249-920A-6C94C06D2469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2888C-23C2-CE42-95B5-122AA02DC58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72F858-C23D-7B4E-BE7C-972A88B28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D90603-C241-084F-9D93-D8F0E1C6A23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B0854D-45A5-5F46-8D57-AE4EE7A4B2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955B6F-1D0E-1047-8C89-CFF278E9AABE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A2D8E-2497-754F-A944-94C88A8B0B9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194280-7DF5-2649-B1BF-131305012E6B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708871-1A0F-6F47-814F-B093C3B9C7DA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054A16-D07E-754E-993E-B3CA65BE926D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28A236-F77A-BB41-9869-E7548A6636A6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9D1E47-1FF7-C241-83AF-23C0349012D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399A78-A4A8-4D40-9F57-AE2320F2664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66F3C4-E694-3B4B-B80E-E57D1D9371D0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DFA084-0567-3F44-9033-D5ED3B686FE2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5A7269-F8A0-9546-8BA7-052589ACF209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7985931-1A1A-014B-B791-0BEBCE5B92C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08DB18-5248-4F40-8B3C-1438D83E29A8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28348C-1555-4647-B164-19D7F96F9C8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C8879D-FE7E-E045-B4D1-6BCBD2D2F8C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43670F-99E2-5B4B-BD6D-452358235226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1B56FC-5E65-1345-B67F-494FD6C9A104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1E88E1-2F74-934D-A72A-AB5EF17D690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DD8EDA-143A-6049-B66A-ECB1042E95A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A4FFC1-91FE-7240-8B6A-310E7038447B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A91126-7871-C140-BAC6-3C69B98A0D1B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9FFD6-54BE-6D43-A660-EF527510107C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FB2D1B-BADE-8244-8F5C-50090C2AC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C422E5-E085-5F4C-A60A-E1D0A3B77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3E3297-E7BF-7946-B5DC-A3D46DEE3D4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D09F77-8235-CD4A-A1D2-3A3441FC2AC4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A85CEA-C122-8F45-9D70-FCC6FF17C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6FB1E91-50F1-9F44-B85D-1911EB937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A90F94-D4BB-6C44-ACBF-6EFE54D22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75691D-C38B-E04A-94BA-28E7828F7A09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C31E42-4EC9-B543-8780-1B18E9504BD5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F0DDC-DC9B-2947-9D98-9A273621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B1E2C6-3169-8A4E-8281-E638D59DD52A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7200A9-A482-B245-82C5-E4D03D8C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E8E7B4-1321-6347-98CD-82D2CB16C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4BDFBA-908B-994C-B636-FBCC211DCE12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FDC1DE-044C-304F-AFFC-7C27182DC1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96DEA98-BD79-2E44-AE3D-72570299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F577BE-A419-BC4A-904A-10DFF8DA40AA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C583C-EAAF-9049-BD93-8E0044545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BCE1EA-300F-0446-A91E-3E453C6A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7A5FCD-EB53-7547-812A-EE5637E1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2AEADB8-4354-BE49-973B-A6EB789CC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2DECAB-481D-5040-B449-7FABFFF593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C2751E4-6E37-924B-9D83-0BC23D552FBB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/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/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/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2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Down Arrow 155">
              <a:extLst>
                <a:ext uri="{FF2B5EF4-FFF2-40B4-BE49-F238E27FC236}">
                  <a16:creationId xmlns:a16="http://schemas.microsoft.com/office/drawing/2014/main" id="{81949638-2812-F945-85B0-A9A0AA673458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>
              <a:extLst>
                <a:ext uri="{FF2B5EF4-FFF2-40B4-BE49-F238E27FC236}">
                  <a16:creationId xmlns:a16="http://schemas.microsoft.com/office/drawing/2014/main" id="{CC945F88-AA61-C04E-848E-456147754E8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>
              <a:extLst>
                <a:ext uri="{FF2B5EF4-FFF2-40B4-BE49-F238E27FC236}">
                  <a16:creationId xmlns:a16="http://schemas.microsoft.com/office/drawing/2014/main" id="{E87E8E84-F9AF-0648-B910-0FB5756F6C14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own Arrow 158">
              <a:extLst>
                <a:ext uri="{FF2B5EF4-FFF2-40B4-BE49-F238E27FC236}">
                  <a16:creationId xmlns:a16="http://schemas.microsoft.com/office/drawing/2014/main" id="{46244A8C-5D0D-8F4D-985C-BC511592D0F1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wn Arrow 159">
              <a:extLst>
                <a:ext uri="{FF2B5EF4-FFF2-40B4-BE49-F238E27FC236}">
                  <a16:creationId xmlns:a16="http://schemas.microsoft.com/office/drawing/2014/main" id="{006CB4D1-B303-0647-B733-CB6F06315BE1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3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4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/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blipFill>
                  <a:blip r:embed="rId2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/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blipFill>
                  <a:blip r:embed="rId2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/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blipFill>
                  <a:blip r:embed="rId27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/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blipFill>
                  <a:blip r:embed="rId28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F8BB03-63EA-4843-9922-12A767EE56D9}"/>
              </a:ext>
            </a:extLst>
          </p:cNvPr>
          <p:cNvGrpSpPr/>
          <p:nvPr/>
        </p:nvGrpSpPr>
        <p:grpSpPr>
          <a:xfrm>
            <a:off x="2903169" y="2113767"/>
            <a:ext cx="5642530" cy="2630466"/>
            <a:chOff x="2570335" y="2368963"/>
            <a:chExt cx="7794540" cy="3370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D7EBFF-429B-6B44-A254-3089033BCC12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6F8E0-52D1-8144-81FE-17CA6AC926DC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3D0CD-AADD-4B48-8D96-B1C4454107C9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496492-78D2-A244-A9B5-876616C9E6A8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1CCC12-6A46-FF40-AEAF-3B14378607CA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B956A-8989-3B43-BD72-5EBEFD017EBC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0247F1-47E9-9342-94A9-7A845DD144AD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8F7F1F-A8FA-8642-98A3-086D57B24ED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8D08A-4C20-FF4D-A454-EB05E8294011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F9C0DA-288D-9142-B0A1-F3CA7AF68D7F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F5237-650F-ED4E-8046-2643F16675B6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E4BF9F-77AB-BC40-B035-4D0BA47213EA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93F0C-72F7-BA48-B308-536564A9F0D6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ECA60-555C-1A4C-A2F3-045CF9FB8FD5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30F43C-6342-B548-8E35-29EB57FBC560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EB546-7AA5-2C46-84E8-20C344EA3E51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E7426D-8E6B-944D-A2E1-83E55DB72442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9D2A5-25FE-6940-BB25-ED0C17729864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2B62D-E2B3-8342-A660-F4A050926650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64EE44-94A2-2945-9617-EAC1A34CF51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537FB-25C0-6F40-B67C-C89B04CD6572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13B7EF-81AA-CD48-8B67-5C1D4D102AC9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6C5A1-EA1C-1446-A6A5-545D6C61C2F0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9A988F-0194-824E-8F78-E6B38951A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91D99D-F275-1A41-9761-6BAA780AE46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44D123-DEE3-2548-9204-21F667EE41A4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86241E-69A1-F342-89C9-B33AF10DB9AC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CF65A7-1505-E449-AACC-8FE01BF3F68F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2B7DD3-B20B-964E-BB7C-269DD5E5AEAC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740EFC-AEB3-3243-90A1-3916CDFAF59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9DF3A5-A6F1-3043-9547-45BF7E5B96D6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9242A5-A8C6-CC42-A2CB-62F927E41E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7B1D1A-A788-1E41-98A0-44D6D7872957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CD3C0-BE26-DC48-B4F8-2BAD1CC209D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F5923A-0E16-BE40-AA1B-E42929634D4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583259-84DE-AD44-BF24-77CD70AD85C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1356CB-78C2-7F4C-9106-FD7CEA18DD8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963985-A6A7-0B43-BE4A-41B202613E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B7D134-E62E-7D4A-8B6A-413C4D97B4F9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693713-DE63-A046-B948-8D4687D21B1F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C7555C-73F0-DD42-B0B8-D391079C9312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26A087-B7F2-8140-A498-5CC04DC13B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B7AFDD-6797-2042-8A46-D88DC6D408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E8D3CB-C67F-2345-B8E7-E060CA59F611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C2D25D-927A-6D45-AB85-291B341A9A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501D5-E56F-9A47-8B25-FCB3956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C3A7F6-09FE-B64E-BC0D-AB6C7AFAD240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86BB78-48E2-C34F-B5E8-F0945D63134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D06C2F-E72E-4245-97C1-B2FFFB64256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6DA4A3-2700-DE4C-9938-30EF33EF8D57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454DB-646E-7347-8A67-7D2AA9E505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0A04CC-8EF4-CA4B-8A98-ED952E340F6A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191577-4A5F-404C-A4CC-DA37F498F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3B7B95-0930-A540-AF12-05A2B48E3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792FE1-15E2-C643-A596-34E46C6CFD2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52C643-A315-CB49-B7E0-671599988F47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0C6304-4621-C748-A9E6-5E189372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5B389E-57CB-DA40-9E14-E7B56CFA8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799FE4-4B18-E440-9D1E-6B7484118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72B900-C822-2F4D-90C4-7E2DA6A4F004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E92394-F767-7642-BF97-38BADA4F545D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6FE4C6-4642-4641-A9FE-66F8EDF2F54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CC23BB-E292-DF4A-816A-50DFF4BCE91F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A02E8D-9DAC-5344-BF42-5BFEC8D64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290A5-B2A6-F74F-A35A-186B4C0F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B4444-24A7-9B42-9686-F6E07C67F0A0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966301-4074-C441-9605-896B8BD39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5329AB-BA7B-FD4E-80DD-A44A45A94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C296E-7077-0B41-8F9D-367F562948F3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9CDE32-C93D-D247-BA12-1B52079C5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41C5AB-A4B4-AF49-BB5B-87424F374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EACE88-42C8-2446-9DA6-711353A650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47B1BF3-0FC2-6A42-9573-A490724C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C29AF0-FB64-074A-824E-47D7531240B2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9668FD9-53D5-4044-B709-A304BBFCB9B4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/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blipFill>
                  <a:blip r:embed="rId7"/>
                  <a:stretch>
                    <a:fillRect r="-23684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/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blipFill>
                  <a:blip r:embed="rId8"/>
                  <a:stretch>
                    <a:fillRect r="-20513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/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blipFill>
                  <a:blip r:embed="rId9"/>
                  <a:stretch>
                    <a:fillRect r="-1794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562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1470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1470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428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17647" r="-322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E5420541-9C07-B240-AC42-F2D760680F3B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79A73C70-8D36-5A4F-9957-8DBEA10488C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wn Arrow 99">
              <a:extLst>
                <a:ext uri="{FF2B5EF4-FFF2-40B4-BE49-F238E27FC236}">
                  <a16:creationId xmlns:a16="http://schemas.microsoft.com/office/drawing/2014/main" id="{35A88DAE-D515-644D-B0F8-DECBEBA4A2B0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A30082E9-CB2F-884B-B145-0BA77A0EB075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A786ACA8-02DA-D042-A5F0-2C8C51172C07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/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blipFill>
                  <a:blip r:embed="rId22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/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blipFill>
                  <a:blip r:embed="rId23"/>
                  <a:stretch>
                    <a:fillRect t="-17647" r="-769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/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blipFill>
                  <a:blip r:embed="rId24"/>
                  <a:stretch>
                    <a:fillRect t="-17647" r="-312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/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blipFill>
                  <a:blip r:embed="rId25"/>
                  <a:stretch>
                    <a:fillRect t="-18750" r="-1025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2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8BDD11F-6595-2C4E-BE04-F87FF07366C0}"/>
              </a:ext>
            </a:extLst>
          </p:cNvPr>
          <p:cNvGrpSpPr/>
          <p:nvPr/>
        </p:nvGrpSpPr>
        <p:grpSpPr>
          <a:xfrm>
            <a:off x="1878557" y="1902824"/>
            <a:ext cx="4078572" cy="2145192"/>
            <a:chOff x="1878557" y="1902824"/>
            <a:chExt cx="4078572" cy="21451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02A607-768B-E645-8569-A2D75655997B}"/>
                </a:ext>
              </a:extLst>
            </p:cNvPr>
            <p:cNvSpPr/>
            <p:nvPr/>
          </p:nvSpPr>
          <p:spPr>
            <a:xfrm>
              <a:off x="3535534" y="234421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483BC4-40B2-4B44-975C-E96BCEABE1C6}"/>
                </a:ext>
              </a:extLst>
            </p:cNvPr>
            <p:cNvSpPr/>
            <p:nvPr/>
          </p:nvSpPr>
          <p:spPr>
            <a:xfrm>
              <a:off x="3566357" y="3349373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6BD61A-1F37-684B-84B0-70F18CFDF4B6}"/>
                </a:ext>
              </a:extLst>
            </p:cNvPr>
            <p:cNvSpPr/>
            <p:nvPr/>
          </p:nvSpPr>
          <p:spPr>
            <a:xfrm>
              <a:off x="4633156" y="283052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95002-4F96-934A-AAD3-AEC619261813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3887424" y="2344218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E58CB0-35FF-F347-A25C-C5AC7F37D54A}"/>
                </a:ext>
              </a:extLst>
            </p:cNvPr>
            <p:cNvCxnSpPr/>
            <p:nvPr/>
          </p:nvCxnSpPr>
          <p:spPr>
            <a:xfrm>
              <a:off x="3918247" y="3349373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20787B-0B4B-B64B-A933-70DF2999C279}"/>
                </a:ext>
              </a:extLst>
            </p:cNvPr>
            <p:cNvCxnSpPr/>
            <p:nvPr/>
          </p:nvCxnSpPr>
          <p:spPr>
            <a:xfrm>
              <a:off x="4985046" y="2839090"/>
              <a:ext cx="0" cy="698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9C17FA-3919-D744-9445-569142089C7A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4239314" y="2693540"/>
              <a:ext cx="496908" cy="23930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AFB75-17A5-6243-BDB7-41F281E31ADA}"/>
                </a:ext>
              </a:extLst>
            </p:cNvPr>
            <p:cNvCxnSpPr>
              <a:stCxn id="3" idx="6"/>
              <a:endCxn id="4" idx="3"/>
            </p:cNvCxnSpPr>
            <p:nvPr/>
          </p:nvCxnSpPr>
          <p:spPr>
            <a:xfrm flipV="1">
              <a:off x="4270137" y="3426857"/>
              <a:ext cx="466085" cy="2718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5F2D29-2350-E74C-A25B-49401132118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2826617" y="2693540"/>
              <a:ext cx="708917" cy="49487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98C550-E26E-4345-9A28-34CACBE756D4}"/>
                </a:ext>
              </a:extLst>
            </p:cNvPr>
            <p:cNvCxnSpPr>
              <a:stCxn id="3" idx="2"/>
            </p:cNvCxnSpPr>
            <p:nvPr/>
          </p:nvCxnSpPr>
          <p:spPr>
            <a:xfrm flipH="1" flipV="1">
              <a:off x="2826617" y="3188411"/>
              <a:ext cx="739740" cy="51028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18AA03-AC28-1143-97C4-19DCCC2A728F}"/>
                </a:ext>
              </a:extLst>
            </p:cNvPr>
            <p:cNvCxnSpPr/>
            <p:nvPr/>
          </p:nvCxnSpPr>
          <p:spPr>
            <a:xfrm>
              <a:off x="2405376" y="3188411"/>
              <a:ext cx="421241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AC9723-EB2A-CF41-8647-DC50D871BAB9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5336936" y="3179849"/>
              <a:ext cx="392130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/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/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/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/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/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 - activation function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/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/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/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/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/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F6FD3FA-7F1C-0143-B512-D3FEBC53B051}"/>
                </a:ext>
              </a:extLst>
            </p:cNvPr>
            <p:cNvCxnSpPr/>
            <p:nvPr/>
          </p:nvCxnSpPr>
          <p:spPr>
            <a:xfrm flipH="1">
              <a:off x="3023337" y="2213569"/>
              <a:ext cx="195662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97942-0EC3-E540-9EEC-F1AD0F5C86B3}"/>
                </a:ext>
              </a:extLst>
            </p:cNvPr>
            <p:cNvSpPr txBox="1"/>
            <p:nvPr/>
          </p:nvSpPr>
          <p:spPr>
            <a:xfrm>
              <a:off x="3356711" y="1902824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48CF90-BD37-A346-AC76-68DFD9E447D5}"/>
              </a:ext>
            </a:extLst>
          </p:cNvPr>
          <p:cNvGrpSpPr/>
          <p:nvPr/>
        </p:nvGrpSpPr>
        <p:grpSpPr>
          <a:xfrm>
            <a:off x="6953794" y="2470800"/>
            <a:ext cx="3757965" cy="1319981"/>
            <a:chOff x="6953794" y="2470800"/>
            <a:chExt cx="3757965" cy="13199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F11431-2311-CC42-B2B6-E1237193C8A6}"/>
                </a:ext>
              </a:extLst>
            </p:cNvPr>
            <p:cNvSpPr/>
            <p:nvPr/>
          </p:nvSpPr>
          <p:spPr>
            <a:xfrm>
              <a:off x="9734324" y="2825549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331F875-E6C1-3244-A276-1C2173FD6AB4}"/>
                </a:ext>
              </a:extLst>
            </p:cNvPr>
            <p:cNvSpPr/>
            <p:nvPr/>
          </p:nvSpPr>
          <p:spPr>
            <a:xfrm>
              <a:off x="8259650" y="2820716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/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/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C811830-7DF1-FA44-AD58-562BF711A32D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10086214" y="2825549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/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6AFEB5-0AF9-A14B-A41B-460B695A0825}"/>
                </a:ext>
              </a:extLst>
            </p:cNvPr>
            <p:cNvCxnSpPr/>
            <p:nvPr/>
          </p:nvCxnSpPr>
          <p:spPr>
            <a:xfrm>
              <a:off x="8611540" y="2815191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4F9FB1-8233-DA48-B60F-2119012B7C66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8259650" y="3170038"/>
              <a:ext cx="351890" cy="48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/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/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ED65826-B63D-7444-A417-AD56F9A59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16612" y="2645150"/>
              <a:ext cx="344080" cy="2837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A3A907-CCF8-3940-9071-0B5C61C57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6612" y="3409348"/>
              <a:ext cx="333421" cy="2322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/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/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/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/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121398-2BB5-A940-95F4-82E0365657F6}"/>
                </a:ext>
              </a:extLst>
            </p:cNvPr>
            <p:cNvCxnSpPr>
              <a:stCxn id="41" idx="6"/>
              <a:endCxn id="40" idx="2"/>
            </p:cNvCxnSpPr>
            <p:nvPr/>
          </p:nvCxnSpPr>
          <p:spPr>
            <a:xfrm>
              <a:off x="8963430" y="3170038"/>
              <a:ext cx="770894" cy="48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E370AAE-29E4-3642-9211-19AF83C3C306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10438104" y="3172454"/>
              <a:ext cx="273655" cy="24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0F840BD-CF9B-C042-A58F-53AE44F3E3D6}"/>
                </a:ext>
              </a:extLst>
            </p:cNvPr>
            <p:cNvCxnSpPr/>
            <p:nvPr/>
          </p:nvCxnSpPr>
          <p:spPr>
            <a:xfrm flipH="1">
              <a:off x="6953794" y="3154423"/>
              <a:ext cx="109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B35898-83D0-264E-914C-8CF3F8B03CDF}"/>
                </a:ext>
              </a:extLst>
            </p:cNvPr>
            <p:cNvSpPr txBox="1"/>
            <p:nvPr/>
          </p:nvSpPr>
          <p:spPr>
            <a:xfrm>
              <a:off x="6987758" y="2919011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8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FF2EFD9-5631-3B44-BB68-B53937DDCD97}"/>
              </a:ext>
            </a:extLst>
          </p:cNvPr>
          <p:cNvGrpSpPr/>
          <p:nvPr/>
        </p:nvGrpSpPr>
        <p:grpSpPr>
          <a:xfrm>
            <a:off x="2652345" y="1714171"/>
            <a:ext cx="4363774" cy="2924650"/>
            <a:chOff x="2652345" y="1714171"/>
            <a:chExt cx="4363774" cy="29246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6C05258-32BD-D741-B76E-55CCFCC65FD5}"/>
                </a:ext>
              </a:extLst>
            </p:cNvPr>
            <p:cNvSpPr/>
            <p:nvPr/>
          </p:nvSpPr>
          <p:spPr>
            <a:xfrm>
              <a:off x="3965825" y="3298004"/>
              <a:ext cx="1402422" cy="6472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/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7E801B-0FE6-D844-9B8B-1FF3C7050B98}"/>
                </a:ext>
              </a:extLst>
            </p:cNvPr>
            <p:cNvCxnSpPr/>
            <p:nvPr/>
          </p:nvCxnSpPr>
          <p:spPr>
            <a:xfrm>
              <a:off x="5019869" y="3335694"/>
              <a:ext cx="0" cy="569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/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218697-5933-F342-930C-03D082B919C9}"/>
                </a:ext>
              </a:extLst>
            </p:cNvPr>
            <p:cNvSpPr/>
            <p:nvPr/>
          </p:nvSpPr>
          <p:spPr>
            <a:xfrm>
              <a:off x="6096000" y="2603241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AFBDC8-D1A8-664E-AA34-B32D4742536C}"/>
                </a:ext>
              </a:extLst>
            </p:cNvPr>
            <p:cNvSpPr/>
            <p:nvPr/>
          </p:nvSpPr>
          <p:spPr>
            <a:xfrm>
              <a:off x="6106449" y="3118390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696FFD-62AC-4B49-A847-A154DCB4E1D1}"/>
                </a:ext>
              </a:extLst>
            </p:cNvPr>
            <p:cNvSpPr/>
            <p:nvPr/>
          </p:nvSpPr>
          <p:spPr>
            <a:xfrm>
              <a:off x="6096000" y="4010608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0F402C-3B7D-0445-AD54-8862BC9F17E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5307382" y="2909861"/>
              <a:ext cx="840770" cy="58559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6F4B7B-5255-AD49-A3CA-DC26112BCFD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376759" y="3298004"/>
              <a:ext cx="729690" cy="3000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5AADEE-95F0-2344-A2BA-4BA696187DA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315331" y="3753833"/>
              <a:ext cx="780669" cy="436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/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/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/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/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CB452D-30DC-974A-99CE-15BBCC8F7C6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274059" y="2603241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D792D1-4FE8-CC43-9238-83AC29862C39}"/>
                </a:ext>
              </a:extLst>
            </p:cNvPr>
            <p:cNvCxnSpPr/>
            <p:nvPr/>
          </p:nvCxnSpPr>
          <p:spPr>
            <a:xfrm>
              <a:off x="6286840" y="3123583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95D0E4-DB58-7548-AC56-BF80016706DA}"/>
                </a:ext>
              </a:extLst>
            </p:cNvPr>
            <p:cNvCxnSpPr/>
            <p:nvPr/>
          </p:nvCxnSpPr>
          <p:spPr>
            <a:xfrm>
              <a:off x="6284508" y="4010608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/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/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2B71E5-7F13-4246-88A0-65AF83F7377F}"/>
                </a:ext>
              </a:extLst>
            </p:cNvPr>
            <p:cNvSpPr txBox="1"/>
            <p:nvPr/>
          </p:nvSpPr>
          <p:spPr>
            <a:xfrm rot="5400000">
              <a:off x="6136401" y="3625543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175F64-E297-9F4D-9386-3CAD1D52AC88}"/>
                </a:ext>
              </a:extLst>
            </p:cNvPr>
            <p:cNvSpPr txBox="1"/>
            <p:nvPr/>
          </p:nvSpPr>
          <p:spPr>
            <a:xfrm rot="5400000">
              <a:off x="5745557" y="3520392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3A3D0A-F757-864D-AABC-9304F0309D51}"/>
                </a:ext>
              </a:extLst>
            </p:cNvPr>
            <p:cNvSpPr/>
            <p:nvPr/>
          </p:nvSpPr>
          <p:spPr>
            <a:xfrm>
              <a:off x="3293706" y="3057091"/>
              <a:ext cx="135294" cy="158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/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782C81-7D54-4545-B168-D7AC5CE81360}"/>
                </a:ext>
              </a:extLst>
            </p:cNvPr>
            <p:cNvCxnSpPr>
              <a:stCxn id="33" idx="5"/>
            </p:cNvCxnSpPr>
            <p:nvPr/>
          </p:nvCxnSpPr>
          <p:spPr>
            <a:xfrm>
              <a:off x="3409187" y="3192482"/>
              <a:ext cx="594498" cy="30297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/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/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hidden unit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/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/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Backpropagated error to the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sz="1100" dirty="0"/>
                    <a:t>-</a:t>
                  </a:r>
                  <a:r>
                    <a:rPr lang="en-US" sz="1100" dirty="0" err="1"/>
                    <a:t>th</a:t>
                  </a:r>
                  <a:r>
                    <a:rPr lang="en-US" sz="1100" dirty="0"/>
                    <a:t> hidden unit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DEDCE9-BFF8-0344-A9FA-AA58F2807D30}"/>
                </a:ext>
              </a:extLst>
            </p:cNvPr>
            <p:cNvSpPr txBox="1"/>
            <p:nvPr/>
          </p:nvSpPr>
          <p:spPr>
            <a:xfrm>
              <a:off x="5872857" y="2140071"/>
              <a:ext cx="11432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backpropagated </a:t>
              </a:r>
            </a:p>
            <a:p>
              <a:r>
                <a:rPr lang="en-US" sz="1100" dirty="0"/>
                <a:t>error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/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nary>
                          <m:naryPr>
                            <m:chr m:val="∑"/>
                            <m:limLoc m:val="subSup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blipFill>
                  <a:blip r:embed="rId15"/>
                  <a:stretch>
                    <a:fillRect t="-127778" b="-18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78E95-D968-8C46-89EB-885D56BC3EAF}"/>
                </a:ext>
              </a:extLst>
            </p:cNvPr>
            <p:cNvCxnSpPr/>
            <p:nvPr/>
          </p:nvCxnSpPr>
          <p:spPr>
            <a:xfrm flipH="1">
              <a:off x="3582849" y="4637314"/>
              <a:ext cx="2476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/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backpropagation to 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27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61A941A3-EE86-BE48-B2C2-06B86438909A}"/>
              </a:ext>
            </a:extLst>
          </p:cNvPr>
          <p:cNvGrpSpPr/>
          <p:nvPr/>
        </p:nvGrpSpPr>
        <p:grpSpPr>
          <a:xfrm>
            <a:off x="1882595" y="2344664"/>
            <a:ext cx="5568290" cy="3105353"/>
            <a:chOff x="1882595" y="2344664"/>
            <a:chExt cx="5568290" cy="310535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95BE58C-12F6-FE48-95D3-F2DA760C94F6}"/>
                </a:ext>
              </a:extLst>
            </p:cNvPr>
            <p:cNvSpPr/>
            <p:nvPr/>
          </p:nvSpPr>
          <p:spPr>
            <a:xfrm>
              <a:off x="3160723" y="2651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255AA8-E2A1-4541-843D-4D77DD23D7B2}"/>
                </a:ext>
              </a:extLst>
            </p:cNvPr>
            <p:cNvSpPr/>
            <p:nvPr/>
          </p:nvSpPr>
          <p:spPr>
            <a:xfrm>
              <a:off x="3160721" y="3725950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A28F5F-2252-FB40-A808-E9CBCDF56C14}"/>
                </a:ext>
              </a:extLst>
            </p:cNvPr>
            <p:cNvSpPr/>
            <p:nvPr/>
          </p:nvSpPr>
          <p:spPr>
            <a:xfrm>
              <a:off x="3160721" y="4837418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DBDACA-AAA9-D14F-B093-10A1FB2ED115}"/>
                </a:ext>
              </a:extLst>
            </p:cNvPr>
            <p:cNvSpPr txBox="1"/>
            <p:nvPr/>
          </p:nvSpPr>
          <p:spPr>
            <a:xfrm rot="5400000">
              <a:off x="3221592" y="438373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/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AD02E6-DAED-BF46-965E-2D50F6B1F20E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3353062" y="2651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/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ED1470-2C05-D142-82A8-EF25F9BEA335}"/>
                </a:ext>
              </a:extLst>
            </p:cNvPr>
            <p:cNvCxnSpPr/>
            <p:nvPr/>
          </p:nvCxnSpPr>
          <p:spPr>
            <a:xfrm>
              <a:off x="3353060" y="3725950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D8D76E-20C7-7D4C-8668-BDEA745BE0ED}"/>
                </a:ext>
              </a:extLst>
            </p:cNvPr>
            <p:cNvCxnSpPr/>
            <p:nvPr/>
          </p:nvCxnSpPr>
          <p:spPr>
            <a:xfrm>
              <a:off x="3353060" y="4837418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/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/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/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/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5D9A29-7AC6-7649-9F91-A37AE71568D8}"/>
                </a:ext>
              </a:extLst>
            </p:cNvPr>
            <p:cNvSpPr/>
            <p:nvPr/>
          </p:nvSpPr>
          <p:spPr>
            <a:xfrm>
              <a:off x="4110036" y="244466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/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/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blipFill>
                  <a:blip r:embed="rId9"/>
                  <a:stretch>
                    <a:fillRect l="-10526" t="-58065" b="-1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0EEB5F-AF1D-6846-B5D7-89C51DCA20ED}"/>
                </a:ext>
              </a:extLst>
            </p:cNvPr>
            <p:cNvCxnSpPr/>
            <p:nvPr/>
          </p:nvCxnSpPr>
          <p:spPr>
            <a:xfrm>
              <a:off x="5007589" y="244466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26E424-8733-A34C-8881-992F49CAC825}"/>
                </a:ext>
              </a:extLst>
            </p:cNvPr>
            <p:cNvSpPr/>
            <p:nvPr/>
          </p:nvSpPr>
          <p:spPr>
            <a:xfrm>
              <a:off x="4110036" y="3501936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/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/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blipFill>
                  <a:blip r:embed="rId11"/>
                  <a:stretch>
                    <a:fillRect l="-9184" t="-56250" b="-10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7EDB2D-0B5E-D44D-9C17-BCF1EC9CD759}"/>
                </a:ext>
              </a:extLst>
            </p:cNvPr>
            <p:cNvCxnSpPr/>
            <p:nvPr/>
          </p:nvCxnSpPr>
          <p:spPr>
            <a:xfrm>
              <a:off x="5007589" y="3501936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9B4C6A-F2D4-5843-BBC5-FBE44CCB2822}"/>
                </a:ext>
              </a:extLst>
            </p:cNvPr>
            <p:cNvSpPr/>
            <p:nvPr/>
          </p:nvSpPr>
          <p:spPr>
            <a:xfrm>
              <a:off x="4110036" y="467351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/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/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blipFill>
                  <a:blip r:embed="rId13"/>
                  <a:stretch>
                    <a:fillRect l="-10101" t="-61290" b="-1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EE4785-2066-AA49-8C5B-F03DE38F585B}"/>
                </a:ext>
              </a:extLst>
            </p:cNvPr>
            <p:cNvCxnSpPr/>
            <p:nvPr/>
          </p:nvCxnSpPr>
          <p:spPr>
            <a:xfrm>
              <a:off x="5007589" y="467351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38B4DA-F4A7-8841-8B52-0AF459ED4613}"/>
                </a:ext>
              </a:extLst>
            </p:cNvPr>
            <p:cNvSpPr txBox="1"/>
            <p:nvPr/>
          </p:nvSpPr>
          <p:spPr>
            <a:xfrm rot="5400000">
              <a:off x="4855131" y="43675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165AEC-AA25-E746-B0C1-DFFC0C76C11A}"/>
                </a:ext>
              </a:extLst>
            </p:cNvPr>
            <p:cNvCxnSpPr>
              <a:cxnSpLocks/>
            </p:cNvCxnSpPr>
            <p:nvPr/>
          </p:nvCxnSpPr>
          <p:spPr>
            <a:xfrm>
              <a:off x="3533680" y="283641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A2CAFD-D925-DE4D-909F-CAB38DF6DDBC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390290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6FE6D-9347-524E-B06A-29A2906AC2BE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504496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84F5F4-BE0D-324C-8258-04E0235EF740}"/>
                </a:ext>
              </a:extLst>
            </p:cNvPr>
            <p:cNvSpPr/>
            <p:nvPr/>
          </p:nvSpPr>
          <p:spPr>
            <a:xfrm>
              <a:off x="6630041" y="3690755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E16840-CEF1-F54D-BCDD-45712C8E6E83}"/>
                </a:ext>
              </a:extLst>
            </p:cNvPr>
            <p:cNvSpPr/>
            <p:nvPr/>
          </p:nvSpPr>
          <p:spPr>
            <a:xfrm>
              <a:off x="2144350" y="3524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540E36-D7EA-DE45-BBE7-4113759B656E}"/>
                </a:ext>
              </a:extLst>
            </p:cNvPr>
            <p:cNvCxnSpPr/>
            <p:nvPr/>
          </p:nvCxnSpPr>
          <p:spPr>
            <a:xfrm>
              <a:off x="2336689" y="3524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/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/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84E462-B300-6D47-8948-753AC901EC0D}"/>
                </a:ext>
              </a:extLst>
            </p:cNvPr>
            <p:cNvCxnSpPr>
              <a:cxnSpLocks/>
            </p:cNvCxnSpPr>
            <p:nvPr/>
          </p:nvCxnSpPr>
          <p:spPr>
            <a:xfrm>
              <a:off x="2443476" y="3905168"/>
              <a:ext cx="763730" cy="9725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47726EB-E8B4-3C44-AEE9-1D889CA0F346}"/>
                </a:ext>
              </a:extLst>
            </p:cNvPr>
            <p:cNvCxnSpPr>
              <a:cxnSpLocks/>
            </p:cNvCxnSpPr>
            <p:nvPr/>
          </p:nvCxnSpPr>
          <p:spPr>
            <a:xfrm>
              <a:off x="2529028" y="3718517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94E237-8DAC-3841-8CB4-6E15D47A9F3D}"/>
                </a:ext>
              </a:extLst>
            </p:cNvPr>
            <p:cNvCxnSpPr>
              <a:stCxn id="41" idx="7"/>
            </p:cNvCxnSpPr>
            <p:nvPr/>
          </p:nvCxnSpPr>
          <p:spPr>
            <a:xfrm flipV="1">
              <a:off x="2472693" y="3348763"/>
              <a:ext cx="257694" cy="2340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9B894E3-F077-1E4C-B3E3-CC2B24286664}"/>
                </a:ext>
              </a:extLst>
            </p:cNvPr>
            <p:cNvSpPr txBox="1"/>
            <p:nvPr/>
          </p:nvSpPr>
          <p:spPr>
            <a:xfrm rot="8186216">
              <a:off x="2718979" y="3112190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6608FA-9BF0-BC45-BD2F-2D34F6642DFC}"/>
                </a:ext>
              </a:extLst>
            </p:cNvPr>
            <p:cNvSpPr txBox="1"/>
            <p:nvPr/>
          </p:nvSpPr>
          <p:spPr>
            <a:xfrm rot="10800000">
              <a:off x="2853998" y="36154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/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CB55BA-A529-D44E-9B8B-4A83F958C0FF}"/>
                </a:ext>
              </a:extLst>
            </p:cNvPr>
            <p:cNvCxnSpPr>
              <a:cxnSpLocks/>
            </p:cNvCxnSpPr>
            <p:nvPr/>
          </p:nvCxnSpPr>
          <p:spPr>
            <a:xfrm>
              <a:off x="6178642" y="2840943"/>
              <a:ext cx="583724" cy="8597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73AB661-93C1-0744-B20C-0D2F9ECD7344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6169938" y="3890189"/>
              <a:ext cx="460103" cy="14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7DA091E-7229-F94E-9E85-4455609DA73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 flipH="1">
              <a:off x="6158146" y="4089623"/>
              <a:ext cx="664234" cy="9714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8DB31B5-C037-F94A-8519-E1238163BDF8}"/>
                </a:ext>
              </a:extLst>
            </p:cNvPr>
            <p:cNvCxnSpPr>
              <a:cxnSpLocks/>
            </p:cNvCxnSpPr>
            <p:nvPr/>
          </p:nvCxnSpPr>
          <p:spPr>
            <a:xfrm>
              <a:off x="7014719" y="3890189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/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80531D-A1F1-A743-8FB8-8D835C4A261F}"/>
                </a:ext>
              </a:extLst>
            </p:cNvPr>
            <p:cNvSpPr txBox="1"/>
            <p:nvPr/>
          </p:nvSpPr>
          <p:spPr>
            <a:xfrm>
              <a:off x="2964309" y="2344664"/>
              <a:ext cx="8851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output units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/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100" dirty="0" err="1"/>
                    <a:t>-th</a:t>
                  </a:r>
                  <a:r>
                    <a:rPr lang="en-US" sz="1100" dirty="0"/>
                    <a:t> hidden </a:t>
                  </a:r>
                </a:p>
                <a:p>
                  <a:r>
                    <a:rPr lang="en-US" sz="1100" dirty="0"/>
                    <a:t>unit</a:t>
                  </a: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blipFill>
                  <a:blip r:embed="rId18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/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/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/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968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524197-E03B-E84E-9872-2AF296AF29F2}"/>
              </a:ext>
            </a:extLst>
          </p:cNvPr>
          <p:cNvGrpSpPr/>
          <p:nvPr/>
        </p:nvGrpSpPr>
        <p:grpSpPr>
          <a:xfrm>
            <a:off x="3329666" y="97522"/>
            <a:ext cx="2234869" cy="2768237"/>
            <a:chOff x="3329666" y="97522"/>
            <a:chExt cx="2234869" cy="276823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5FCCF9-3508-9E4D-85C7-1CF10CFCD2BA}"/>
                </a:ext>
              </a:extLst>
            </p:cNvPr>
            <p:cNvSpPr txBox="1"/>
            <p:nvPr/>
          </p:nvSpPr>
          <p:spPr>
            <a:xfrm>
              <a:off x="3543196" y="97522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forward step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F0FF99-25E2-814D-9B7E-A938328367F0}"/>
                </a:ext>
              </a:extLst>
            </p:cNvPr>
            <p:cNvSpPr/>
            <p:nvPr/>
          </p:nvSpPr>
          <p:spPr>
            <a:xfrm>
              <a:off x="3586636" y="1673397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22BA76-30B8-4046-8548-838FB67692F8}"/>
                </a:ext>
              </a:extLst>
            </p:cNvPr>
            <p:cNvSpPr/>
            <p:nvPr/>
          </p:nvSpPr>
          <p:spPr>
            <a:xfrm>
              <a:off x="4290812" y="2251145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/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F2BFFA-8F56-6343-923E-069B180C8A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6768" y="1913954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B00904-7A0C-E549-90DB-3F936575E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540" y="1491941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667C5D-9EE3-E547-9A10-73AFF75574F0}"/>
                </a:ext>
              </a:extLst>
            </p:cNvPr>
            <p:cNvCxnSpPr>
              <a:stCxn id="2" idx="1"/>
            </p:cNvCxnSpPr>
            <p:nvPr/>
          </p:nvCxnSpPr>
          <p:spPr>
            <a:xfrm flipH="1" flipV="1">
              <a:off x="3499550" y="1578050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F6FB89-5E52-3544-8783-1455835ED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526" y="1721221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E9002F-94B8-6841-A771-6C226DA8F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173" y="2379607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C88C75-036B-E448-8283-FED5A470FD34}"/>
                </a:ext>
              </a:extLst>
            </p:cNvPr>
            <p:cNvCxnSpPr>
              <a:stCxn id="3" idx="5"/>
            </p:cNvCxnSpPr>
            <p:nvPr/>
          </p:nvCxnSpPr>
          <p:spPr>
            <a:xfrm>
              <a:off x="4500944" y="2478430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A8EE48-C0AA-D642-8E8D-FDA6CC0B7B7B}"/>
                </a:ext>
              </a:extLst>
            </p:cNvPr>
            <p:cNvSpPr/>
            <p:nvPr/>
          </p:nvSpPr>
          <p:spPr>
            <a:xfrm>
              <a:off x="4313491" y="1026796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390CAE-5270-9547-A120-F05383DFF0FD}"/>
                </a:ext>
              </a:extLst>
            </p:cNvPr>
            <p:cNvSpPr/>
            <p:nvPr/>
          </p:nvSpPr>
          <p:spPr>
            <a:xfrm>
              <a:off x="5017667" y="16045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/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1FF192-04FB-5140-90FC-C283BD9F7CC7}"/>
                </a:ext>
              </a:extLst>
            </p:cNvPr>
            <p:cNvCxnSpPr>
              <a:cxnSpLocks/>
            </p:cNvCxnSpPr>
            <p:nvPr/>
          </p:nvCxnSpPr>
          <p:spPr>
            <a:xfrm>
              <a:off x="4523623" y="1267353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5E844E-0A69-4941-8E38-3A17B1BDE9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395" y="845340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AE7C7F-7F67-D245-AFBE-4F74145E88F1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4226405" y="931449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B765E7-9277-5646-A8B5-EB63103E1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8381" y="1074620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EDB616-5D8C-E84E-9A8C-EBC622935394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5263852" y="1737684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7B990D-3470-EA4F-9E8C-3EA2AD113670}"/>
                </a:ext>
              </a:extLst>
            </p:cNvPr>
            <p:cNvCxnSpPr>
              <a:stCxn id="28" idx="5"/>
            </p:cNvCxnSpPr>
            <p:nvPr/>
          </p:nvCxnSpPr>
          <p:spPr>
            <a:xfrm>
              <a:off x="5227799" y="1831829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/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/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/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/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blipFill>
                  <a:blip r:embed="rId7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712F52B-167D-8748-A8F0-556F8AF310AD}"/>
                </a:ext>
              </a:extLst>
            </p:cNvPr>
            <p:cNvCxnSpPr/>
            <p:nvPr/>
          </p:nvCxnSpPr>
          <p:spPr>
            <a:xfrm>
              <a:off x="4068353" y="485347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6DD4E5-5E71-B246-826C-20F17A5B0E61}"/>
                </a:ext>
              </a:extLst>
            </p:cNvPr>
            <p:cNvCxnSpPr/>
            <p:nvPr/>
          </p:nvCxnSpPr>
          <p:spPr>
            <a:xfrm>
              <a:off x="4794548" y="485347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F91160-D5C7-0F4D-AE9D-1994E2660F4E}"/>
                </a:ext>
              </a:extLst>
            </p:cNvPr>
            <p:cNvCxnSpPr/>
            <p:nvPr/>
          </p:nvCxnSpPr>
          <p:spPr>
            <a:xfrm>
              <a:off x="3370617" y="473532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721632A-9F10-9147-863D-380A5D725CBA}"/>
                </a:ext>
              </a:extLst>
            </p:cNvPr>
            <p:cNvCxnSpPr/>
            <p:nvPr/>
          </p:nvCxnSpPr>
          <p:spPr>
            <a:xfrm>
              <a:off x="3329666" y="349415"/>
              <a:ext cx="1360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/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/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AA55A57-8086-DF4D-8171-48B4D3928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1087" y="2081166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998EF3-E35F-B742-8EB1-08114F148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0794" y="1364383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DA65233-F097-024C-891D-081FD1311A8B}"/>
              </a:ext>
            </a:extLst>
          </p:cNvPr>
          <p:cNvGrpSpPr/>
          <p:nvPr/>
        </p:nvGrpSpPr>
        <p:grpSpPr>
          <a:xfrm>
            <a:off x="3258290" y="3001819"/>
            <a:ext cx="2162240" cy="3012187"/>
            <a:chOff x="3258290" y="3001819"/>
            <a:chExt cx="2162240" cy="30121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47F9EE-A49B-2646-AAAA-99AE98E53516}"/>
                </a:ext>
              </a:extLst>
            </p:cNvPr>
            <p:cNvSpPr txBox="1"/>
            <p:nvPr/>
          </p:nvSpPr>
          <p:spPr>
            <a:xfrm>
              <a:off x="3982813" y="4412531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DDE171-4D1D-4E40-8550-0D998B4FF810}"/>
                </a:ext>
              </a:extLst>
            </p:cNvPr>
            <p:cNvSpPr/>
            <p:nvPr/>
          </p:nvSpPr>
          <p:spPr>
            <a:xfrm>
              <a:off x="3635365" y="4096393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2078C8-3286-814D-AF9F-AFCB29F07E17}"/>
                </a:ext>
              </a:extLst>
            </p:cNvPr>
            <p:cNvSpPr/>
            <p:nvPr/>
          </p:nvSpPr>
          <p:spPr>
            <a:xfrm>
              <a:off x="4339541" y="4674141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/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7C5579-023B-1F45-91FC-5DFE0A0BD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5269" y="3914937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697324F-7B72-0648-A55E-1A10B2FAF0E1}"/>
                </a:ext>
              </a:extLst>
            </p:cNvPr>
            <p:cNvCxnSpPr>
              <a:stCxn id="38" idx="1"/>
            </p:cNvCxnSpPr>
            <p:nvPr/>
          </p:nvCxnSpPr>
          <p:spPr>
            <a:xfrm flipH="1" flipV="1">
              <a:off x="3548279" y="4001046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D16DED-1EB5-FF43-8871-1CF80218FC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0255" y="4144217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44AE04-9CB1-B74E-BD1E-B07B304C97C8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4585726" y="4794431"/>
              <a:ext cx="104248" cy="12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0F3784-B9CC-B24E-86E1-BA031F58A053}"/>
                </a:ext>
              </a:extLst>
            </p:cNvPr>
            <p:cNvCxnSpPr>
              <a:stCxn id="39" idx="5"/>
            </p:cNvCxnSpPr>
            <p:nvPr/>
          </p:nvCxnSpPr>
          <p:spPr>
            <a:xfrm>
              <a:off x="4549673" y="4901426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D48C1B-7FDC-EC4C-96CB-8F76590AC7FD}"/>
                </a:ext>
              </a:extLst>
            </p:cNvPr>
            <p:cNvSpPr/>
            <p:nvPr/>
          </p:nvSpPr>
          <p:spPr>
            <a:xfrm>
              <a:off x="4358562" y="36182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C86F37D-C915-684E-8A3A-B047DAAD4C86}"/>
                </a:ext>
              </a:extLst>
            </p:cNvPr>
            <p:cNvSpPr/>
            <p:nvPr/>
          </p:nvSpPr>
          <p:spPr>
            <a:xfrm>
              <a:off x="5062738" y="4195992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/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6CDC86-C82C-6B43-8E16-21C2AAB5FB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8466" y="3436788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3BE7A7-2A78-2F47-9540-D5D7E0D00059}"/>
                </a:ext>
              </a:extLst>
            </p:cNvPr>
            <p:cNvCxnSpPr>
              <a:stCxn id="47" idx="1"/>
            </p:cNvCxnSpPr>
            <p:nvPr/>
          </p:nvCxnSpPr>
          <p:spPr>
            <a:xfrm flipH="1" flipV="1">
              <a:off x="4271476" y="3522897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98CEA-F847-364F-BC89-17D4AEF8A7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3452" y="3666068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6E3B49-89E7-984F-86AC-901B88FF5D63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V="1">
              <a:off x="5308923" y="4329132"/>
              <a:ext cx="11160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798DD9-A5F6-7B41-BB5D-DD175ED16E6D}"/>
                </a:ext>
              </a:extLst>
            </p:cNvPr>
            <p:cNvCxnSpPr>
              <a:stCxn id="48" idx="5"/>
            </p:cNvCxnSpPr>
            <p:nvPr/>
          </p:nvCxnSpPr>
          <p:spPr>
            <a:xfrm>
              <a:off x="5272870" y="4423277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4287C3-47C4-E349-8A9A-B0AB0EB2A928}"/>
                </a:ext>
              </a:extLst>
            </p:cNvPr>
            <p:cNvSpPr/>
            <p:nvPr/>
          </p:nvSpPr>
          <p:spPr>
            <a:xfrm>
              <a:off x="4019248" y="4423277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D02FCF2-E575-E742-954D-6A5D442B36F0}"/>
                </a:ext>
              </a:extLst>
            </p:cNvPr>
            <p:cNvSpPr/>
            <p:nvPr/>
          </p:nvSpPr>
          <p:spPr>
            <a:xfrm>
              <a:off x="4771872" y="3943604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017631-37BF-8A41-898B-25440851B5C8}"/>
                </a:ext>
              </a:extLst>
            </p:cNvPr>
            <p:cNvSpPr txBox="1"/>
            <p:nvPr/>
          </p:nvSpPr>
          <p:spPr>
            <a:xfrm>
              <a:off x="4735437" y="3934382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A2CDE2-5C43-E948-A488-4FC3087D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857559" y="4306269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45DE8A5-3119-6D42-A17B-0687818C24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6444" y="4583623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7EAE60-5591-274A-816E-B1661BB1A57B}"/>
                </a:ext>
              </a:extLst>
            </p:cNvPr>
            <p:cNvCxnSpPr>
              <a:cxnSpLocks/>
            </p:cNvCxnSpPr>
            <p:nvPr/>
          </p:nvCxnSpPr>
          <p:spPr>
            <a:xfrm>
              <a:off x="4562551" y="3830270"/>
              <a:ext cx="216385" cy="16992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260E362-230D-F348-9A47-DA2FD6F8F547}"/>
                </a:ext>
              </a:extLst>
            </p:cNvPr>
            <p:cNvCxnSpPr>
              <a:cxnSpLocks/>
            </p:cNvCxnSpPr>
            <p:nvPr/>
          </p:nvCxnSpPr>
          <p:spPr>
            <a:xfrm>
              <a:off x="4921160" y="4107132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A8797C2-D7E5-1244-AFED-76187209EC14}"/>
                </a:ext>
              </a:extLst>
            </p:cNvPr>
            <p:cNvCxnSpPr>
              <a:cxnSpLocks/>
              <a:endCxn id="56" idx="4"/>
            </p:cNvCxnSpPr>
            <p:nvPr/>
          </p:nvCxnSpPr>
          <p:spPr>
            <a:xfrm flipH="1" flipV="1">
              <a:off x="4108878" y="4614249"/>
              <a:ext cx="359248" cy="931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/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FD655FD-318D-FF45-B6D7-3F0A48458C12}"/>
                </a:ext>
              </a:extLst>
            </p:cNvPr>
            <p:cNvCxnSpPr>
              <a:cxnSpLocks/>
              <a:stCxn id="77" idx="7"/>
            </p:cNvCxnSpPr>
            <p:nvPr/>
          </p:nvCxnSpPr>
          <p:spPr>
            <a:xfrm flipV="1">
              <a:off x="4592723" y="4125586"/>
              <a:ext cx="250561" cy="1415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6926FF-F8E2-A84F-A90C-4280CF621EC2}"/>
                </a:ext>
              </a:extLst>
            </p:cNvPr>
            <p:cNvSpPr/>
            <p:nvPr/>
          </p:nvSpPr>
          <p:spPr>
            <a:xfrm>
              <a:off x="4458188" y="5516108"/>
              <a:ext cx="157617" cy="169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/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/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D6C02C6-1AB5-A548-A5D4-947C7FF36FD8}"/>
                </a:ext>
              </a:extLst>
            </p:cNvPr>
            <p:cNvCxnSpPr/>
            <p:nvPr/>
          </p:nvCxnSpPr>
          <p:spPr>
            <a:xfrm>
              <a:off x="3258290" y="3271973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1FCCFF7-0F3F-8E42-A13E-08053D93B5E3}"/>
                </a:ext>
              </a:extLst>
            </p:cNvPr>
            <p:cNvCxnSpPr/>
            <p:nvPr/>
          </p:nvCxnSpPr>
          <p:spPr>
            <a:xfrm>
              <a:off x="4100590" y="3247152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2B69B5-D92A-DB4B-B3A1-45F42AABA77D}"/>
                </a:ext>
              </a:extLst>
            </p:cNvPr>
            <p:cNvCxnSpPr/>
            <p:nvPr/>
          </p:nvCxnSpPr>
          <p:spPr>
            <a:xfrm>
              <a:off x="4947292" y="3229990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DB91954-B2C6-2F4F-AA03-D57CFF63BF06}"/>
                </a:ext>
              </a:extLst>
            </p:cNvPr>
            <p:cNvCxnSpPr/>
            <p:nvPr/>
          </p:nvCxnSpPr>
          <p:spPr>
            <a:xfrm flipH="1">
              <a:off x="3441580" y="6014006"/>
              <a:ext cx="14200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31AE7B-79C9-FB44-BF86-C049D7B9F70A}"/>
                </a:ext>
              </a:extLst>
            </p:cNvPr>
            <p:cNvSpPr txBox="1"/>
            <p:nvPr/>
          </p:nvSpPr>
          <p:spPr>
            <a:xfrm>
              <a:off x="3652653" y="5736873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 step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/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/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6946747-0463-304F-A2C6-D55483427729}"/>
                </a:ext>
              </a:extLst>
            </p:cNvPr>
            <p:cNvCxnSpPr>
              <a:stCxn id="40" idx="2"/>
              <a:endCxn id="40" idx="2"/>
            </p:cNvCxnSpPr>
            <p:nvPr/>
          </p:nvCxnSpPr>
          <p:spPr>
            <a:xfrm>
              <a:off x="4056244" y="43569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F3E6338-F393-5744-95B3-88DD78C38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517" y="4276151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12F63B-4A67-BE4F-84FB-01C312AAD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7493" y="3808992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/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/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332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14663B8-F56A-3D48-9BF8-171C8A2C5128}"/>
              </a:ext>
            </a:extLst>
          </p:cNvPr>
          <p:cNvGrpSpPr/>
          <p:nvPr/>
        </p:nvGrpSpPr>
        <p:grpSpPr>
          <a:xfrm>
            <a:off x="994216" y="1624060"/>
            <a:ext cx="4788169" cy="3096473"/>
            <a:chOff x="994216" y="1624060"/>
            <a:chExt cx="4788169" cy="3096473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9CE133DD-8AB8-D345-8F8B-1D11E0228F3E}"/>
                </a:ext>
              </a:extLst>
            </p:cNvPr>
            <p:cNvSpPr/>
            <p:nvPr/>
          </p:nvSpPr>
          <p:spPr>
            <a:xfrm>
              <a:off x="1549248" y="2593405"/>
              <a:ext cx="785497" cy="1880624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50AD6932-21D6-5645-BCCB-2347B773FDAB}"/>
                </a:ext>
              </a:extLst>
            </p:cNvPr>
            <p:cNvSpPr/>
            <p:nvPr/>
          </p:nvSpPr>
          <p:spPr>
            <a:xfrm>
              <a:off x="2421615" y="2421360"/>
              <a:ext cx="1169429" cy="2052669"/>
            </a:xfrm>
            <a:prstGeom prst="roundRect">
              <a:avLst/>
            </a:prstGeom>
            <a:solidFill>
              <a:srgbClr val="FF0000">
                <a:alpha val="16000"/>
              </a:srgb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2F207CA6-695A-BB49-8591-FBA0614DA51E}"/>
                </a:ext>
              </a:extLst>
            </p:cNvPr>
            <p:cNvSpPr/>
            <p:nvPr/>
          </p:nvSpPr>
          <p:spPr>
            <a:xfrm>
              <a:off x="3775166" y="2031559"/>
              <a:ext cx="1239924" cy="2105695"/>
            </a:xfrm>
            <a:prstGeom prst="roundRect">
              <a:avLst/>
            </a:prstGeom>
            <a:solidFill>
              <a:schemeClr val="accent6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FFA9729B-5CA8-B641-9EE6-BCED41DCF4D5}"/>
                </a:ext>
              </a:extLst>
            </p:cNvPr>
            <p:cNvSpPr/>
            <p:nvPr/>
          </p:nvSpPr>
          <p:spPr>
            <a:xfrm>
              <a:off x="1652513" y="1995342"/>
              <a:ext cx="2004059" cy="382363"/>
            </a:xfrm>
            <a:prstGeom prst="roundRect">
              <a:avLst/>
            </a:prstGeom>
            <a:solidFill>
              <a:schemeClr val="bg2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3035A86-3D97-9A4F-BD7F-48A6471BF6D1}"/>
                </a:ext>
              </a:extLst>
            </p:cNvPr>
            <p:cNvGrpSpPr/>
            <p:nvPr/>
          </p:nvGrpSpPr>
          <p:grpSpPr>
            <a:xfrm>
              <a:off x="1813932" y="2031559"/>
              <a:ext cx="317715" cy="301255"/>
              <a:chOff x="1701234" y="2146852"/>
              <a:chExt cx="317715" cy="30125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411F45E-5AB8-FC43-B9E3-3D9E099092A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2D3DD71-0D12-BA4A-86DC-C441B680093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2D3DD71-0D12-BA4A-86DC-C441B68009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1B0C0D-3510-184A-8455-A55B97E42C58}"/>
                </a:ext>
              </a:extLst>
            </p:cNvPr>
            <p:cNvGrpSpPr/>
            <p:nvPr/>
          </p:nvGrpSpPr>
          <p:grpSpPr>
            <a:xfrm>
              <a:off x="1794273" y="3118296"/>
              <a:ext cx="372806" cy="301255"/>
              <a:chOff x="1794273" y="3118296"/>
              <a:chExt cx="372806" cy="30125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507069-B0B8-134E-88C3-33DCD40DBCF9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E094DC4-0ABA-F046-93FA-3D551C7D368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E094DC4-0ABA-F046-93FA-3D551C7D36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01E5C8-CB3C-3541-87E4-BFB3F36F51FB}"/>
                </a:ext>
              </a:extLst>
            </p:cNvPr>
            <p:cNvGrpSpPr/>
            <p:nvPr/>
          </p:nvGrpSpPr>
          <p:grpSpPr>
            <a:xfrm>
              <a:off x="2478222" y="3113291"/>
              <a:ext cx="372806" cy="301255"/>
              <a:chOff x="1794273" y="3118296"/>
              <a:chExt cx="372806" cy="30125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6420CD-7E7B-ED42-9BE2-54F94DE60BFA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DE80389-C6FD-154A-AB3C-52550FF541C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DE80389-C6FD-154A-AB3C-52550FF541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0B4B26-7B07-354D-A650-851B3A214C72}"/>
                </a:ext>
              </a:extLst>
            </p:cNvPr>
            <p:cNvGrpSpPr/>
            <p:nvPr/>
          </p:nvGrpSpPr>
          <p:grpSpPr>
            <a:xfrm>
              <a:off x="3197603" y="2031559"/>
              <a:ext cx="322524" cy="301255"/>
              <a:chOff x="1701234" y="2146852"/>
              <a:chExt cx="322524" cy="30125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53300AD-20D0-4643-BE5E-E3DDCC22ADAF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1F0EC7-0847-864A-B080-F37FF716C1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1F0EC7-0847-864A-B080-F37FF716C1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9D4F97-CD00-1A40-9ABE-921F5993B19F}"/>
                </a:ext>
              </a:extLst>
            </p:cNvPr>
            <p:cNvGrpSpPr/>
            <p:nvPr/>
          </p:nvGrpSpPr>
          <p:grpSpPr>
            <a:xfrm>
              <a:off x="3202412" y="2490084"/>
              <a:ext cx="317715" cy="301255"/>
              <a:chOff x="1701234" y="2146852"/>
              <a:chExt cx="317715" cy="30125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56AFFD-6114-AB46-9D12-42F173B79B9E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980640F-EC46-B148-8AC8-A3C4B333A1B1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980640F-EC46-B148-8AC8-A3C4B333A1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0B73637-1A13-A641-9C4D-597822407D43}"/>
                </a:ext>
              </a:extLst>
            </p:cNvPr>
            <p:cNvGrpSpPr/>
            <p:nvPr/>
          </p:nvGrpSpPr>
          <p:grpSpPr>
            <a:xfrm>
              <a:off x="3100204" y="3127745"/>
              <a:ext cx="490840" cy="301255"/>
              <a:chOff x="1724419" y="3118296"/>
              <a:chExt cx="490840" cy="30125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F474F8-8AEE-B247-A0C0-2D8BF3DD1F07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98AAE9C-FF14-5D40-A466-803677FD3894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98AAE9C-FF14-5D40-A466-803677FD38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CEC960-7ECD-4145-97A3-D07C437775F8}"/>
                </a:ext>
              </a:extLst>
            </p:cNvPr>
            <p:cNvGrpSpPr/>
            <p:nvPr/>
          </p:nvGrpSpPr>
          <p:grpSpPr>
            <a:xfrm>
              <a:off x="3898632" y="3730489"/>
              <a:ext cx="372806" cy="301255"/>
              <a:chOff x="1794273" y="3118296"/>
              <a:chExt cx="372806" cy="30125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E1CD1DE-DA36-B242-8212-6863FE2B6D76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968073-8460-0846-B562-70AC26F87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968073-8460-0846-B562-70AC26F871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6CF0CB-07E5-DF4B-BF05-9547AD7ABDE4}"/>
                </a:ext>
              </a:extLst>
            </p:cNvPr>
            <p:cNvGrpSpPr/>
            <p:nvPr/>
          </p:nvGrpSpPr>
          <p:grpSpPr>
            <a:xfrm>
              <a:off x="4554032" y="3735411"/>
              <a:ext cx="317715" cy="301255"/>
              <a:chOff x="1701234" y="2146852"/>
              <a:chExt cx="317715" cy="30125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FA433B0-AA85-E046-B8FE-6F6FB12B852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19EC6-F09D-B440-BB85-9FDB01A706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19EC6-F09D-B440-BB85-9FDB01A706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77D0C3-EBB4-D34C-8C38-79F6E15C738A}"/>
                </a:ext>
              </a:extLst>
            </p:cNvPr>
            <p:cNvGrpSpPr/>
            <p:nvPr/>
          </p:nvGrpSpPr>
          <p:grpSpPr>
            <a:xfrm>
              <a:off x="4443188" y="2490084"/>
              <a:ext cx="490840" cy="301255"/>
              <a:chOff x="1724419" y="3118296"/>
              <a:chExt cx="490840" cy="30125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3D24B84-68DC-D84F-BE4E-DB499928894E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D50F9F-530C-E240-B4BC-7573B66D81A7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D50F9F-530C-E240-B4BC-7573B66D81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5036E73-B5B8-3843-A6D9-9D8B0F30F8F0}"/>
                </a:ext>
              </a:extLst>
            </p:cNvPr>
            <p:cNvCxnSpPr>
              <a:stCxn id="6" idx="0"/>
              <a:endCxn id="2" idx="4"/>
            </p:cNvCxnSpPr>
            <p:nvPr/>
          </p:nvCxnSpPr>
          <p:spPr>
            <a:xfrm flipH="1" flipV="1">
              <a:off x="1972790" y="2332814"/>
              <a:ext cx="7886" cy="7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979133-E7DF-ED4C-8D0B-03F3B567B277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1491095" y="218218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BA2373B-7C20-8845-B95F-FFBA5FD3A0E6}"/>
                </a:ext>
              </a:extLst>
            </p:cNvPr>
            <p:cNvCxnSpPr>
              <a:cxnSpLocks/>
              <a:stCxn id="3" idx="3"/>
              <a:endCxn id="13" idx="1"/>
            </p:cNvCxnSpPr>
            <p:nvPr/>
          </p:nvCxnSpPr>
          <p:spPr>
            <a:xfrm>
              <a:off x="2131647" y="218218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D154F0-C696-DF48-9CDD-D3521129FB8C}"/>
                </a:ext>
              </a:extLst>
            </p:cNvPr>
            <p:cNvCxnSpPr>
              <a:cxnSpLocks/>
              <a:stCxn id="16" idx="0"/>
              <a:endCxn id="12" idx="4"/>
            </p:cNvCxnSpPr>
            <p:nvPr/>
          </p:nvCxnSpPr>
          <p:spPr>
            <a:xfrm flipH="1" flipV="1">
              <a:off x="3356461" y="233281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2828F47-6A8A-1440-93A7-D237CE34A8F3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4271438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C808A73-9CD4-1B47-B989-8920D1149FB7}"/>
                </a:ext>
              </a:extLst>
            </p:cNvPr>
            <p:cNvGrpSpPr/>
            <p:nvPr/>
          </p:nvGrpSpPr>
          <p:grpSpPr>
            <a:xfrm rot="21317275">
              <a:off x="1942910" y="3809293"/>
              <a:ext cx="107365" cy="145213"/>
              <a:chOff x="2601257" y="4031743"/>
              <a:chExt cx="192526" cy="192527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5DE21757-AB13-6446-B9B1-234C3F631605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6BD8F1E-A094-A247-92F5-CE82BF8A27C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76AAC99-9683-E745-82C6-BDB802DFA453}"/>
                </a:ext>
              </a:extLst>
            </p:cNvPr>
            <p:cNvGrpSpPr/>
            <p:nvPr/>
          </p:nvGrpSpPr>
          <p:grpSpPr>
            <a:xfrm rot="21317275">
              <a:off x="2628947" y="3815250"/>
              <a:ext cx="107365" cy="145213"/>
              <a:chOff x="2601257" y="4031743"/>
              <a:chExt cx="192526" cy="192527"/>
            </a:xfrm>
          </p:grpSpPr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8F54F67-976A-4143-817D-955EF5F6ACA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02EAEDDE-4FF1-3449-81AB-9D6374A4932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8F8577-C602-3447-8104-6D5228FAC65C}"/>
                </a:ext>
              </a:extLst>
            </p:cNvPr>
            <p:cNvGrpSpPr/>
            <p:nvPr/>
          </p:nvGrpSpPr>
          <p:grpSpPr>
            <a:xfrm rot="21317275">
              <a:off x="3314388" y="3808509"/>
              <a:ext cx="107365" cy="145213"/>
              <a:chOff x="2601257" y="4031743"/>
              <a:chExt cx="192526" cy="19252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FE526607-6BD7-1B46-914B-BCE6C110F587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898AC40F-A6FB-F242-B5A0-52E3BE82BAC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E6B136-C03E-0A44-B3F5-B48F3143C3FB}"/>
                </a:ext>
              </a:extLst>
            </p:cNvPr>
            <p:cNvCxnSpPr>
              <a:cxnSpLocks/>
              <a:stCxn id="44" idx="2"/>
              <a:endCxn id="50" idx="0"/>
            </p:cNvCxnSpPr>
            <p:nvPr/>
          </p:nvCxnSpPr>
          <p:spPr>
            <a:xfrm>
              <a:off x="2041069" y="387823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CCDB52B-A5E1-F348-8D29-F47C9EFB81FA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V="1">
              <a:off x="2727106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F94B108-905F-3E47-8CBD-921BD4664F95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414512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D8FC67-B86D-5548-AE38-1AD9AF4C3DAE}"/>
                </a:ext>
              </a:extLst>
            </p:cNvPr>
            <p:cNvCxnSpPr>
              <a:cxnSpLocks/>
            </p:cNvCxnSpPr>
            <p:nvPr/>
          </p:nvCxnSpPr>
          <p:spPr>
            <a:xfrm>
              <a:off x="1368132" y="387915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EC0F1F-F651-5C48-A660-FFBD6014A439}"/>
                </a:ext>
              </a:extLst>
            </p:cNvPr>
            <p:cNvCxnSpPr>
              <a:cxnSpLocks/>
              <a:stCxn id="5" idx="2"/>
              <a:endCxn id="138" idx="0"/>
            </p:cNvCxnSpPr>
            <p:nvPr/>
          </p:nvCxnSpPr>
          <p:spPr>
            <a:xfrm flipH="1">
              <a:off x="1979478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7331075-7774-9E42-AE9E-072BDE31C001}"/>
                </a:ext>
              </a:extLst>
            </p:cNvPr>
            <p:cNvCxnSpPr>
              <a:cxnSpLocks/>
              <a:stCxn id="9" idx="2"/>
              <a:endCxn id="134" idx="0"/>
            </p:cNvCxnSpPr>
            <p:nvPr/>
          </p:nvCxnSpPr>
          <p:spPr>
            <a:xfrm>
              <a:off x="2664625" y="341454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3FA2A3-0E44-2645-8F88-9C37CC80B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36" y="342900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1BD25AE9-E84A-4447-9ECF-19F76B10DB84}"/>
                </a:ext>
              </a:extLst>
            </p:cNvPr>
            <p:cNvSpPr/>
            <p:nvPr/>
          </p:nvSpPr>
          <p:spPr>
            <a:xfrm rot="4952950">
              <a:off x="1583143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9C82C7DD-110F-4142-BA9C-1A6F377F9E5C}"/>
                </a:ext>
              </a:extLst>
            </p:cNvPr>
            <p:cNvSpPr/>
            <p:nvPr/>
          </p:nvSpPr>
          <p:spPr>
            <a:xfrm rot="4952950">
              <a:off x="2271098" y="348863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9B7A8AB9-E193-E34E-AE79-DF9078E4198C}"/>
                </a:ext>
              </a:extLst>
            </p:cNvPr>
            <p:cNvSpPr/>
            <p:nvPr/>
          </p:nvSpPr>
          <p:spPr>
            <a:xfrm rot="4952950">
              <a:off x="2961216" y="348615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759DFEC-A9DC-7441-AC59-A88D67972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377" y="2783075"/>
              <a:ext cx="0" cy="34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865308E-6A8D-EB4C-836C-0E1C26665F95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2664625" y="2640711"/>
              <a:ext cx="0" cy="47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6346738-99C9-7547-8A05-26BC1DFA6FB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2664625" y="2640711"/>
              <a:ext cx="537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A1E3B8C-992D-2544-A8DC-CF6B6DA01FFB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77" y="218231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A816B677-8A98-7A4E-B925-B8A72A9DD191}"/>
                </a:ext>
              </a:extLst>
            </p:cNvPr>
            <p:cNvSpPr/>
            <p:nvPr/>
          </p:nvSpPr>
          <p:spPr>
            <a:xfrm rot="21190350">
              <a:off x="4294206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B854D9B-30C4-D141-BC5C-6972C987DD0D}"/>
                </a:ext>
              </a:extLst>
            </p:cNvPr>
            <p:cNvCxnSpPr>
              <a:cxnSpLocks/>
            </p:cNvCxnSpPr>
            <p:nvPr/>
          </p:nvCxnSpPr>
          <p:spPr>
            <a:xfrm>
              <a:off x="4697256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72D1132-4F20-A044-8D1B-EB945E092CAB}"/>
                </a:ext>
              </a:extLst>
            </p:cNvPr>
            <p:cNvCxnSpPr>
              <a:cxnSpLocks/>
              <a:stCxn id="27" idx="2"/>
              <a:endCxn id="24" idx="0"/>
            </p:cNvCxnSpPr>
            <p:nvPr/>
          </p:nvCxnSpPr>
          <p:spPr>
            <a:xfrm>
              <a:off x="4699445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D1E47AE-3CF7-9340-A5D9-61FE051C2D9B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4871747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EC7674A0-15DB-2A44-8A32-23D22AD4E571}"/>
                </a:ext>
              </a:extLst>
            </p:cNvPr>
            <p:cNvSpPr/>
            <p:nvPr/>
          </p:nvSpPr>
          <p:spPr>
            <a:xfrm rot="4952950">
              <a:off x="4813980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77A481D-6CFA-D142-A40E-C33F110367CB}"/>
                </a:ext>
              </a:extLst>
            </p:cNvPr>
            <p:cNvGrpSpPr/>
            <p:nvPr/>
          </p:nvGrpSpPr>
          <p:grpSpPr>
            <a:xfrm rot="5013920">
              <a:off x="5151097" y="2109579"/>
              <a:ext cx="107365" cy="145213"/>
              <a:chOff x="2601257" y="4031743"/>
              <a:chExt cx="192526" cy="192527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75B9D186-B64C-2E44-B092-A07024DD9232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D26BDB7F-9802-244C-AF2D-9B27B53C158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8C13CB-1ED1-AF4F-99A9-9981EB980A5E}"/>
                </a:ext>
              </a:extLst>
            </p:cNvPr>
            <p:cNvCxnSpPr>
              <a:endCxn id="118" idx="2"/>
            </p:cNvCxnSpPr>
            <p:nvPr/>
          </p:nvCxnSpPr>
          <p:spPr>
            <a:xfrm flipH="1" flipV="1">
              <a:off x="5209780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C5FF8A8-0CBF-A547-8786-0E2914B5882A}"/>
                </a:ext>
              </a:extLst>
            </p:cNvPr>
            <p:cNvCxnSpPr>
              <a:stCxn id="119" idx="0"/>
            </p:cNvCxnSpPr>
            <p:nvPr/>
          </p:nvCxnSpPr>
          <p:spPr>
            <a:xfrm flipV="1">
              <a:off x="5207301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0FBDFA-3432-6440-95D4-741E8849FB26}"/>
                    </a:ext>
                  </a:extLst>
                </p:cNvPr>
                <p:cNvSpPr txBox="1"/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0FBDFA-3432-6440-95D4-741E8849F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71BA993-AED1-C14F-B953-4ACE02A27418}"/>
                    </a:ext>
                  </a:extLst>
                </p:cNvPr>
                <p:cNvSpPr txBox="1"/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71BA993-AED1-C14F-B953-4ACE02A2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5DBEF8-2B06-8E40-9740-56C2EBF0A9CE}"/>
                    </a:ext>
                  </a:extLst>
                </p:cNvPr>
                <p:cNvSpPr txBox="1"/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5DBEF8-2B06-8E40-9740-56C2EBF0A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C044F9-1ACA-954B-BDBD-1C030B040704}"/>
                    </a:ext>
                  </a:extLst>
                </p:cNvPr>
                <p:cNvSpPr txBox="1"/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C044F9-1ACA-954B-BDBD-1C030B04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154D20F1-0E35-884C-B4ED-4BA50E61C608}"/>
                </a:ext>
              </a:extLst>
            </p:cNvPr>
            <p:cNvSpPr/>
            <p:nvPr/>
          </p:nvSpPr>
          <p:spPr>
            <a:xfrm rot="16200000">
              <a:off x="3517430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CC5B25D4-A953-164E-8081-A7C37E67C19C}"/>
                </a:ext>
              </a:extLst>
            </p:cNvPr>
            <p:cNvSpPr/>
            <p:nvPr/>
          </p:nvSpPr>
          <p:spPr>
            <a:xfrm rot="5080787">
              <a:off x="3133151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55F07426-6D91-1E46-9BA3-A427ED51066B}"/>
                </a:ext>
              </a:extLst>
            </p:cNvPr>
            <p:cNvSpPr/>
            <p:nvPr/>
          </p:nvSpPr>
          <p:spPr>
            <a:xfrm rot="5080787">
              <a:off x="2960088" y="389452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5E123234-DFB3-2445-A832-B4F468CED117}"/>
                </a:ext>
              </a:extLst>
            </p:cNvPr>
            <p:cNvSpPr/>
            <p:nvPr/>
          </p:nvSpPr>
          <p:spPr>
            <a:xfrm rot="5080787">
              <a:off x="2275471" y="3897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465F536A-94D8-CB49-92D3-43477E58669B}"/>
                </a:ext>
              </a:extLst>
            </p:cNvPr>
            <p:cNvSpPr/>
            <p:nvPr/>
          </p:nvSpPr>
          <p:spPr>
            <a:xfrm rot="5080787">
              <a:off x="1586039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AD2F4DB-79FB-674F-90AA-439953FFD704}"/>
                </a:ext>
              </a:extLst>
            </p:cNvPr>
            <p:cNvCxnSpPr/>
            <p:nvPr/>
          </p:nvCxnSpPr>
          <p:spPr>
            <a:xfrm flipH="1">
              <a:off x="1491095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1DB1741E-731C-9745-9403-1FD63DD6FA79}"/>
                </a:ext>
              </a:extLst>
            </p:cNvPr>
            <p:cNvSpPr/>
            <p:nvPr/>
          </p:nvSpPr>
          <p:spPr>
            <a:xfrm rot="16200000" flipH="1" flipV="1">
              <a:off x="1721918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iangle 146">
              <a:extLst>
                <a:ext uri="{FF2B5EF4-FFF2-40B4-BE49-F238E27FC236}">
                  <a16:creationId xmlns:a16="http://schemas.microsoft.com/office/drawing/2014/main" id="{1ED981DD-F2E3-C84C-AF80-1C3FC2643CDF}"/>
                </a:ext>
              </a:extLst>
            </p:cNvPr>
            <p:cNvSpPr/>
            <p:nvPr/>
          </p:nvSpPr>
          <p:spPr>
            <a:xfrm rot="16200000" flipH="1" flipV="1">
              <a:off x="2430813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7E98C87B-6882-2642-8C95-3E4BB9EF300A}"/>
                </a:ext>
              </a:extLst>
            </p:cNvPr>
            <p:cNvSpPr/>
            <p:nvPr/>
          </p:nvSpPr>
          <p:spPr>
            <a:xfrm rot="16200000" flipH="1" flipV="1">
              <a:off x="3127607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riangle 148">
              <a:extLst>
                <a:ext uri="{FF2B5EF4-FFF2-40B4-BE49-F238E27FC236}">
                  <a16:creationId xmlns:a16="http://schemas.microsoft.com/office/drawing/2014/main" id="{ACDFE022-AC72-4E45-AA73-0B0710F7D16F}"/>
                </a:ext>
              </a:extLst>
            </p:cNvPr>
            <p:cNvSpPr/>
            <p:nvPr/>
          </p:nvSpPr>
          <p:spPr>
            <a:xfrm rot="16200000" flipH="1" flipV="1">
              <a:off x="1739762" y="3848077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riangle 149">
              <a:extLst>
                <a:ext uri="{FF2B5EF4-FFF2-40B4-BE49-F238E27FC236}">
                  <a16:creationId xmlns:a16="http://schemas.microsoft.com/office/drawing/2014/main" id="{52A27921-E8A7-3746-93B3-1610456AE504}"/>
                </a:ext>
              </a:extLst>
            </p:cNvPr>
            <p:cNvSpPr/>
            <p:nvPr/>
          </p:nvSpPr>
          <p:spPr>
            <a:xfrm rot="16200000" flipH="1" flipV="1">
              <a:off x="2434726" y="384807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riangle 150">
              <a:extLst>
                <a:ext uri="{FF2B5EF4-FFF2-40B4-BE49-F238E27FC236}">
                  <a16:creationId xmlns:a16="http://schemas.microsoft.com/office/drawing/2014/main" id="{3703C299-20E6-6640-BF41-EEB36F32F363}"/>
                </a:ext>
              </a:extLst>
            </p:cNvPr>
            <p:cNvSpPr/>
            <p:nvPr/>
          </p:nvSpPr>
          <p:spPr>
            <a:xfrm rot="16200000" flipH="1" flipV="1">
              <a:off x="3116731" y="385048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39F2663-99F8-5444-94C6-E794DAC34083}"/>
                    </a:ext>
                  </a:extLst>
                </p:cNvPr>
                <p:cNvSpPr txBox="1"/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39F2663-99F8-5444-94C6-E794DAC34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ACAE64E-6887-C443-A357-2CFCF40FF653}"/>
                    </a:ext>
                  </a:extLst>
                </p:cNvPr>
                <p:cNvSpPr txBox="1"/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ACAE64E-6887-C443-A357-2CFCF40FF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FE6CF94-7B3C-054F-8C93-9C2ED195748C}"/>
                </a:ext>
              </a:extLst>
            </p:cNvPr>
            <p:cNvSpPr txBox="1"/>
            <p:nvPr/>
          </p:nvSpPr>
          <p:spPr>
            <a:xfrm>
              <a:off x="1529163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E4D716B-A454-B346-A248-E40A668C94E3}"/>
                </a:ext>
              </a:extLst>
            </p:cNvPr>
            <p:cNvSpPr txBox="1"/>
            <p:nvPr/>
          </p:nvSpPr>
          <p:spPr>
            <a:xfrm>
              <a:off x="2590003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6CA8B19-3B5C-B04C-9486-233A9A61860A}"/>
                </a:ext>
              </a:extLst>
            </p:cNvPr>
            <p:cNvSpPr txBox="1"/>
            <p:nvPr/>
          </p:nvSpPr>
          <p:spPr>
            <a:xfrm>
              <a:off x="4021754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0F26EFD-EA02-1A41-9D8D-F14EC2DCCAA4}"/>
                </a:ext>
              </a:extLst>
            </p:cNvPr>
            <p:cNvSpPr txBox="1"/>
            <p:nvPr/>
          </p:nvSpPr>
          <p:spPr>
            <a:xfrm>
              <a:off x="2232578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48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20002</TotalTime>
  <Words>382</Words>
  <Application>Microsoft Macintosh PowerPoint</Application>
  <PresentationFormat>Widescreen</PresentationFormat>
  <Paragraphs>181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23</cp:revision>
  <dcterms:created xsi:type="dcterms:W3CDTF">2022-06-25T03:47:41Z</dcterms:created>
  <dcterms:modified xsi:type="dcterms:W3CDTF">2022-07-09T01:09:58Z</dcterms:modified>
</cp:coreProperties>
</file>