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48" d="100"/>
          <a:sy n="248" d="100"/>
        </p:scale>
        <p:origin x="-3880" y="-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6EC751-A79F-A343-808A-5D06745C5A1C}"/>
              </a:ext>
            </a:extLst>
          </p:cNvPr>
          <p:cNvSpPr/>
          <p:nvPr/>
        </p:nvSpPr>
        <p:spPr>
          <a:xfrm>
            <a:off x="335470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80760B-CB22-1D41-A502-3DF6F0F674F2}"/>
              </a:ext>
            </a:extLst>
          </p:cNvPr>
          <p:cNvSpPr/>
          <p:nvPr/>
        </p:nvSpPr>
        <p:spPr>
          <a:xfrm>
            <a:off x="335470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D9CFB3-2CF5-D749-A69F-5C89218F76BF}"/>
                  </a:ext>
                </a:extLst>
              </p:cNvPr>
              <p:cNvSpPr/>
              <p:nvPr/>
            </p:nvSpPr>
            <p:spPr>
              <a:xfrm>
                <a:off x="335470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D9CFB3-2CF5-D749-A69F-5C89218F7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8" y="5060009"/>
                <a:ext cx="406259" cy="3826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86C878A-578D-8D4E-AE65-9A07063A5E87}"/>
              </a:ext>
            </a:extLst>
          </p:cNvPr>
          <p:cNvSpPr txBox="1"/>
          <p:nvPr/>
        </p:nvSpPr>
        <p:spPr>
          <a:xfrm rot="5400000">
            <a:off x="339113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26CD7D-7710-D843-833C-C477ED27D5F3}"/>
              </a:ext>
            </a:extLst>
          </p:cNvPr>
          <p:cNvSpPr/>
          <p:nvPr/>
        </p:nvSpPr>
        <p:spPr>
          <a:xfrm>
            <a:off x="4898017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EC1F58-CFC7-4E47-8512-505C36456A13}"/>
              </a:ext>
            </a:extLst>
          </p:cNvPr>
          <p:cNvSpPr/>
          <p:nvPr/>
        </p:nvSpPr>
        <p:spPr>
          <a:xfrm>
            <a:off x="4898017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B8541D-395E-2444-8494-55A311BB5251}"/>
                  </a:ext>
                </a:extLst>
              </p:cNvPr>
              <p:cNvSpPr/>
              <p:nvPr/>
            </p:nvSpPr>
            <p:spPr>
              <a:xfrm>
                <a:off x="4898017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B8541D-395E-2444-8494-55A311BB5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17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C11448-3238-FD41-A35C-928C96812198}"/>
              </a:ext>
            </a:extLst>
          </p:cNvPr>
          <p:cNvSpPr txBox="1"/>
          <p:nvPr/>
        </p:nvSpPr>
        <p:spPr>
          <a:xfrm rot="5400000">
            <a:off x="4934446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083639-1C8C-6942-B8E2-442BEC5BA1BB}"/>
              </a:ext>
            </a:extLst>
          </p:cNvPr>
          <p:cNvSpPr/>
          <p:nvPr/>
        </p:nvSpPr>
        <p:spPr>
          <a:xfrm>
            <a:off x="6524883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F6F3B3-5038-4B40-8F75-11E8D4BA1C83}"/>
              </a:ext>
            </a:extLst>
          </p:cNvPr>
          <p:cNvSpPr/>
          <p:nvPr/>
        </p:nvSpPr>
        <p:spPr>
          <a:xfrm>
            <a:off x="6524883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8D2CD9B-8951-9440-863D-6DBEF8F49420}"/>
                  </a:ext>
                </a:extLst>
              </p:cNvPr>
              <p:cNvSpPr/>
              <p:nvPr/>
            </p:nvSpPr>
            <p:spPr>
              <a:xfrm>
                <a:off x="6524883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8D2CD9B-8951-9440-863D-6DBEF8F4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83" y="5060009"/>
                <a:ext cx="406259" cy="3826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7E3EE8D-43EB-9740-B528-890628C8C884}"/>
              </a:ext>
            </a:extLst>
          </p:cNvPr>
          <p:cNvSpPr txBox="1"/>
          <p:nvPr/>
        </p:nvSpPr>
        <p:spPr>
          <a:xfrm rot="5400000">
            <a:off x="6561312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0B9BAF-CF82-A542-A73D-D530BDE0E6C6}"/>
              </a:ext>
            </a:extLst>
          </p:cNvPr>
          <p:cNvSpPr/>
          <p:nvPr/>
        </p:nvSpPr>
        <p:spPr>
          <a:xfrm>
            <a:off x="8242062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9C287F-8995-E548-8427-7969A4A9CA49}"/>
              </a:ext>
            </a:extLst>
          </p:cNvPr>
          <p:cNvSpPr/>
          <p:nvPr/>
        </p:nvSpPr>
        <p:spPr>
          <a:xfrm>
            <a:off x="8242062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8BBC85A-8EBE-514E-9462-BBD6597B956F}"/>
                  </a:ext>
                </a:extLst>
              </p:cNvPr>
              <p:cNvSpPr/>
              <p:nvPr/>
            </p:nvSpPr>
            <p:spPr>
              <a:xfrm>
                <a:off x="8242062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8BBC85A-8EBE-514E-9462-BBD6597B9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062" y="5060009"/>
                <a:ext cx="406259" cy="3826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215977A-074B-A449-84F6-F3613B43AEE0}"/>
              </a:ext>
            </a:extLst>
          </p:cNvPr>
          <p:cNvSpPr txBox="1"/>
          <p:nvPr/>
        </p:nvSpPr>
        <p:spPr>
          <a:xfrm rot="5400000">
            <a:off x="8278491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CD9FA-E6DF-8741-9812-54A300533858}"/>
              </a:ext>
            </a:extLst>
          </p:cNvPr>
          <p:cNvSpPr txBox="1"/>
          <p:nvPr/>
        </p:nvSpPr>
        <p:spPr>
          <a:xfrm>
            <a:off x="8966600" y="283616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D954D-18F1-C24B-BB1D-86FEC93D4A5C}"/>
              </a:ext>
            </a:extLst>
          </p:cNvPr>
          <p:cNvSpPr txBox="1"/>
          <p:nvPr/>
        </p:nvSpPr>
        <p:spPr>
          <a:xfrm>
            <a:off x="8969748" y="34519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EEA0C9-961E-314E-B20A-6473FA67DA28}"/>
              </a:ext>
            </a:extLst>
          </p:cNvPr>
          <p:cNvSpPr txBox="1"/>
          <p:nvPr/>
        </p:nvSpPr>
        <p:spPr>
          <a:xfrm>
            <a:off x="8990389" y="49851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56B52-78EF-4146-9DBC-6892FD8EB607}"/>
              </a:ext>
            </a:extLst>
          </p:cNvPr>
          <p:cNvSpPr txBox="1"/>
          <p:nvPr/>
        </p:nvSpPr>
        <p:spPr>
          <a:xfrm>
            <a:off x="7354808" y="283616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AFDBD9-90B3-5649-8B53-36DA67563569}"/>
              </a:ext>
            </a:extLst>
          </p:cNvPr>
          <p:cNvSpPr txBox="1"/>
          <p:nvPr/>
        </p:nvSpPr>
        <p:spPr>
          <a:xfrm>
            <a:off x="7354808" y="346005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1D717-5AE1-2048-8B10-9A774BA5259F}"/>
              </a:ext>
            </a:extLst>
          </p:cNvPr>
          <p:cNvSpPr txBox="1"/>
          <p:nvPr/>
        </p:nvSpPr>
        <p:spPr>
          <a:xfrm>
            <a:off x="7366136" y="49851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743130-5215-D243-9893-D9F73FFD0B98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3760967" y="3074542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9B3CAD-C66F-2044-A698-58A722A0E00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760967" y="3074542"/>
            <a:ext cx="1137050" cy="66610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C47262-B34D-2241-9D33-0A24E4A74964}"/>
              </a:ext>
            </a:extLst>
          </p:cNvPr>
          <p:cNvCxnSpPr/>
          <p:nvPr/>
        </p:nvCxnSpPr>
        <p:spPr>
          <a:xfrm>
            <a:off x="3760967" y="3731231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D7AD21-5903-8C4D-9F74-777773888D51}"/>
              </a:ext>
            </a:extLst>
          </p:cNvPr>
          <p:cNvCxnSpPr/>
          <p:nvPr/>
        </p:nvCxnSpPr>
        <p:spPr>
          <a:xfrm>
            <a:off x="3760967" y="5256458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EB6F19-9E11-9346-B2EF-73332BB2DF28}"/>
              </a:ext>
            </a:extLst>
          </p:cNvPr>
          <p:cNvCxnSpPr>
            <a:cxnSpLocks/>
          </p:cNvCxnSpPr>
          <p:nvPr/>
        </p:nvCxnSpPr>
        <p:spPr>
          <a:xfrm>
            <a:off x="8648321" y="307628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0A6509-5C70-2C46-8828-2537F591B581}"/>
              </a:ext>
            </a:extLst>
          </p:cNvPr>
          <p:cNvCxnSpPr>
            <a:cxnSpLocks/>
          </p:cNvCxnSpPr>
          <p:nvPr/>
        </p:nvCxnSpPr>
        <p:spPr>
          <a:xfrm>
            <a:off x="8648321" y="373040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8B461E-E67E-9B4D-9495-88F5DC19B0EA}"/>
              </a:ext>
            </a:extLst>
          </p:cNvPr>
          <p:cNvCxnSpPr>
            <a:cxnSpLocks/>
          </p:cNvCxnSpPr>
          <p:nvPr/>
        </p:nvCxnSpPr>
        <p:spPr>
          <a:xfrm>
            <a:off x="8648321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5C89B9-B97C-3249-920A-6C94C06D2469}"/>
              </a:ext>
            </a:extLst>
          </p:cNvPr>
          <p:cNvCxnSpPr>
            <a:cxnSpLocks/>
          </p:cNvCxnSpPr>
          <p:nvPr/>
        </p:nvCxnSpPr>
        <p:spPr>
          <a:xfrm>
            <a:off x="6931142" y="3074542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888C-23C2-CE42-95B5-122AA02DC585}"/>
              </a:ext>
            </a:extLst>
          </p:cNvPr>
          <p:cNvCxnSpPr>
            <a:cxnSpLocks/>
          </p:cNvCxnSpPr>
          <p:nvPr/>
        </p:nvCxnSpPr>
        <p:spPr>
          <a:xfrm>
            <a:off x="6931142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72F858-C23D-7B4E-BE7C-972A88B28194}"/>
              </a:ext>
            </a:extLst>
          </p:cNvPr>
          <p:cNvCxnSpPr>
            <a:cxnSpLocks/>
          </p:cNvCxnSpPr>
          <p:nvPr/>
        </p:nvCxnSpPr>
        <p:spPr>
          <a:xfrm>
            <a:off x="7952584" y="3076256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90603-C241-084F-9D93-D8F0E1C6A234}"/>
              </a:ext>
            </a:extLst>
          </p:cNvPr>
          <p:cNvCxnSpPr>
            <a:cxnSpLocks/>
          </p:cNvCxnSpPr>
          <p:nvPr/>
        </p:nvCxnSpPr>
        <p:spPr>
          <a:xfrm>
            <a:off x="7952584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B0854D-45A5-5F46-8D57-AE4EE7A4B2C6}"/>
              </a:ext>
            </a:extLst>
          </p:cNvPr>
          <p:cNvCxnSpPr>
            <a:cxnSpLocks/>
          </p:cNvCxnSpPr>
          <p:nvPr/>
        </p:nvCxnSpPr>
        <p:spPr>
          <a:xfrm>
            <a:off x="6931142" y="525132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955B6F-1D0E-1047-8C89-CFF278E9AABE}"/>
              </a:ext>
            </a:extLst>
          </p:cNvPr>
          <p:cNvCxnSpPr>
            <a:cxnSpLocks/>
          </p:cNvCxnSpPr>
          <p:nvPr/>
        </p:nvCxnSpPr>
        <p:spPr>
          <a:xfrm>
            <a:off x="7952584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EA2D8E-2497-754F-A944-94C88A8B0B9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294405" y="3074542"/>
            <a:ext cx="1230478" cy="66782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194280-7DF5-2649-B1BF-131305012E6B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3760967" y="3074542"/>
            <a:ext cx="1137050" cy="66610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708871-1A0F-6F47-814F-B093C3B9C7D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3760967" y="3074542"/>
            <a:ext cx="1137050" cy="21767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54A16-D07E-754E-993E-B3CA65BE926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766367" y="3074542"/>
            <a:ext cx="1131650" cy="216907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28A236-F77A-BB41-9869-E7548A6636A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763505" y="3740649"/>
            <a:ext cx="1134512" cy="150848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9D1E47-1FF7-C241-83AF-23C0349012D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63505" y="3730408"/>
            <a:ext cx="1134512" cy="152091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399A78-A4A8-4D40-9F57-AE2320F26643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307865" y="3073719"/>
            <a:ext cx="1217018" cy="6669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D66F3C4-E694-3B4B-B80E-E57D1D9371D0}"/>
              </a:ext>
            </a:extLst>
          </p:cNvPr>
          <p:cNvSpPr/>
          <p:nvPr/>
        </p:nvSpPr>
        <p:spPr>
          <a:xfrm>
            <a:off x="983966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8DFA084-0567-3F44-9033-D5ED3B686FE2}"/>
              </a:ext>
            </a:extLst>
          </p:cNvPr>
          <p:cNvSpPr/>
          <p:nvPr/>
        </p:nvSpPr>
        <p:spPr>
          <a:xfrm>
            <a:off x="983966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3EF40EC-F711-E644-B1B5-5F3161F3C0AF}"/>
                  </a:ext>
                </a:extLst>
              </p:cNvPr>
              <p:cNvSpPr/>
              <p:nvPr/>
            </p:nvSpPr>
            <p:spPr>
              <a:xfrm>
                <a:off x="983966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3EF40EC-F711-E644-B1B5-5F3161F3C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68" y="5060009"/>
                <a:ext cx="406259" cy="3826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B5A7269-F8A0-9546-8BA7-052589ACF209}"/>
              </a:ext>
            </a:extLst>
          </p:cNvPr>
          <p:cNvSpPr txBox="1"/>
          <p:nvPr/>
        </p:nvSpPr>
        <p:spPr>
          <a:xfrm rot="5400000">
            <a:off x="987609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985931-1A1A-014B-B791-0BEBCE5B92C6}"/>
              </a:ext>
            </a:extLst>
          </p:cNvPr>
          <p:cNvCxnSpPr>
            <a:cxnSpLocks/>
          </p:cNvCxnSpPr>
          <p:nvPr/>
        </p:nvCxnSpPr>
        <p:spPr>
          <a:xfrm>
            <a:off x="9550190" y="3076256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08DB18-5248-4F40-8B3C-1438D83E29A8}"/>
              </a:ext>
            </a:extLst>
          </p:cNvPr>
          <p:cNvCxnSpPr>
            <a:cxnSpLocks/>
          </p:cNvCxnSpPr>
          <p:nvPr/>
        </p:nvCxnSpPr>
        <p:spPr>
          <a:xfrm>
            <a:off x="9550190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28348C-1555-4647-B164-19D7F96F9C86}"/>
              </a:ext>
            </a:extLst>
          </p:cNvPr>
          <p:cNvCxnSpPr>
            <a:cxnSpLocks/>
          </p:cNvCxnSpPr>
          <p:nvPr/>
        </p:nvCxnSpPr>
        <p:spPr>
          <a:xfrm>
            <a:off x="9550190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C8879D-FE7E-E045-B4D1-6BCBD2D2F8CA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304276" y="3073719"/>
            <a:ext cx="1220607" cy="82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143670F-99E2-5B4B-BD6D-452358235226}"/>
              </a:ext>
            </a:extLst>
          </p:cNvPr>
          <p:cNvCxnSpPr>
            <a:cxnSpLocks/>
          </p:cNvCxnSpPr>
          <p:nvPr/>
        </p:nvCxnSpPr>
        <p:spPr>
          <a:xfrm>
            <a:off x="5307865" y="3740710"/>
            <a:ext cx="1220607" cy="82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B1B56FC-5E65-1345-B67F-494FD6C9A104}"/>
              </a:ext>
            </a:extLst>
          </p:cNvPr>
          <p:cNvCxnSpPr>
            <a:cxnSpLocks/>
          </p:cNvCxnSpPr>
          <p:nvPr/>
        </p:nvCxnSpPr>
        <p:spPr>
          <a:xfrm>
            <a:off x="5303361" y="5237719"/>
            <a:ext cx="1220607" cy="82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1E88E1-2F74-934D-A72A-AB5EF17D690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302201" y="3740649"/>
            <a:ext cx="1222682" cy="14970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DD8EDA-143A-6049-B66A-ECB1042E95AA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306396" y="3737642"/>
            <a:ext cx="1218487" cy="15136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A4FFC1-91FE-7240-8B6A-310E7038447B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5304276" y="3074542"/>
            <a:ext cx="1220607" cy="21767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AA91126-7871-C140-BAC6-3C69B98A0D1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315149" y="3082848"/>
            <a:ext cx="1209734" cy="21684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89FFD6-54BE-6D43-A660-EF527510107C}"/>
              </a:ext>
            </a:extLst>
          </p:cNvPr>
          <p:cNvCxnSpPr>
            <a:cxnSpLocks/>
          </p:cNvCxnSpPr>
          <p:nvPr/>
        </p:nvCxnSpPr>
        <p:spPr>
          <a:xfrm>
            <a:off x="6937952" y="3077192"/>
            <a:ext cx="337181" cy="17321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FB2D1B-BADE-8244-8F5C-50090C2AC863}"/>
              </a:ext>
            </a:extLst>
          </p:cNvPr>
          <p:cNvCxnSpPr>
            <a:cxnSpLocks/>
          </p:cNvCxnSpPr>
          <p:nvPr/>
        </p:nvCxnSpPr>
        <p:spPr>
          <a:xfrm flipV="1">
            <a:off x="6933654" y="3595007"/>
            <a:ext cx="308135" cy="1370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C422E5-E085-5F4C-A60A-E1D0A3B7703E}"/>
              </a:ext>
            </a:extLst>
          </p:cNvPr>
          <p:cNvCxnSpPr>
            <a:cxnSpLocks/>
          </p:cNvCxnSpPr>
          <p:nvPr/>
        </p:nvCxnSpPr>
        <p:spPr>
          <a:xfrm flipV="1">
            <a:off x="6941286" y="5034950"/>
            <a:ext cx="276898" cy="20338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3E3297-E7BF-7946-B5DC-A3D46DEE3D4C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931142" y="4818580"/>
            <a:ext cx="312134" cy="43274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D09F77-8235-CD4A-A1D2-3A3441FC2AC4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6931142" y="3074542"/>
            <a:ext cx="324907" cy="3393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7A85CEA-C122-8F45-9D70-FCC6FF17CA2D}"/>
              </a:ext>
            </a:extLst>
          </p:cNvPr>
          <p:cNvCxnSpPr>
            <a:cxnSpLocks/>
          </p:cNvCxnSpPr>
          <p:nvPr/>
        </p:nvCxnSpPr>
        <p:spPr>
          <a:xfrm flipV="1">
            <a:off x="7933535" y="3083112"/>
            <a:ext cx="308135" cy="1370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6FB1E91-50F1-9F44-B85D-1911EB937129}"/>
              </a:ext>
            </a:extLst>
          </p:cNvPr>
          <p:cNvCxnSpPr>
            <a:cxnSpLocks/>
          </p:cNvCxnSpPr>
          <p:nvPr/>
        </p:nvCxnSpPr>
        <p:spPr>
          <a:xfrm flipV="1">
            <a:off x="7937772" y="3078324"/>
            <a:ext cx="312134" cy="43274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DA90F94-D4BB-6C44-ACBF-6EFE54D229E8}"/>
              </a:ext>
            </a:extLst>
          </p:cNvPr>
          <p:cNvCxnSpPr>
            <a:cxnSpLocks/>
          </p:cNvCxnSpPr>
          <p:nvPr/>
        </p:nvCxnSpPr>
        <p:spPr>
          <a:xfrm flipV="1">
            <a:off x="7935352" y="3726163"/>
            <a:ext cx="312134" cy="43274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5691D-C38B-E04A-94BA-28E7828F7A09}"/>
              </a:ext>
            </a:extLst>
          </p:cNvPr>
          <p:cNvCxnSpPr>
            <a:cxnSpLocks/>
          </p:cNvCxnSpPr>
          <p:nvPr/>
        </p:nvCxnSpPr>
        <p:spPr>
          <a:xfrm>
            <a:off x="7912725" y="3558110"/>
            <a:ext cx="337181" cy="17321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EC31E42-4EC9-B543-8780-1B18E9504BD5}"/>
              </a:ext>
            </a:extLst>
          </p:cNvPr>
          <p:cNvCxnSpPr>
            <a:cxnSpLocks/>
          </p:cNvCxnSpPr>
          <p:nvPr/>
        </p:nvCxnSpPr>
        <p:spPr>
          <a:xfrm>
            <a:off x="6937952" y="3735838"/>
            <a:ext cx="324907" cy="3393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3F0DDC-DC9B-2947-9D98-9A273621B219}"/>
              </a:ext>
            </a:extLst>
          </p:cNvPr>
          <p:cNvCxnSpPr>
            <a:cxnSpLocks/>
          </p:cNvCxnSpPr>
          <p:nvPr/>
        </p:nvCxnSpPr>
        <p:spPr>
          <a:xfrm>
            <a:off x="7924284" y="4985138"/>
            <a:ext cx="319484" cy="24453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B1E2C6-3169-8A4E-8281-E638D59DD52A}"/>
              </a:ext>
            </a:extLst>
          </p:cNvPr>
          <p:cNvCxnSpPr>
            <a:cxnSpLocks/>
          </p:cNvCxnSpPr>
          <p:nvPr/>
        </p:nvCxnSpPr>
        <p:spPr>
          <a:xfrm>
            <a:off x="7910239" y="4795507"/>
            <a:ext cx="330275" cy="42210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17200A9-A482-B245-82C5-E4D03D8C214B}"/>
              </a:ext>
            </a:extLst>
          </p:cNvPr>
          <p:cNvCxnSpPr>
            <a:cxnSpLocks/>
          </p:cNvCxnSpPr>
          <p:nvPr/>
        </p:nvCxnSpPr>
        <p:spPr>
          <a:xfrm flipV="1">
            <a:off x="8654591" y="4813429"/>
            <a:ext cx="312134" cy="43274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2E8E7B4-1321-6347-98CD-82D2CB16CAF4}"/>
              </a:ext>
            </a:extLst>
          </p:cNvPr>
          <p:cNvCxnSpPr>
            <a:cxnSpLocks/>
          </p:cNvCxnSpPr>
          <p:nvPr/>
        </p:nvCxnSpPr>
        <p:spPr>
          <a:xfrm flipV="1">
            <a:off x="8671679" y="5032229"/>
            <a:ext cx="276898" cy="20338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4BDFBA-908B-994C-B636-FBCC211DCE12}"/>
              </a:ext>
            </a:extLst>
          </p:cNvPr>
          <p:cNvCxnSpPr>
            <a:cxnSpLocks/>
          </p:cNvCxnSpPr>
          <p:nvPr/>
        </p:nvCxnSpPr>
        <p:spPr>
          <a:xfrm>
            <a:off x="8645636" y="3075108"/>
            <a:ext cx="302941" cy="16638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FDC1DE-044C-304F-AFFC-7C27182DC1FA}"/>
              </a:ext>
            </a:extLst>
          </p:cNvPr>
          <p:cNvCxnSpPr>
            <a:cxnSpLocks/>
          </p:cNvCxnSpPr>
          <p:nvPr/>
        </p:nvCxnSpPr>
        <p:spPr>
          <a:xfrm>
            <a:off x="8645007" y="3083242"/>
            <a:ext cx="324907" cy="3393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6DEA98-BD79-2E44-AE3D-72570299A589}"/>
              </a:ext>
            </a:extLst>
          </p:cNvPr>
          <p:cNvCxnSpPr>
            <a:cxnSpLocks/>
          </p:cNvCxnSpPr>
          <p:nvPr/>
        </p:nvCxnSpPr>
        <p:spPr>
          <a:xfrm flipV="1">
            <a:off x="8653392" y="3584267"/>
            <a:ext cx="308135" cy="1370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F577BE-A419-BC4A-904A-10DFF8DA40AA}"/>
              </a:ext>
            </a:extLst>
          </p:cNvPr>
          <p:cNvCxnSpPr>
            <a:cxnSpLocks/>
          </p:cNvCxnSpPr>
          <p:nvPr/>
        </p:nvCxnSpPr>
        <p:spPr>
          <a:xfrm>
            <a:off x="8647674" y="3735283"/>
            <a:ext cx="307357" cy="3029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1C583C-EAAF-9049-BD93-8E004454588F}"/>
              </a:ext>
            </a:extLst>
          </p:cNvPr>
          <p:cNvCxnSpPr>
            <a:cxnSpLocks/>
          </p:cNvCxnSpPr>
          <p:nvPr/>
        </p:nvCxnSpPr>
        <p:spPr>
          <a:xfrm flipV="1">
            <a:off x="9540861" y="3072774"/>
            <a:ext cx="308135" cy="13707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BCE1EA-300F-0446-A91E-3E453C6A3552}"/>
              </a:ext>
            </a:extLst>
          </p:cNvPr>
          <p:cNvCxnSpPr>
            <a:cxnSpLocks/>
          </p:cNvCxnSpPr>
          <p:nvPr/>
        </p:nvCxnSpPr>
        <p:spPr>
          <a:xfrm flipV="1">
            <a:off x="9550190" y="3078324"/>
            <a:ext cx="284814" cy="37707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7A5FCD-EB53-7547-812A-EE5637E11B27}"/>
              </a:ext>
            </a:extLst>
          </p:cNvPr>
          <p:cNvCxnSpPr>
            <a:cxnSpLocks/>
          </p:cNvCxnSpPr>
          <p:nvPr/>
        </p:nvCxnSpPr>
        <p:spPr>
          <a:xfrm>
            <a:off x="9550190" y="3558110"/>
            <a:ext cx="284814" cy="16206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AEADB8-4354-BE49-973B-A6EB789CC308}"/>
              </a:ext>
            </a:extLst>
          </p:cNvPr>
          <p:cNvCxnSpPr>
            <a:cxnSpLocks/>
          </p:cNvCxnSpPr>
          <p:nvPr/>
        </p:nvCxnSpPr>
        <p:spPr>
          <a:xfrm flipV="1">
            <a:off x="9550190" y="3738611"/>
            <a:ext cx="284814" cy="37524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2DECAB-481D-5040-B449-7FABFFF59376}"/>
              </a:ext>
            </a:extLst>
          </p:cNvPr>
          <p:cNvCxnSpPr>
            <a:cxnSpLocks/>
          </p:cNvCxnSpPr>
          <p:nvPr/>
        </p:nvCxnSpPr>
        <p:spPr>
          <a:xfrm>
            <a:off x="9540861" y="4848224"/>
            <a:ext cx="295981" cy="38949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2751E4-6E37-924B-9D83-0BC23D552FBB}"/>
              </a:ext>
            </a:extLst>
          </p:cNvPr>
          <p:cNvCxnSpPr>
            <a:cxnSpLocks/>
          </p:cNvCxnSpPr>
          <p:nvPr/>
        </p:nvCxnSpPr>
        <p:spPr>
          <a:xfrm>
            <a:off x="9550190" y="5015459"/>
            <a:ext cx="284814" cy="2222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72AE5A6-76B9-3F4E-99A6-CCC7AE9AD322}"/>
                  </a:ext>
                </a:extLst>
              </p:cNvPr>
              <p:cNvSpPr txBox="1"/>
              <p:nvPr/>
            </p:nvSpPr>
            <p:spPr>
              <a:xfrm>
                <a:off x="2728268" y="2918562"/>
                <a:ext cx="6590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72AE5A6-76B9-3F4E-99A6-CCC7AE9A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68" y="2918562"/>
                <a:ext cx="659027" cy="2616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BC45F27-A33C-3540-B0B2-B437517E719A}"/>
                  </a:ext>
                </a:extLst>
              </p:cNvPr>
              <p:cNvSpPr txBox="1"/>
              <p:nvPr/>
            </p:nvSpPr>
            <p:spPr>
              <a:xfrm>
                <a:off x="2747932" y="3560579"/>
                <a:ext cx="6590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BC45F27-A33C-3540-B0B2-B437517E7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32" y="3560579"/>
                <a:ext cx="659027" cy="261610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173F6D-0A40-C84E-95EE-F58AEE7D143F}"/>
                  </a:ext>
                </a:extLst>
              </p:cNvPr>
              <p:cNvSpPr txBox="1"/>
              <p:nvPr/>
            </p:nvSpPr>
            <p:spPr>
              <a:xfrm>
                <a:off x="2721649" y="5107404"/>
                <a:ext cx="663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173F6D-0A40-C84E-95EE-F58AEE7D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49" y="5107404"/>
                <a:ext cx="663067" cy="261610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916DA77-DD3E-2046-8359-C672A63FE216}"/>
                  </a:ext>
                </a:extLst>
              </p:cNvPr>
              <p:cNvSpPr txBox="1"/>
              <p:nvPr/>
            </p:nvSpPr>
            <p:spPr>
              <a:xfrm>
                <a:off x="3268603" y="5477816"/>
                <a:ext cx="5389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916DA77-DD3E-2046-8359-C672A63F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03" y="5477816"/>
                <a:ext cx="53899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5CD5CD9-D5D3-5545-94E5-780BDBF194E7}"/>
                  </a:ext>
                </a:extLst>
              </p:cNvPr>
              <p:cNvSpPr txBox="1"/>
              <p:nvPr/>
            </p:nvSpPr>
            <p:spPr>
              <a:xfrm>
                <a:off x="4811912" y="5453796"/>
                <a:ext cx="5780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5CD5CD9-D5D3-5545-94E5-780BDBF1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12" y="5453796"/>
                <a:ext cx="578043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32B893-7432-D347-A15E-B3D427818BBE}"/>
                  </a:ext>
                </a:extLst>
              </p:cNvPr>
              <p:cNvSpPr txBox="1"/>
              <p:nvPr/>
            </p:nvSpPr>
            <p:spPr>
              <a:xfrm>
                <a:off x="6497838" y="5467691"/>
                <a:ext cx="5796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32B893-7432-D347-A15E-B3D42781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38" y="5467691"/>
                <a:ext cx="579646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78AF1F3-C9C7-414F-9882-66149867491D}"/>
                  </a:ext>
                </a:extLst>
              </p:cNvPr>
              <p:cNvSpPr txBox="1"/>
              <p:nvPr/>
            </p:nvSpPr>
            <p:spPr>
              <a:xfrm>
                <a:off x="8204102" y="5467691"/>
                <a:ext cx="585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78AF1F3-C9C7-414F-9882-66149867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02" y="5467691"/>
                <a:ext cx="585866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FCEC92D-1221-864C-9904-E264D0748165}"/>
                  </a:ext>
                </a:extLst>
              </p:cNvPr>
              <p:cNvSpPr txBox="1"/>
              <p:nvPr/>
            </p:nvSpPr>
            <p:spPr>
              <a:xfrm>
                <a:off x="9767725" y="5455782"/>
                <a:ext cx="5971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FCEC92D-1221-864C-9904-E264D074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725" y="5455782"/>
                <a:ext cx="597150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51B6FA-5815-EF41-B887-F0EBB829D482}"/>
                  </a:ext>
                </a:extLst>
              </p:cNvPr>
              <p:cNvSpPr txBox="1"/>
              <p:nvPr/>
            </p:nvSpPr>
            <p:spPr>
              <a:xfrm>
                <a:off x="3285202" y="2590420"/>
                <a:ext cx="4919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/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i="1"/>
                            <m:t>0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51B6FA-5815-EF41-B887-F0EBB829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02" y="2590420"/>
                <a:ext cx="491994" cy="261610"/>
              </a:xfrm>
              <a:prstGeom prst="rect">
                <a:avLst/>
              </a:prstGeom>
              <a:blipFill>
                <a:blip r:embed="rId18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6BC74EA-DC91-A04D-890A-90C1A51986E9}"/>
                  </a:ext>
                </a:extLst>
              </p:cNvPr>
              <p:cNvSpPr txBox="1"/>
              <p:nvPr/>
            </p:nvSpPr>
            <p:spPr>
              <a:xfrm>
                <a:off x="4804492" y="2599747"/>
                <a:ext cx="5293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/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6BC74EA-DC91-A04D-890A-90C1A519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92" y="2599747"/>
                <a:ext cx="529376" cy="261610"/>
              </a:xfrm>
              <a:prstGeom prst="rect">
                <a:avLst/>
              </a:prstGeom>
              <a:blipFill>
                <a:blip r:embed="rId19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89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7</cp:revision>
  <dcterms:created xsi:type="dcterms:W3CDTF">2022-06-25T03:47:41Z</dcterms:created>
  <dcterms:modified xsi:type="dcterms:W3CDTF">2022-06-26T14:30:23Z</dcterms:modified>
</cp:coreProperties>
</file>