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204" d="100"/>
          <a:sy n="204" d="100"/>
        </p:scale>
        <p:origin x="144" y="-3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1851-B676-DBC8-6BD2-744567D89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E1ECE-79FA-10A3-A6FE-B5BD39AFF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DF3EA-9867-C8F3-D548-3400D1B9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9D8-13B1-2B4D-9BCD-E9CCAE51C374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B452-D55D-8914-42C5-22D35CC9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3E8FF-B908-1A5B-A74C-BE01B55C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38EA-6A87-7748-8F68-33F7DECC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DDFD-0201-7B91-3F95-5FA8F111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B3235-445A-34AF-419E-53CFDB5B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FE2C-47BB-5318-1CFB-6BBCD8AD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9D8-13B1-2B4D-9BCD-E9CCAE51C374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A9A1D-06CB-90AE-F3DF-9FE03FF5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6BF9-1AE5-16D6-A118-33F324BC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38EA-6A87-7748-8F68-33F7DECC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1B654-96FF-26FE-9FEA-E0BFE063E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D0628-8D99-33AB-AAF7-C68BBCF9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54EBB-EB35-DFCB-0AF1-18C33838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9D8-13B1-2B4D-9BCD-E9CCAE51C374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CB4F-934E-0136-61D0-455B150B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5D837-8E90-7ACB-00CA-C1289141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38EA-6A87-7748-8F68-33F7DECC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B1EE-04AA-C632-35A8-EC727EC3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FF64-468E-637D-3A9D-940B40D6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0CA51-591B-37B4-8933-A316A330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9D8-13B1-2B4D-9BCD-E9CCAE51C374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20907-59BD-D4B7-AFE6-C1CF650A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471EE-D626-76E5-5C84-78B8FB97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38EA-6A87-7748-8F68-33F7DECC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0C99-42E1-DB06-EE57-1F629144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E239C-3552-0BC8-9F90-03EA6490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A876D-E53B-FDC9-0FF0-43571F45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9D8-13B1-2B4D-9BCD-E9CCAE51C374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0C55-544F-0CD1-49C9-22682024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F3F0-1FEB-1FE9-DE47-524C93DE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38EA-6A87-7748-8F68-33F7DECC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0F4A-1619-505D-A793-C32CCDE4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DD692-EA6A-CBDE-E022-69AB1B1C6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0E78-3E05-AC96-9CE2-1DB80440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DBBD-B743-1B1C-5430-A154690F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9D8-13B1-2B4D-9BCD-E9CCAE51C374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C58F1-559D-688C-A85D-67653ED1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93AF4-AF6D-A2FA-95EA-99E31749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38EA-6A87-7748-8F68-33F7DECC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4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FE25-8EBF-A238-4150-6B646119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E8C4D-0CCB-781A-E0DD-3C9C6229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CEBD6-AC22-BD4B-17BE-836E1AE8E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EB070-B7CA-69F7-0E6B-95FB307D3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7F14C-E546-DE30-91D0-8C50C7A50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DB534-51BA-2ADF-804E-D8421863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9D8-13B1-2B4D-9BCD-E9CCAE51C374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490BE-557E-DBB5-2D4A-A158D356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A52D2-4DBF-16D2-C407-B6217696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38EA-6A87-7748-8F68-33F7DECC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7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23F9-B3E1-4CD5-64D6-5058CBDF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E32BC-05A7-F1EE-E59C-4FC8F38C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9D8-13B1-2B4D-9BCD-E9CCAE51C374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C2244-FF57-DFB3-0808-8DB468A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6D9C1-3304-CF32-CA2B-4A6EA985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38EA-6A87-7748-8F68-33F7DECC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9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39C3F-0EA0-EED2-F300-D5600BB9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9D8-13B1-2B4D-9BCD-E9CCAE51C374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720D7-8055-CFEF-D893-828B78F5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529F0-AA81-5442-6D5D-066815CD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38EA-6A87-7748-8F68-33F7DECC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2575-8CB2-C69F-52F3-45594E6A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7863-0163-5A49-30A1-23C82B1B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83CC-D29B-C20C-4D8C-33D1CA528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1FC45-2523-1AB4-D6A4-F17F1718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9D8-13B1-2B4D-9BCD-E9CCAE51C374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18569-D7D7-637B-D79F-3FEDC182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B002F-37D9-43AF-A025-C45E3765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38EA-6A87-7748-8F68-33F7DECC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9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BB00-95B2-F05A-33E1-D7AC87B7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FBA38-5E46-E67D-CA4C-D783AF0BE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BA30F-E2C7-125D-C9AE-4493287F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C5022-A079-C56E-F983-EE5EBD26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9D8-13B1-2B4D-9BCD-E9CCAE51C374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DF88-BAD2-911D-4078-B2424FE9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9074A-8AEA-8868-F1EB-216E956B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38EA-6A87-7748-8F68-33F7DECC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F58ED-A729-C340-BD59-D31947F2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D8B71-D37D-FC11-E0FC-7D760257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27EA-73C9-FACB-A42C-1ABE4BAA6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9D8-13B1-2B4D-9BCD-E9CCAE51C374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54BA-8CE1-751F-0CDC-85AA2594F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B3B39-3094-DF10-66C8-1C420FD56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438EA-6A87-7748-8F68-33F7DECC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3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BB99102E-2A63-2724-A5C0-450D1FD86082}"/>
              </a:ext>
            </a:extLst>
          </p:cNvPr>
          <p:cNvGrpSpPr/>
          <p:nvPr/>
        </p:nvGrpSpPr>
        <p:grpSpPr>
          <a:xfrm>
            <a:off x="1517129" y="1488947"/>
            <a:ext cx="5026506" cy="1296432"/>
            <a:chOff x="1517129" y="1488947"/>
            <a:chExt cx="5026506" cy="12964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5D9125-975F-D84F-C051-61255E1A4334}"/>
                    </a:ext>
                  </a:extLst>
                </p:cNvPr>
                <p:cNvSpPr txBox="1"/>
                <p:nvPr/>
              </p:nvSpPr>
              <p:spPr>
                <a:xfrm>
                  <a:off x="1560443" y="1550504"/>
                  <a:ext cx="538865" cy="246221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State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5D9125-975F-D84F-C051-61255E1A4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443" y="1550504"/>
                  <a:ext cx="538865" cy="246221"/>
                </a:xfrm>
                <a:prstGeom prst="rect">
                  <a:avLst/>
                </a:prstGeom>
                <a:blipFill>
                  <a:blip r:embed="rId2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075E3D-1D3E-9840-7665-18FC75534D12}"/>
                </a:ext>
              </a:extLst>
            </p:cNvPr>
            <p:cNvSpPr txBox="1"/>
            <p:nvPr/>
          </p:nvSpPr>
          <p:spPr>
            <a:xfrm>
              <a:off x="1517129" y="2025166"/>
              <a:ext cx="625492" cy="24622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RNN cell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F78613-B96B-49F9-BE6B-E5C00547A27D}"/>
                    </a:ext>
                  </a:extLst>
                </p:cNvPr>
                <p:cNvSpPr txBox="1"/>
                <p:nvPr/>
              </p:nvSpPr>
              <p:spPr>
                <a:xfrm>
                  <a:off x="1560442" y="2499829"/>
                  <a:ext cx="545277" cy="24622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Input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F78613-B96B-49F9-BE6B-E5C00547A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442" y="2499829"/>
                  <a:ext cx="545277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F7A318E-F52C-63D7-DB53-8FE8D9C06E26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1829875" y="1796725"/>
              <a:ext cx="1" cy="228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23B65B1-8B18-1114-3D4E-E5B7E485D800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H="1" flipV="1">
              <a:off x="1829875" y="2271387"/>
              <a:ext cx="3206" cy="228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8E88334-BDC4-0C52-01DA-2E3F4E8158A6}"/>
                </a:ext>
              </a:extLst>
            </p:cNvPr>
            <p:cNvCxnSpPr>
              <a:stCxn id="5" idx="3"/>
              <a:endCxn id="5" idx="1"/>
            </p:cNvCxnSpPr>
            <p:nvPr/>
          </p:nvCxnSpPr>
          <p:spPr>
            <a:xfrm flipH="1">
              <a:off x="1517129" y="2148277"/>
              <a:ext cx="625492" cy="12700"/>
            </a:xfrm>
            <a:prstGeom prst="bentConnector5">
              <a:avLst>
                <a:gd name="adj1" fmla="val -36547"/>
                <a:gd name="adj2" fmla="val -1705622"/>
                <a:gd name="adj3" fmla="val 1365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9518B94-1DB9-24FD-9F2E-8B79DB34FABA}"/>
                    </a:ext>
                  </a:extLst>
                </p:cNvPr>
                <p:cNvSpPr txBox="1"/>
                <p:nvPr/>
              </p:nvSpPr>
              <p:spPr>
                <a:xfrm>
                  <a:off x="3170168" y="1550504"/>
                  <a:ext cx="554960" cy="246221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State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9518B94-1DB9-24FD-9F2E-8B79DB34F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0168" y="1550504"/>
                  <a:ext cx="554960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1BFA5A-F0BF-AF40-6901-B2FE3E4C0854}"/>
                </a:ext>
              </a:extLst>
            </p:cNvPr>
            <p:cNvSpPr txBox="1"/>
            <p:nvPr/>
          </p:nvSpPr>
          <p:spPr>
            <a:xfrm>
              <a:off x="3126854" y="2025166"/>
              <a:ext cx="625492" cy="24622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RNN cell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1DE2039-D548-000F-9F0D-0582B6713952}"/>
                    </a:ext>
                  </a:extLst>
                </p:cNvPr>
                <p:cNvSpPr txBox="1"/>
                <p:nvPr/>
              </p:nvSpPr>
              <p:spPr>
                <a:xfrm>
                  <a:off x="3157246" y="2499829"/>
                  <a:ext cx="561372" cy="24622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Input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1DE2039-D548-000F-9F0D-0582B6713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246" y="2499829"/>
                  <a:ext cx="561372" cy="246221"/>
                </a:xfrm>
                <a:prstGeom prst="rect">
                  <a:avLst/>
                </a:prstGeom>
                <a:blipFill>
                  <a:blip r:embed="rId5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6341CE-3247-8435-B7CC-B558F225BAB8}"/>
                </a:ext>
              </a:extLst>
            </p:cNvPr>
            <p:cNvCxnSpPr>
              <a:stCxn id="15" idx="0"/>
              <a:endCxn id="14" idx="2"/>
            </p:cNvCxnSpPr>
            <p:nvPr/>
          </p:nvCxnSpPr>
          <p:spPr>
            <a:xfrm flipV="1">
              <a:off x="3439600" y="1796725"/>
              <a:ext cx="8048" cy="228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0D0EA01-7614-DC10-6409-11138BD10973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3437932" y="2271387"/>
              <a:ext cx="1668" cy="228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58B3652-1F1C-DAAF-AB16-66088A422342}"/>
                    </a:ext>
                  </a:extLst>
                </p:cNvPr>
                <p:cNvSpPr txBox="1"/>
                <p:nvPr/>
              </p:nvSpPr>
              <p:spPr>
                <a:xfrm>
                  <a:off x="3968781" y="1554782"/>
                  <a:ext cx="554960" cy="246221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State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58B3652-1F1C-DAAF-AB16-66088A422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781" y="1554782"/>
                  <a:ext cx="554960" cy="246221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C75D99-8EDC-2A93-41C4-32A2779DA6B9}"/>
                </a:ext>
              </a:extLst>
            </p:cNvPr>
            <p:cNvSpPr txBox="1"/>
            <p:nvPr/>
          </p:nvSpPr>
          <p:spPr>
            <a:xfrm>
              <a:off x="3935151" y="2025166"/>
              <a:ext cx="625492" cy="24622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RNN cell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65E35CD-CCE3-03EC-8529-9BFDEEC1DB5E}"/>
                    </a:ext>
                  </a:extLst>
                </p:cNvPr>
                <p:cNvSpPr txBox="1"/>
                <p:nvPr/>
              </p:nvSpPr>
              <p:spPr>
                <a:xfrm>
                  <a:off x="3965575" y="2504108"/>
                  <a:ext cx="561372" cy="24622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Input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65E35CD-CCE3-03EC-8529-9BFDEEC1D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5575" y="2504108"/>
                  <a:ext cx="561372" cy="246221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8C33A2-2126-02A1-6767-89E1BE7B5560}"/>
                </a:ext>
              </a:extLst>
            </p:cNvPr>
            <p:cNvCxnSpPr>
              <a:stCxn id="21" idx="0"/>
              <a:endCxn id="20" idx="2"/>
            </p:cNvCxnSpPr>
            <p:nvPr/>
          </p:nvCxnSpPr>
          <p:spPr>
            <a:xfrm flipH="1" flipV="1">
              <a:off x="4246261" y="1801003"/>
              <a:ext cx="1636" cy="22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904228B-3E83-BF72-91C8-79328B0BCFF6}"/>
                </a:ext>
              </a:extLst>
            </p:cNvPr>
            <p:cNvCxnSpPr>
              <a:stCxn id="22" idx="0"/>
              <a:endCxn id="21" idx="2"/>
            </p:cNvCxnSpPr>
            <p:nvPr/>
          </p:nvCxnSpPr>
          <p:spPr>
            <a:xfrm flipV="1">
              <a:off x="4246261" y="2271387"/>
              <a:ext cx="1636" cy="232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6E801A6-C13C-E108-082D-A1B853105400}"/>
                    </a:ext>
                  </a:extLst>
                </p:cNvPr>
                <p:cNvSpPr txBox="1"/>
                <p:nvPr/>
              </p:nvSpPr>
              <p:spPr>
                <a:xfrm>
                  <a:off x="4809564" y="1550503"/>
                  <a:ext cx="554960" cy="246221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State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6E801A6-C13C-E108-082D-A1B853105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564" y="1550503"/>
                  <a:ext cx="554960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A08572-AA41-647F-351A-FD4045532F1A}"/>
                </a:ext>
              </a:extLst>
            </p:cNvPr>
            <p:cNvSpPr txBox="1"/>
            <p:nvPr/>
          </p:nvSpPr>
          <p:spPr>
            <a:xfrm>
              <a:off x="4773480" y="2025166"/>
              <a:ext cx="625492" cy="24622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RNN cell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9E384D7-FC8F-674A-F8AB-A01CD332ADEA}"/>
                    </a:ext>
                  </a:extLst>
                </p:cNvPr>
                <p:cNvSpPr txBox="1"/>
                <p:nvPr/>
              </p:nvSpPr>
              <p:spPr>
                <a:xfrm>
                  <a:off x="4803152" y="2499829"/>
                  <a:ext cx="561372" cy="24622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Input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9E384D7-FC8F-674A-F8AB-A01CD332A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152" y="2499829"/>
                  <a:ext cx="561372" cy="246221"/>
                </a:xfrm>
                <a:prstGeom prst="rect">
                  <a:avLst/>
                </a:prstGeom>
                <a:blipFill>
                  <a:blip r:embed="rId9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B4F8568-E425-4B2A-BDAA-ED8A8F97BB37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5086226" y="1796724"/>
              <a:ext cx="818" cy="228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3C32AF6-4A38-6A0F-57FB-E5A146784A98}"/>
                </a:ext>
              </a:extLst>
            </p:cNvPr>
            <p:cNvCxnSpPr>
              <a:stCxn id="27" idx="0"/>
              <a:endCxn id="26" idx="2"/>
            </p:cNvCxnSpPr>
            <p:nvPr/>
          </p:nvCxnSpPr>
          <p:spPr>
            <a:xfrm flipV="1">
              <a:off x="5083838" y="2271387"/>
              <a:ext cx="2388" cy="228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86D881C-E400-2136-6485-B58EC67903F1}"/>
                    </a:ext>
                  </a:extLst>
                </p:cNvPr>
                <p:cNvSpPr txBox="1"/>
                <p:nvPr/>
              </p:nvSpPr>
              <p:spPr>
                <a:xfrm>
                  <a:off x="5961457" y="1550504"/>
                  <a:ext cx="538865" cy="246221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State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86D881C-E400-2136-6485-B58EC6790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1457" y="1550504"/>
                  <a:ext cx="538865" cy="246221"/>
                </a:xfrm>
                <a:prstGeom prst="rect">
                  <a:avLst/>
                </a:prstGeom>
                <a:blipFill>
                  <a:blip r:embed="rId10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32422E-EFAA-47C9-E7A0-DCA40F2DC704}"/>
                </a:ext>
              </a:extLst>
            </p:cNvPr>
            <p:cNvSpPr txBox="1"/>
            <p:nvPr/>
          </p:nvSpPr>
          <p:spPr>
            <a:xfrm>
              <a:off x="5918143" y="2025166"/>
              <a:ext cx="625492" cy="24622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RNN cell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3D6BF1-303F-BB50-D488-4FD6A6B45344}"/>
                    </a:ext>
                  </a:extLst>
                </p:cNvPr>
                <p:cNvSpPr txBox="1"/>
                <p:nvPr/>
              </p:nvSpPr>
              <p:spPr>
                <a:xfrm>
                  <a:off x="5961456" y="2499829"/>
                  <a:ext cx="545277" cy="24622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Input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3D6BF1-303F-BB50-D488-4FD6A6B453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1456" y="2499829"/>
                  <a:ext cx="545277" cy="246221"/>
                </a:xfrm>
                <a:prstGeom prst="rect">
                  <a:avLst/>
                </a:prstGeom>
                <a:blipFill>
                  <a:blip r:embed="rId11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06C650B-4008-10A9-FE09-8B88DB8F474C}"/>
                </a:ext>
              </a:extLst>
            </p:cNvPr>
            <p:cNvCxnSpPr>
              <a:stCxn id="31" idx="0"/>
              <a:endCxn id="30" idx="2"/>
            </p:cNvCxnSpPr>
            <p:nvPr/>
          </p:nvCxnSpPr>
          <p:spPr>
            <a:xfrm flipV="1">
              <a:off x="6230889" y="1796725"/>
              <a:ext cx="1" cy="228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7BBACA2-73E4-87DC-9067-95691FC4300D}"/>
                </a:ext>
              </a:extLst>
            </p:cNvPr>
            <p:cNvCxnSpPr>
              <a:stCxn id="32" idx="0"/>
              <a:endCxn id="31" idx="2"/>
            </p:cNvCxnSpPr>
            <p:nvPr/>
          </p:nvCxnSpPr>
          <p:spPr>
            <a:xfrm flipH="1" flipV="1">
              <a:off x="6230889" y="2271387"/>
              <a:ext cx="3206" cy="228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0B4CE0-3DF2-3A16-F584-F72F45B3CA85}"/>
                </a:ext>
              </a:extLst>
            </p:cNvPr>
            <p:cNvCxnSpPr>
              <a:stCxn id="15" idx="3"/>
              <a:endCxn id="21" idx="1"/>
            </p:cNvCxnSpPr>
            <p:nvPr/>
          </p:nvCxnSpPr>
          <p:spPr>
            <a:xfrm>
              <a:off x="3752346" y="2148277"/>
              <a:ext cx="18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C112D06-1E3E-3FE5-B380-FE6D12C43A93}"/>
                </a:ext>
              </a:extLst>
            </p:cNvPr>
            <p:cNvCxnSpPr>
              <a:stCxn id="21" idx="3"/>
              <a:endCxn id="26" idx="1"/>
            </p:cNvCxnSpPr>
            <p:nvPr/>
          </p:nvCxnSpPr>
          <p:spPr>
            <a:xfrm>
              <a:off x="4560643" y="2148277"/>
              <a:ext cx="21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E831F08-27AE-350B-901B-28AFEF8582E2}"/>
                </a:ext>
              </a:extLst>
            </p:cNvPr>
            <p:cNvCxnSpPr>
              <a:stCxn id="26" idx="3"/>
              <a:endCxn id="31" idx="1"/>
            </p:cNvCxnSpPr>
            <p:nvPr/>
          </p:nvCxnSpPr>
          <p:spPr>
            <a:xfrm>
              <a:off x="5398972" y="2148277"/>
              <a:ext cx="5191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B278710-191D-FD8C-108B-695052168B72}"/>
                    </a:ext>
                  </a:extLst>
                </p:cNvPr>
                <p:cNvSpPr txBox="1"/>
                <p:nvPr/>
              </p:nvSpPr>
              <p:spPr>
                <a:xfrm>
                  <a:off x="5447458" y="14889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B278710-191D-FD8C-108B-695052168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7458" y="1488947"/>
                  <a:ext cx="43473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790A397-B199-1E51-6CE1-A6A6AB38489A}"/>
                    </a:ext>
                  </a:extLst>
                </p:cNvPr>
                <p:cNvSpPr txBox="1"/>
                <p:nvPr/>
              </p:nvSpPr>
              <p:spPr>
                <a:xfrm>
                  <a:off x="5450633" y="24160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790A397-B199-1E51-6CE1-A6A6AB384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633" y="2416047"/>
                  <a:ext cx="43473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A05A61C-9824-5EBC-3C35-65A5366F707C}"/>
                    </a:ext>
                  </a:extLst>
                </p:cNvPr>
                <p:cNvSpPr txBox="1"/>
                <p:nvPr/>
              </p:nvSpPr>
              <p:spPr>
                <a:xfrm>
                  <a:off x="2460406" y="1963610"/>
                  <a:ext cx="5100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A05A61C-9824-5EBC-3C35-65A5366F7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406" y="1963610"/>
                  <a:ext cx="51007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CD722E9-AD75-5AB2-1D39-E862AB1FE28C}"/>
              </a:ext>
            </a:extLst>
          </p:cNvPr>
          <p:cNvGrpSpPr/>
          <p:nvPr/>
        </p:nvGrpSpPr>
        <p:grpSpPr>
          <a:xfrm>
            <a:off x="382044" y="3480271"/>
            <a:ext cx="5272297" cy="1536403"/>
            <a:chOff x="382044" y="3480271"/>
            <a:chExt cx="5272297" cy="153640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D83A80-D4D6-2434-BB94-18519B22D8E9}"/>
                </a:ext>
              </a:extLst>
            </p:cNvPr>
            <p:cNvSpPr txBox="1"/>
            <p:nvPr/>
          </p:nvSpPr>
          <p:spPr>
            <a:xfrm>
              <a:off x="1517129" y="4340393"/>
              <a:ext cx="625492" cy="2462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RNN cell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CB56C1-A211-0024-211E-EA656B7E8091}"/>
                </a:ext>
              </a:extLst>
            </p:cNvPr>
            <p:cNvSpPr txBox="1"/>
            <p:nvPr/>
          </p:nvSpPr>
          <p:spPr>
            <a:xfrm>
              <a:off x="3843748" y="4340393"/>
              <a:ext cx="625492" cy="246221"/>
            </a:xfrm>
            <a:prstGeom prst="rect">
              <a:avLst/>
            </a:prstGeom>
            <a:solidFill>
              <a:srgbClr val="F73747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RNN cell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DF214F-E046-7A1E-423D-0AE9A7E1F506}"/>
                </a:ext>
              </a:extLst>
            </p:cNvPr>
            <p:cNvSpPr txBox="1"/>
            <p:nvPr/>
          </p:nvSpPr>
          <p:spPr>
            <a:xfrm>
              <a:off x="1517129" y="3910333"/>
              <a:ext cx="625492" cy="2462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RNN cell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0BD163-223A-F058-809E-ABBD4FF69CF1}"/>
                </a:ext>
              </a:extLst>
            </p:cNvPr>
            <p:cNvSpPr txBox="1"/>
            <p:nvPr/>
          </p:nvSpPr>
          <p:spPr>
            <a:xfrm>
              <a:off x="1517129" y="3480273"/>
              <a:ext cx="625492" cy="2462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RNN cell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B9BA1D-0193-C202-C705-3CF7AFEC1FD8}"/>
                </a:ext>
              </a:extLst>
            </p:cNvPr>
            <p:cNvSpPr txBox="1"/>
            <p:nvPr/>
          </p:nvSpPr>
          <p:spPr>
            <a:xfrm>
              <a:off x="1524062" y="4770453"/>
              <a:ext cx="625492" cy="2462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RNN cell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99024F-57E6-35E3-4804-6C27E328D1E7}"/>
                </a:ext>
              </a:extLst>
            </p:cNvPr>
            <p:cNvSpPr txBox="1"/>
            <p:nvPr/>
          </p:nvSpPr>
          <p:spPr>
            <a:xfrm>
              <a:off x="3843748" y="4770452"/>
              <a:ext cx="625492" cy="246221"/>
            </a:xfrm>
            <a:prstGeom prst="rect">
              <a:avLst/>
            </a:prstGeom>
            <a:solidFill>
              <a:srgbClr val="F73747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RNN cell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69ED1A-9770-58E0-C8BA-F94E5CABEA75}"/>
                </a:ext>
              </a:extLst>
            </p:cNvPr>
            <p:cNvSpPr txBox="1"/>
            <p:nvPr/>
          </p:nvSpPr>
          <p:spPr>
            <a:xfrm>
              <a:off x="3843748" y="3910333"/>
              <a:ext cx="625492" cy="246221"/>
            </a:xfrm>
            <a:prstGeom prst="rect">
              <a:avLst/>
            </a:prstGeom>
            <a:solidFill>
              <a:srgbClr val="F73747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RNN cell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E98046-51EE-9BC1-8436-6D708DA591CF}"/>
                </a:ext>
              </a:extLst>
            </p:cNvPr>
            <p:cNvSpPr txBox="1"/>
            <p:nvPr/>
          </p:nvSpPr>
          <p:spPr>
            <a:xfrm>
              <a:off x="3843748" y="3480273"/>
              <a:ext cx="625492" cy="246221"/>
            </a:xfrm>
            <a:prstGeom prst="rect">
              <a:avLst/>
            </a:prstGeom>
            <a:solidFill>
              <a:srgbClr val="F73747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RNN cell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D5D6052-8DDB-5A23-BC89-7A2AEEF343F8}"/>
                </a:ext>
              </a:extLst>
            </p:cNvPr>
            <p:cNvSpPr txBox="1"/>
            <p:nvPr/>
          </p:nvSpPr>
          <p:spPr>
            <a:xfrm>
              <a:off x="2715443" y="4113024"/>
              <a:ext cx="455574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State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DFB917-86DB-86C6-BA92-BA401B7D83EF}"/>
                </a:ext>
              </a:extLst>
            </p:cNvPr>
            <p:cNvSpPr txBox="1"/>
            <p:nvPr/>
          </p:nvSpPr>
          <p:spPr>
            <a:xfrm>
              <a:off x="382044" y="3480272"/>
              <a:ext cx="8819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Transformers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D5E24D-B34C-F5C3-C942-B0309F2896DE}"/>
                </a:ext>
              </a:extLst>
            </p:cNvPr>
            <p:cNvSpPr txBox="1"/>
            <p:nvPr/>
          </p:nvSpPr>
          <p:spPr>
            <a:xfrm>
              <a:off x="759301" y="3903118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aren’t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8B36D8A-7BF3-876E-E038-1FD2E3F4D58A}"/>
                </a:ext>
              </a:extLst>
            </p:cNvPr>
            <p:cNvSpPr txBox="1"/>
            <p:nvPr/>
          </p:nvSpPr>
          <p:spPr>
            <a:xfrm>
              <a:off x="844398" y="4340393"/>
              <a:ext cx="399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that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1C6C99D-44C7-695C-C23D-B1D39F461CAA}"/>
                </a:ext>
              </a:extLst>
            </p:cNvPr>
            <p:cNvSpPr txBox="1"/>
            <p:nvPr/>
          </p:nvSpPr>
          <p:spPr>
            <a:xfrm>
              <a:off x="805237" y="4760580"/>
              <a:ext cx="4587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great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8617DBA-0C79-B0C2-6CD5-F176BE0766CC}"/>
                </a:ext>
              </a:extLst>
            </p:cNvPr>
            <p:cNvSpPr txBox="1"/>
            <p:nvPr/>
          </p:nvSpPr>
          <p:spPr>
            <a:xfrm>
              <a:off x="4772368" y="3480271"/>
              <a:ext cx="8819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Transformers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578ECB-DE2F-28E1-D4A8-D17444C12FC9}"/>
                </a:ext>
              </a:extLst>
            </p:cNvPr>
            <p:cNvSpPr txBox="1"/>
            <p:nvPr/>
          </p:nvSpPr>
          <p:spPr>
            <a:xfrm>
              <a:off x="4786634" y="3889272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sind</a:t>
              </a:r>
              <a:r>
                <a:rPr lang="en-US" sz="1000" dirty="0"/>
                <a:t> 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4709F10-566C-8BDD-4D3D-B8F148EE90E4}"/>
                </a:ext>
              </a:extLst>
            </p:cNvPr>
            <p:cNvSpPr txBox="1"/>
            <p:nvPr/>
          </p:nvSpPr>
          <p:spPr>
            <a:xfrm>
              <a:off x="4786634" y="4337602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nicht</a:t>
              </a:r>
              <a:r>
                <a:rPr lang="en-US" sz="1000" dirty="0"/>
                <a:t>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24858E5-B26B-E5CF-0DC8-D733302586CD}"/>
                </a:ext>
              </a:extLst>
            </p:cNvPr>
            <p:cNvSpPr txBox="1"/>
            <p:nvPr/>
          </p:nvSpPr>
          <p:spPr>
            <a:xfrm>
              <a:off x="4772368" y="47466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 toll 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FCA7ADC-7253-33E5-DA1C-EF2D1BAA719A}"/>
                </a:ext>
              </a:extLst>
            </p:cNvPr>
            <p:cNvCxnSpPr>
              <a:stCxn id="59" idx="3"/>
              <a:endCxn id="53" idx="1"/>
            </p:cNvCxnSpPr>
            <p:nvPr/>
          </p:nvCxnSpPr>
          <p:spPr>
            <a:xfrm>
              <a:off x="1264017" y="3603383"/>
              <a:ext cx="2531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7A72BCB-960C-14D1-6C30-FCAA9C95B06A}"/>
                </a:ext>
              </a:extLst>
            </p:cNvPr>
            <p:cNvCxnSpPr/>
            <p:nvPr/>
          </p:nvCxnSpPr>
          <p:spPr>
            <a:xfrm>
              <a:off x="1265497" y="4026229"/>
              <a:ext cx="2531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7C02E05-E124-2016-578C-2DDF19501F6C}"/>
                </a:ext>
              </a:extLst>
            </p:cNvPr>
            <p:cNvCxnSpPr/>
            <p:nvPr/>
          </p:nvCxnSpPr>
          <p:spPr>
            <a:xfrm>
              <a:off x="1264017" y="4475646"/>
              <a:ext cx="2531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E2E5320-92EE-151D-6F17-313D4DB333A5}"/>
                </a:ext>
              </a:extLst>
            </p:cNvPr>
            <p:cNvCxnSpPr/>
            <p:nvPr/>
          </p:nvCxnSpPr>
          <p:spPr>
            <a:xfrm>
              <a:off x="1264135" y="4883691"/>
              <a:ext cx="2531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9EC58DC-6063-626E-E881-674623B17981}"/>
                </a:ext>
              </a:extLst>
            </p:cNvPr>
            <p:cNvCxnSpPr/>
            <p:nvPr/>
          </p:nvCxnSpPr>
          <p:spPr>
            <a:xfrm>
              <a:off x="4469240" y="3603380"/>
              <a:ext cx="2531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B53AA0B-4EF7-2FEA-1899-C5BF9B9A061B}"/>
                </a:ext>
              </a:extLst>
            </p:cNvPr>
            <p:cNvCxnSpPr/>
            <p:nvPr/>
          </p:nvCxnSpPr>
          <p:spPr>
            <a:xfrm>
              <a:off x="4475543" y="4026227"/>
              <a:ext cx="2531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FBF4003-B56F-85AD-AB24-7196086DDDE6}"/>
                </a:ext>
              </a:extLst>
            </p:cNvPr>
            <p:cNvCxnSpPr/>
            <p:nvPr/>
          </p:nvCxnSpPr>
          <p:spPr>
            <a:xfrm>
              <a:off x="4469240" y="4453069"/>
              <a:ext cx="2531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040E8D8-9ABB-E06D-689A-4373E3FE405D}"/>
                </a:ext>
              </a:extLst>
            </p:cNvPr>
            <p:cNvCxnSpPr/>
            <p:nvPr/>
          </p:nvCxnSpPr>
          <p:spPr>
            <a:xfrm>
              <a:off x="4476173" y="4879609"/>
              <a:ext cx="2531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B0570950-A7AA-2104-1766-419ACCE29C01}"/>
                </a:ext>
              </a:extLst>
            </p:cNvPr>
            <p:cNvCxnSpPr>
              <a:stCxn id="54" idx="3"/>
              <a:endCxn id="58" idx="2"/>
            </p:cNvCxnSpPr>
            <p:nvPr/>
          </p:nvCxnSpPr>
          <p:spPr>
            <a:xfrm flipV="1">
              <a:off x="2149554" y="4359245"/>
              <a:ext cx="793676" cy="5343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A9048D35-852E-5B39-9190-63B1E691EBDF}"/>
                </a:ext>
              </a:extLst>
            </p:cNvPr>
            <p:cNvCxnSpPr>
              <a:stCxn id="58" idx="0"/>
              <a:endCxn id="57" idx="1"/>
            </p:cNvCxnSpPr>
            <p:nvPr/>
          </p:nvCxnSpPr>
          <p:spPr>
            <a:xfrm rot="5400000" flipH="1" flipV="1">
              <a:off x="3138669" y="3407945"/>
              <a:ext cx="509640" cy="9005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75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59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4</cp:revision>
  <dcterms:created xsi:type="dcterms:W3CDTF">2024-04-01T04:56:11Z</dcterms:created>
  <dcterms:modified xsi:type="dcterms:W3CDTF">2024-04-01T11:59:16Z</dcterms:modified>
</cp:coreProperties>
</file>