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57" d="100"/>
          <a:sy n="157" d="100"/>
        </p:scale>
        <p:origin x="-383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DD7-2AAA-4146-B884-0372D2E1ED83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9F9F-20DC-964E-9CCF-43C4D428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9F9F-20DC-964E-9CCF-43C4D4286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9" Type="http://schemas.openxmlformats.org/officeDocument/2006/relationships/image" Target="../media/image159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8" Type="http://schemas.openxmlformats.org/officeDocument/2006/relationships/image" Target="../media/image128.png"/><Relationship Id="rId3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66.png"/><Relationship Id="rId21" Type="http://schemas.openxmlformats.org/officeDocument/2006/relationships/image" Target="../media/image161.png"/><Relationship Id="rId34" Type="http://schemas.openxmlformats.org/officeDocument/2006/relationships/image" Target="../media/image173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65.png"/><Relationship Id="rId33" Type="http://schemas.openxmlformats.org/officeDocument/2006/relationships/image" Target="../media/image172.png"/><Relationship Id="rId38" Type="http://schemas.openxmlformats.org/officeDocument/2006/relationships/image" Target="../media/image177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64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63.png"/><Relationship Id="rId28" Type="http://schemas.openxmlformats.org/officeDocument/2006/relationships/image" Target="../media/image125.png"/><Relationship Id="rId36" Type="http://schemas.openxmlformats.org/officeDocument/2006/relationships/image" Target="../media/image175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31" Type="http://schemas.openxmlformats.org/officeDocument/2006/relationships/image" Target="../media/image17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69.png"/><Relationship Id="rId35" Type="http://schemas.openxmlformats.org/officeDocument/2006/relationships/image" Target="../media/image174.png"/><Relationship Id="rId8" Type="http://schemas.openxmlformats.org/officeDocument/2006/relationships/image" Target="../media/image133.png"/><Relationship Id="rId3" Type="http://schemas.openxmlformats.org/officeDocument/2006/relationships/image" Target="../media/image1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1A941A3-EE86-BE48-B2C2-06B86438909A}"/>
              </a:ext>
            </a:extLst>
          </p:cNvPr>
          <p:cNvGrpSpPr/>
          <p:nvPr/>
        </p:nvGrpSpPr>
        <p:grpSpPr>
          <a:xfrm>
            <a:off x="1882595" y="2344664"/>
            <a:ext cx="5568290" cy="3105353"/>
            <a:chOff x="1882595" y="2344664"/>
            <a:chExt cx="5568290" cy="31053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5BE58C-12F6-FE48-95D3-F2DA760C94F6}"/>
                </a:ext>
              </a:extLst>
            </p:cNvPr>
            <p:cNvSpPr/>
            <p:nvPr/>
          </p:nvSpPr>
          <p:spPr>
            <a:xfrm>
              <a:off x="3160723" y="2651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55AA8-E2A1-4541-843D-4D77DD23D7B2}"/>
                </a:ext>
              </a:extLst>
            </p:cNvPr>
            <p:cNvSpPr/>
            <p:nvPr/>
          </p:nvSpPr>
          <p:spPr>
            <a:xfrm>
              <a:off x="3160721" y="3725950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28F5F-2252-FB40-A808-E9CBCDF56C14}"/>
                </a:ext>
              </a:extLst>
            </p:cNvPr>
            <p:cNvSpPr/>
            <p:nvPr/>
          </p:nvSpPr>
          <p:spPr>
            <a:xfrm>
              <a:off x="3160721" y="4837418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DACA-AAA9-D14F-B093-10A1FB2ED115}"/>
                </a:ext>
              </a:extLst>
            </p:cNvPr>
            <p:cNvSpPr txBox="1"/>
            <p:nvPr/>
          </p:nvSpPr>
          <p:spPr>
            <a:xfrm rot="5400000">
              <a:off x="3221592" y="438373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/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AD02E6-DAED-BF46-965E-2D50F6B1F20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3353062" y="2651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/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ED1470-2C05-D142-82A8-EF25F9BEA335}"/>
                </a:ext>
              </a:extLst>
            </p:cNvPr>
            <p:cNvCxnSpPr/>
            <p:nvPr/>
          </p:nvCxnSpPr>
          <p:spPr>
            <a:xfrm>
              <a:off x="3353060" y="3725950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D8D76E-20C7-7D4C-8668-BDEA745BE0ED}"/>
                </a:ext>
              </a:extLst>
            </p:cNvPr>
            <p:cNvCxnSpPr/>
            <p:nvPr/>
          </p:nvCxnSpPr>
          <p:spPr>
            <a:xfrm>
              <a:off x="3353060" y="4837418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/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/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/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/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D9A29-7AC6-7649-9F91-A37AE71568D8}"/>
                </a:ext>
              </a:extLst>
            </p:cNvPr>
            <p:cNvSpPr/>
            <p:nvPr/>
          </p:nvSpPr>
          <p:spPr>
            <a:xfrm>
              <a:off x="4110036" y="244466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/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/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blipFill>
                  <a:blip r:embed="rId9"/>
                  <a:stretch>
                    <a:fillRect l="-10526" t="-58065" b="-1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EEB5F-AF1D-6846-B5D7-89C51DCA20ED}"/>
                </a:ext>
              </a:extLst>
            </p:cNvPr>
            <p:cNvCxnSpPr/>
            <p:nvPr/>
          </p:nvCxnSpPr>
          <p:spPr>
            <a:xfrm>
              <a:off x="5007589" y="244466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26E424-8733-A34C-8881-992F49CAC825}"/>
                </a:ext>
              </a:extLst>
            </p:cNvPr>
            <p:cNvSpPr/>
            <p:nvPr/>
          </p:nvSpPr>
          <p:spPr>
            <a:xfrm>
              <a:off x="4110036" y="3501936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/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/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blipFill>
                  <a:blip r:embed="rId11"/>
                  <a:stretch>
                    <a:fillRect l="-9184" t="-56250" b="-10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7EDB2D-0B5E-D44D-9C17-BCF1EC9CD759}"/>
                </a:ext>
              </a:extLst>
            </p:cNvPr>
            <p:cNvCxnSpPr/>
            <p:nvPr/>
          </p:nvCxnSpPr>
          <p:spPr>
            <a:xfrm>
              <a:off x="5007589" y="3501936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9B4C6A-F2D4-5843-BBC5-FBE44CCB2822}"/>
                </a:ext>
              </a:extLst>
            </p:cNvPr>
            <p:cNvSpPr/>
            <p:nvPr/>
          </p:nvSpPr>
          <p:spPr>
            <a:xfrm>
              <a:off x="4110036" y="467351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/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/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blipFill>
                  <a:blip r:embed="rId13"/>
                  <a:stretch>
                    <a:fillRect l="-10101" t="-61290" b="-1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EE4785-2066-AA49-8C5B-F03DE38F585B}"/>
                </a:ext>
              </a:extLst>
            </p:cNvPr>
            <p:cNvCxnSpPr/>
            <p:nvPr/>
          </p:nvCxnSpPr>
          <p:spPr>
            <a:xfrm>
              <a:off x="5007589" y="467351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38B4DA-F4A7-8841-8B52-0AF459ED4613}"/>
                </a:ext>
              </a:extLst>
            </p:cNvPr>
            <p:cNvSpPr txBox="1"/>
            <p:nvPr/>
          </p:nvSpPr>
          <p:spPr>
            <a:xfrm rot="5400000">
              <a:off x="4855131" y="43675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165AEC-AA25-E746-B0C1-DFFC0C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80" y="283641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A2CAFD-D925-DE4D-909F-CAB38DF6DD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390290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6FE6D-9347-524E-B06A-29A2906AC2B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504496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84F5F4-BE0D-324C-8258-04E0235EF740}"/>
                </a:ext>
              </a:extLst>
            </p:cNvPr>
            <p:cNvSpPr/>
            <p:nvPr/>
          </p:nvSpPr>
          <p:spPr>
            <a:xfrm>
              <a:off x="6630041" y="3690755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16840-CEF1-F54D-BCDD-45712C8E6E83}"/>
                </a:ext>
              </a:extLst>
            </p:cNvPr>
            <p:cNvSpPr/>
            <p:nvPr/>
          </p:nvSpPr>
          <p:spPr>
            <a:xfrm>
              <a:off x="2144350" y="3524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540E36-D7EA-DE45-BBE7-4113759B656E}"/>
                </a:ext>
              </a:extLst>
            </p:cNvPr>
            <p:cNvCxnSpPr/>
            <p:nvPr/>
          </p:nvCxnSpPr>
          <p:spPr>
            <a:xfrm>
              <a:off x="2336689" y="3524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/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/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4E462-B300-6D47-8948-753AC901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476" y="3905168"/>
              <a:ext cx="763730" cy="9725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726EB-E8B4-3C44-AEE9-1D889CA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28" y="3718517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4E237-8DAC-3841-8CB4-6E15D47A9F3D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472693" y="3348763"/>
              <a:ext cx="257694" cy="23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B894E3-F077-1E4C-B3E3-CC2B24286664}"/>
                </a:ext>
              </a:extLst>
            </p:cNvPr>
            <p:cNvSpPr txBox="1"/>
            <p:nvPr/>
          </p:nvSpPr>
          <p:spPr>
            <a:xfrm rot="8186216">
              <a:off x="2718979" y="311219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6608FA-9BF0-BC45-BD2F-2D34F6642DFC}"/>
                </a:ext>
              </a:extLst>
            </p:cNvPr>
            <p:cNvSpPr txBox="1"/>
            <p:nvPr/>
          </p:nvSpPr>
          <p:spPr>
            <a:xfrm rot="10800000">
              <a:off x="2853998" y="36154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/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CB55BA-A529-D44E-9B8B-4A83F958C0F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642" y="2840943"/>
              <a:ext cx="583724" cy="859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3AB661-93C1-0744-B20C-0D2F9ECD734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169938" y="3890189"/>
              <a:ext cx="460103" cy="14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DA091E-7229-F94E-9E85-4455609DA73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6158146" y="4089623"/>
              <a:ext cx="664234" cy="971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DB31B5-C037-F94A-8519-E1238163BDF8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19" y="3890189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/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80531D-A1F1-A743-8FB8-8D835C4A261F}"/>
                </a:ext>
              </a:extLst>
            </p:cNvPr>
            <p:cNvSpPr txBox="1"/>
            <p:nvPr/>
          </p:nvSpPr>
          <p:spPr>
            <a:xfrm>
              <a:off x="2964309" y="2344664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units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/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100" dirty="0" err="1"/>
                    <a:t>-th</a:t>
                  </a:r>
                  <a:r>
                    <a:rPr lang="en-US" sz="1100" dirty="0"/>
                    <a:t> hidden </a:t>
                  </a:r>
                </a:p>
                <a:p>
                  <a:r>
                    <a:rPr lang="en-US" sz="1100" dirty="0"/>
                    <a:t>unit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blipFill>
                  <a:blip r:embed="rId1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/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/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/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F0B55B-4D64-AB42-8C12-AC747EBC38C3}"/>
              </a:ext>
            </a:extLst>
          </p:cNvPr>
          <p:cNvGrpSpPr/>
          <p:nvPr/>
        </p:nvGrpSpPr>
        <p:grpSpPr>
          <a:xfrm>
            <a:off x="1807496" y="5133212"/>
            <a:ext cx="372806" cy="301255"/>
            <a:chOff x="1794273" y="3118296"/>
            <a:chExt cx="372806" cy="30125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7641D30-3097-C54A-B2BE-1E565F02DFA7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1563902-2F39-704F-BE52-11DF96F150B4}"/>
              </a:ext>
            </a:extLst>
          </p:cNvPr>
          <p:cNvGrpSpPr/>
          <p:nvPr/>
        </p:nvGrpSpPr>
        <p:grpSpPr>
          <a:xfrm>
            <a:off x="2952183" y="5155179"/>
            <a:ext cx="490840" cy="301255"/>
            <a:chOff x="1724419" y="3118296"/>
            <a:chExt cx="490840" cy="30125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75ED274-B2E8-4C4B-A887-B2A367B31A63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A909BC1-BF18-5144-BFFA-D9411B59DDA5}"/>
              </a:ext>
            </a:extLst>
          </p:cNvPr>
          <p:cNvGrpSpPr/>
          <p:nvPr/>
        </p:nvGrpSpPr>
        <p:grpSpPr>
          <a:xfrm>
            <a:off x="3970343" y="5145728"/>
            <a:ext cx="317715" cy="301255"/>
            <a:chOff x="1701234" y="2146852"/>
            <a:chExt cx="317715" cy="301255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1B1EDCF-41B4-DD47-B1F3-F3019C0B9F3A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EF422C1-CB3F-EF48-9FC4-50EE12B93F80}"/>
              </a:ext>
            </a:extLst>
          </p:cNvPr>
          <p:cNvGrpSpPr/>
          <p:nvPr/>
        </p:nvGrpSpPr>
        <p:grpSpPr>
          <a:xfrm>
            <a:off x="4610304" y="5125588"/>
            <a:ext cx="322524" cy="301255"/>
            <a:chOff x="1701234" y="2146852"/>
            <a:chExt cx="322524" cy="301255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F7E1C47-845E-AE4E-83B3-0FAB48ABF47C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6926309-FB8B-254B-8740-E9D5F3DAEB26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E6CF94-7B3C-054F-8C93-9C2ED195748C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E4D716B-A454-B346-A248-E40A668C94E3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9CE133DD-8AB8-D345-8F8B-1D11E0228F3E}"/>
                </a:ext>
              </a:extLst>
            </p:cNvPr>
            <p:cNvSpPr/>
            <p:nvPr/>
          </p:nvSpPr>
          <p:spPr>
            <a:xfrm>
              <a:off x="1549248" y="2593405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50AD6932-21D6-5645-BCCB-2347B773FDAB}"/>
                </a:ext>
              </a:extLst>
            </p:cNvPr>
            <p:cNvSpPr/>
            <p:nvPr/>
          </p:nvSpPr>
          <p:spPr>
            <a:xfrm>
              <a:off x="2421615" y="2421360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F207CA6-695A-BB49-8591-FBA0614DA51E}"/>
                </a:ext>
              </a:extLst>
            </p:cNvPr>
            <p:cNvSpPr/>
            <p:nvPr/>
          </p:nvSpPr>
          <p:spPr>
            <a:xfrm>
              <a:off x="3775166" y="2031559"/>
              <a:ext cx="1239924" cy="2105695"/>
            </a:xfrm>
            <a:prstGeom prst="roundRect">
              <a:avLst/>
            </a:prstGeom>
            <a:solidFill>
              <a:schemeClr val="accent6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FFA9729B-5CA8-B641-9EE6-BCED41DCF4D5}"/>
                </a:ext>
              </a:extLst>
            </p:cNvPr>
            <p:cNvSpPr/>
            <p:nvPr/>
          </p:nvSpPr>
          <p:spPr>
            <a:xfrm>
              <a:off x="1652513" y="1995342"/>
              <a:ext cx="2004059" cy="38236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035A86-3D97-9A4F-BD7F-48A6471BF6D1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11F45E-5AB8-FC43-B9E3-3D9E099092A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1B0C0D-3510-184A-8455-A55B97E42C58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07069-B0B8-134E-88C3-33DCD40DBCF9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1E5C8-CB3C-3541-87E4-BFB3F36F51FB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6420CD-7E7B-ED42-9BE2-54F94DE60BF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B4B26-7B07-354D-A650-851B3A214C72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3300AD-20D0-4643-BE5E-E3DDCC22ADA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9D4F97-CD00-1A40-9ABE-921F5993B19F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56AFFD-6114-AB46-9D12-42F173B79B9E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B73637-1A13-A641-9C4D-597822407D43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F474F8-8AEE-B247-A0C0-2D8BF3DD1F0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EC960-7ECD-4145-97A3-D07C437775F8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1CD1DE-DA36-B242-8212-6863FE2B6D76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6CF0CB-07E5-DF4B-BF05-9547AD7ABDE4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FA433B0-AA85-E046-B8FE-6F6FB12B852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77D0C3-EBB4-D34C-8C38-79F6E15C738A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D24B84-68DC-D84F-BE4E-DB499928894E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036E73-B5B8-3843-A6D9-9D8B0F30F8F0}"/>
                </a:ext>
              </a:extLst>
            </p:cNvPr>
            <p:cNvCxnSpPr>
              <a:stCxn id="6" idx="0"/>
              <a:endCxn id="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979133-E7DF-ED4C-8D0B-03F3B567B277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A2373B-7C20-8845-B95F-FFBA5FD3A0E6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D154F0-C696-DF48-9CDD-D3521129FB8C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828F47-6A8A-1440-93A7-D237CE34A8F3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08A73-9CD4-1B47-B989-8920D1149FB7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DE21757-AB13-6446-B9B1-234C3F631605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BD8F1E-A094-A247-92F5-CE82BF8A27C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6AAC99-9683-E745-82C6-BDB802DFA453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8F54F67-976A-4143-817D-955EF5F6AC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02EAEDDE-4FF1-3449-81AB-9D6374A4932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8F8577-C602-3447-8104-6D5228FAC65C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E526607-6BD7-1B46-914B-BCE6C110F587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98AC40F-A6FB-F242-B5A0-52E3BE82BAC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E6B136-C03E-0A44-B3F5-B48F3143C3FB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CDB52B-A5E1-F348-8D29-F47C9EFB81F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94B108-905F-3E47-8CBD-921BD4664F9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D8FC67-B86D-5548-AE38-1AD9AF4C3DAE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EC0F1F-F651-5C48-A660-FFBD6014A439}"/>
                </a:ext>
              </a:extLst>
            </p:cNvPr>
            <p:cNvCxnSpPr>
              <a:cxnSpLocks/>
              <a:stCxn id="5" idx="2"/>
              <a:endCxn id="138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331075-7774-9E42-AE9E-072BDE31C001}"/>
                </a:ext>
              </a:extLst>
            </p:cNvPr>
            <p:cNvCxnSpPr>
              <a:cxnSpLocks/>
              <a:stCxn id="9" idx="2"/>
              <a:endCxn id="134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3FA2A3-0E44-2645-8F88-9C37CC80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BD25AE9-E84A-4447-9ECF-19F76B10DB84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C82C7DD-110F-4142-BA9C-1A6F377F9E5C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9B7A8AB9-E193-E34E-AE79-DF9078E4198C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59DFEC-A9DC-7441-AC59-A88D67972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865308E-6A8D-EB4C-836C-0E1C26665F9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6346738-99C9-7547-8A05-26BC1DFA6FB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A1E3B8C-992D-2544-A8DC-CF6B6DA01FF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816B677-8A98-7A4E-B925-B8A72A9DD191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B854D9B-30C4-D141-BC5C-6972C987DD0D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2D1132-4F20-A044-8D1B-EB945E092CAB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D1E47AE-3CF7-9340-A5D9-61FE051C2D9B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C7674A0-15DB-2A44-8A32-23D22AD4E571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7A481D-6CFA-D142-A40E-C33F110367CB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5B9D186-B64C-2E44-B092-A07024DD923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26BDB7F-9802-244C-AF2D-9B27B53C158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8C13CB-1ED1-AF4F-99A9-9981EB980A5E}"/>
                </a:ext>
              </a:extLst>
            </p:cNvPr>
            <p:cNvCxnSpPr>
              <a:endCxn id="11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5FF8A8-0CBF-A547-8786-0E2914B5882A}"/>
                </a:ext>
              </a:extLst>
            </p:cNvPr>
            <p:cNvCxnSpPr>
              <a:stCxn id="11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54D20F1-0E35-884C-B4ED-4BA50E61C608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C5B25D4-A953-164E-8081-A7C37E67C19C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55F07426-6D91-1E46-9BA3-A427ED51066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E123234-DFB3-2445-A832-B4F468CED117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465F536A-94D8-CB49-92D3-43477E58669B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D2F4DB-79FB-674F-90AA-439953FFD704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1DB1741E-731C-9745-9403-1FD63DD6FA79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1ED981DD-F2E3-C84C-AF80-1C3FC2643CDF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7E98C87B-6882-2642-8C95-3E4BB9EF300A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iangle 148">
              <a:extLst>
                <a:ext uri="{FF2B5EF4-FFF2-40B4-BE49-F238E27FC236}">
                  <a16:creationId xmlns:a16="http://schemas.microsoft.com/office/drawing/2014/main" id="{ACDFE022-AC72-4E45-AA73-0B0710F7D16F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iangle 149">
              <a:extLst>
                <a:ext uri="{FF2B5EF4-FFF2-40B4-BE49-F238E27FC236}">
                  <a16:creationId xmlns:a16="http://schemas.microsoft.com/office/drawing/2014/main" id="{52A27921-E8A7-3746-93B3-1610456AE504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iangle 150">
              <a:extLst>
                <a:ext uri="{FF2B5EF4-FFF2-40B4-BE49-F238E27FC236}">
                  <a16:creationId xmlns:a16="http://schemas.microsoft.com/office/drawing/2014/main" id="{3703C299-20E6-6640-BF41-EEB36F32F363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6CA8B19-3B5C-B04C-9486-233A9A61860A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0F26EFD-EA02-1A41-9D8D-F14EC2DCCAA4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7705D69-03A4-BD4F-84C1-934A424A6B5C}"/>
              </a:ext>
            </a:extLst>
          </p:cNvPr>
          <p:cNvGrpSpPr/>
          <p:nvPr/>
        </p:nvGrpSpPr>
        <p:grpSpPr>
          <a:xfrm>
            <a:off x="6366022" y="1589880"/>
            <a:ext cx="4788169" cy="3096473"/>
            <a:chOff x="6366022" y="1589880"/>
            <a:chExt cx="4788169" cy="3096473"/>
          </a:xfrm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442AA02-0DE1-4B4D-B6C6-8BC4F023C259}"/>
                </a:ext>
              </a:extLst>
            </p:cNvPr>
            <p:cNvSpPr/>
            <p:nvPr/>
          </p:nvSpPr>
          <p:spPr>
            <a:xfrm>
              <a:off x="6899351" y="2521784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/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3A2C32-89DE-4041-A6DD-AAA35888CC1F}"/>
                </a:ext>
              </a:extLst>
            </p:cNvPr>
            <p:cNvSpPr txBox="1"/>
            <p:nvPr/>
          </p:nvSpPr>
          <p:spPr>
            <a:xfrm>
              <a:off x="6900969" y="444013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06A306-77DB-AC49-BB13-1702F28E7AFB}"/>
                </a:ext>
              </a:extLst>
            </p:cNvPr>
            <p:cNvSpPr txBox="1"/>
            <p:nvPr/>
          </p:nvSpPr>
          <p:spPr>
            <a:xfrm>
              <a:off x="7961809" y="443714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169124A-9E61-E448-B8CC-469DED977150}"/>
                </a:ext>
              </a:extLst>
            </p:cNvPr>
            <p:cNvGrpSpPr/>
            <p:nvPr/>
          </p:nvGrpSpPr>
          <p:grpSpPr>
            <a:xfrm>
              <a:off x="7185738" y="1997379"/>
              <a:ext cx="317715" cy="301255"/>
              <a:chOff x="1701234" y="2146852"/>
              <a:chExt cx="317715" cy="301255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25C5B02-5A85-794C-9C7A-B6296B54271C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37B9D69-6D1A-8048-8D77-F71D037EF60F}"/>
                </a:ext>
              </a:extLst>
            </p:cNvPr>
            <p:cNvSpPr/>
            <p:nvPr/>
          </p:nvSpPr>
          <p:spPr>
            <a:xfrm>
              <a:off x="7166079" y="3084116"/>
              <a:ext cx="372806" cy="30125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/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0B05F22-B039-3147-9A1A-0E08D032D81A}"/>
                </a:ext>
              </a:extLst>
            </p:cNvPr>
            <p:cNvGrpSpPr/>
            <p:nvPr/>
          </p:nvGrpSpPr>
          <p:grpSpPr>
            <a:xfrm>
              <a:off x="7850028" y="3079111"/>
              <a:ext cx="372806" cy="301255"/>
              <a:chOff x="1794273" y="3118296"/>
              <a:chExt cx="372806" cy="301255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CA0B1A70-83B4-104C-B255-9384DDACAD90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EF0511B-6BA7-1749-81A6-A2496F742F70}"/>
                </a:ext>
              </a:extLst>
            </p:cNvPr>
            <p:cNvGrpSpPr/>
            <p:nvPr/>
          </p:nvGrpSpPr>
          <p:grpSpPr>
            <a:xfrm>
              <a:off x="8569409" y="1997379"/>
              <a:ext cx="322524" cy="301255"/>
              <a:chOff x="1701234" y="2146852"/>
              <a:chExt cx="322524" cy="301255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B62B984-7028-7749-843E-CEA3ABBD024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B31B82F-E968-5A43-9FC3-C56F80DD2A44}"/>
                </a:ext>
              </a:extLst>
            </p:cNvPr>
            <p:cNvGrpSpPr/>
            <p:nvPr/>
          </p:nvGrpSpPr>
          <p:grpSpPr>
            <a:xfrm>
              <a:off x="8574218" y="2455904"/>
              <a:ext cx="317715" cy="301255"/>
              <a:chOff x="1701234" y="2146852"/>
              <a:chExt cx="317715" cy="301255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6A6B1AC-8578-8A4B-A59B-2123C14BD4C7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F9C2CCF-8F68-1341-81BB-5CA47F61A4A7}"/>
                </a:ext>
              </a:extLst>
            </p:cNvPr>
            <p:cNvGrpSpPr/>
            <p:nvPr/>
          </p:nvGrpSpPr>
          <p:grpSpPr>
            <a:xfrm>
              <a:off x="8472010" y="3093565"/>
              <a:ext cx="490840" cy="301255"/>
              <a:chOff x="1724419" y="3118296"/>
              <a:chExt cx="490840" cy="301255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65E5080-CC43-1543-A25D-7263005F8FD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C4F97BE-6C49-054E-9DD3-D1AB53E56303}"/>
                </a:ext>
              </a:extLst>
            </p:cNvPr>
            <p:cNvGrpSpPr/>
            <p:nvPr/>
          </p:nvGrpSpPr>
          <p:grpSpPr>
            <a:xfrm>
              <a:off x="9270438" y="3696309"/>
              <a:ext cx="372806" cy="301255"/>
              <a:chOff x="1794273" y="3118296"/>
              <a:chExt cx="372806" cy="301255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BDD3E-C2CC-F44C-8C2A-38897535F95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DF89AB6-34C7-6C42-BDF2-9DD9A7D67A6F}"/>
                </a:ext>
              </a:extLst>
            </p:cNvPr>
            <p:cNvGrpSpPr/>
            <p:nvPr/>
          </p:nvGrpSpPr>
          <p:grpSpPr>
            <a:xfrm>
              <a:off x="9925838" y="3701231"/>
              <a:ext cx="317715" cy="301255"/>
              <a:chOff x="1701234" y="2146852"/>
              <a:chExt cx="317715" cy="301255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F7C4D1B-EACA-C149-9470-65B3420E7AAA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4FD64E7-4C93-874A-918C-9B2A7C82049B}"/>
                </a:ext>
              </a:extLst>
            </p:cNvPr>
            <p:cNvGrpSpPr/>
            <p:nvPr/>
          </p:nvGrpSpPr>
          <p:grpSpPr>
            <a:xfrm>
              <a:off x="9814994" y="2455904"/>
              <a:ext cx="490840" cy="301255"/>
              <a:chOff x="1724419" y="3118296"/>
              <a:chExt cx="490840" cy="301255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996A115-E04E-DC41-80BC-3510E9ED518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2DA5480-4CB9-B14F-82D4-E7453AC2A289}"/>
                </a:ext>
              </a:extLst>
            </p:cNvPr>
            <p:cNvCxnSpPr>
              <a:stCxn id="267" idx="0"/>
              <a:endCxn id="268" idx="4"/>
            </p:cNvCxnSpPr>
            <p:nvPr/>
          </p:nvCxnSpPr>
          <p:spPr>
            <a:xfrm flipH="1" flipV="1">
              <a:off x="7344596" y="229863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F5189E4-C924-B945-9C8A-8438EA9FA580}"/>
                </a:ext>
              </a:extLst>
            </p:cNvPr>
            <p:cNvCxnSpPr>
              <a:endCxn id="269" idx="1"/>
            </p:cNvCxnSpPr>
            <p:nvPr/>
          </p:nvCxnSpPr>
          <p:spPr>
            <a:xfrm>
              <a:off x="6862901" y="214800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90205D41-3A3E-6746-B37C-D6F7461A2DCA}"/>
                </a:ext>
              </a:extLst>
            </p:cNvPr>
            <p:cNvCxnSpPr>
              <a:cxnSpLocks/>
              <a:stCxn id="269" idx="3"/>
              <a:endCxn id="263" idx="1"/>
            </p:cNvCxnSpPr>
            <p:nvPr/>
          </p:nvCxnSpPr>
          <p:spPr>
            <a:xfrm>
              <a:off x="7503453" y="214800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7B94563-2E14-294D-8242-F7E70F50E022}"/>
                </a:ext>
              </a:extLst>
            </p:cNvPr>
            <p:cNvCxnSpPr>
              <a:cxnSpLocks/>
              <a:stCxn id="261" idx="0"/>
              <a:endCxn id="262" idx="4"/>
            </p:cNvCxnSpPr>
            <p:nvPr/>
          </p:nvCxnSpPr>
          <p:spPr>
            <a:xfrm flipH="1" flipV="1">
              <a:off x="8728267" y="229863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D07031A-0D13-5043-854C-FEF054E8EAD2}"/>
                </a:ext>
              </a:extLst>
            </p:cNvPr>
            <p:cNvCxnSpPr>
              <a:cxnSpLocks/>
              <a:stCxn id="256" idx="3"/>
              <a:endCxn id="255" idx="1"/>
            </p:cNvCxnSpPr>
            <p:nvPr/>
          </p:nvCxnSpPr>
          <p:spPr>
            <a:xfrm>
              <a:off x="9643244" y="384693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14B37ED-E653-6E4D-AF54-EAED675168ED}"/>
                </a:ext>
              </a:extLst>
            </p:cNvPr>
            <p:cNvGrpSpPr/>
            <p:nvPr/>
          </p:nvGrpSpPr>
          <p:grpSpPr>
            <a:xfrm rot="21317275">
              <a:off x="7314716" y="3775113"/>
              <a:ext cx="107365" cy="145213"/>
              <a:chOff x="2601257" y="4031743"/>
              <a:chExt cx="192526" cy="192527"/>
            </a:xfrm>
          </p:grpSpPr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A9F8DDB0-491E-0B43-9C28-1CDC99EAB8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807FAE3C-2D8E-9E49-BA86-51445560C471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050E765-58B4-3B48-999E-9BD11458DCF8}"/>
                </a:ext>
              </a:extLst>
            </p:cNvPr>
            <p:cNvGrpSpPr/>
            <p:nvPr/>
          </p:nvGrpSpPr>
          <p:grpSpPr>
            <a:xfrm rot="21317275">
              <a:off x="8000753" y="3781070"/>
              <a:ext cx="107365" cy="145213"/>
              <a:chOff x="2601257" y="4031743"/>
              <a:chExt cx="192526" cy="192527"/>
            </a:xfrm>
          </p:grpSpPr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5F0E3B39-4C3B-C24E-B88E-44EFE3ECA7A6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63B6CD04-222C-6941-A12D-BD5E9BF9588E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A5AE3E8-39CA-024A-8A84-B1AF934307E1}"/>
                </a:ext>
              </a:extLst>
            </p:cNvPr>
            <p:cNvGrpSpPr/>
            <p:nvPr/>
          </p:nvGrpSpPr>
          <p:grpSpPr>
            <a:xfrm rot="21317275">
              <a:off x="8686194" y="3774329"/>
              <a:ext cx="107365" cy="145213"/>
              <a:chOff x="2601257" y="4031743"/>
              <a:chExt cx="192526" cy="192527"/>
            </a:xfrm>
          </p:grpSpPr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EE4FBE9D-2FED-9644-887F-8E4C7919C76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F8B2566B-4659-9649-B2D6-907F1E86A940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B6ED2FA-A049-8343-B2C3-0E7167DD2C71}"/>
                </a:ext>
              </a:extLst>
            </p:cNvPr>
            <p:cNvCxnSpPr>
              <a:cxnSpLocks/>
              <a:stCxn id="250" idx="2"/>
              <a:endCxn id="249" idx="0"/>
            </p:cNvCxnSpPr>
            <p:nvPr/>
          </p:nvCxnSpPr>
          <p:spPr>
            <a:xfrm>
              <a:off x="7412875" y="384405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AA3ACA-967E-B646-AEDC-4016D810B0D0}"/>
                </a:ext>
              </a:extLst>
            </p:cNvPr>
            <p:cNvCxnSpPr>
              <a:cxnSpLocks/>
              <a:stCxn id="248" idx="2"/>
            </p:cNvCxnSpPr>
            <p:nvPr/>
          </p:nvCxnSpPr>
          <p:spPr>
            <a:xfrm flipV="1">
              <a:off x="8098912" y="384497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C04AA1B-7172-8047-85D0-DFDA07AAC63F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>
              <a:off x="8786318" y="384497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8724A54-AA7A-BE4E-AB2A-659B23D5AF6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938" y="384497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045A8B8-3C96-4C40-BBE6-A67E802D5836}"/>
                </a:ext>
              </a:extLst>
            </p:cNvPr>
            <p:cNvCxnSpPr>
              <a:cxnSpLocks/>
              <a:stCxn id="266" idx="2"/>
              <a:endCxn id="232" idx="0"/>
            </p:cNvCxnSpPr>
            <p:nvPr/>
          </p:nvCxnSpPr>
          <p:spPr>
            <a:xfrm flipH="1">
              <a:off x="7351284" y="3385371"/>
              <a:ext cx="1198" cy="64318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3794E92-0A7B-C04A-B1C1-5FED27A0D606}"/>
                </a:ext>
              </a:extLst>
            </p:cNvPr>
            <p:cNvCxnSpPr>
              <a:cxnSpLocks/>
              <a:stCxn id="264" idx="2"/>
              <a:endCxn id="231" idx="0"/>
            </p:cNvCxnSpPr>
            <p:nvPr/>
          </p:nvCxnSpPr>
          <p:spPr>
            <a:xfrm>
              <a:off x="8036431" y="338036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02012D7-190E-B94D-BEEC-5B36982A1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3942" y="339482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6D62E8A2-0D79-3B49-B57C-6094878AC2D4}"/>
                </a:ext>
              </a:extLst>
            </p:cNvPr>
            <p:cNvSpPr/>
            <p:nvPr/>
          </p:nvSpPr>
          <p:spPr>
            <a:xfrm rot="4952950">
              <a:off x="6954949" y="345197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F7C28DE4-9AEA-664E-90BF-48140FC72BF1}"/>
                </a:ext>
              </a:extLst>
            </p:cNvPr>
            <p:cNvSpPr/>
            <p:nvPr/>
          </p:nvSpPr>
          <p:spPr>
            <a:xfrm rot="4952950">
              <a:off x="7642904" y="345445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DB663E-389B-AA4C-BA47-375AF502768E}"/>
                </a:ext>
              </a:extLst>
            </p:cNvPr>
            <p:cNvSpPr/>
            <p:nvPr/>
          </p:nvSpPr>
          <p:spPr>
            <a:xfrm rot="4952950">
              <a:off x="8333022" y="34519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DFC7217-DB3C-AA44-A5BC-0E9E24FAA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7183" y="274889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1BF527-EF34-0743-9F9F-60373577F4FB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8036431" y="260653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58DF888-18A1-B44D-AC94-0EA2D20A11C2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>
              <a:off x="8036431" y="260653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3444CF8-BA05-964F-AD36-8F087CDDD4AF}"/>
                </a:ext>
              </a:extLst>
            </p:cNvPr>
            <p:cNvCxnSpPr>
              <a:cxnSpLocks/>
            </p:cNvCxnSpPr>
            <p:nvPr/>
          </p:nvCxnSpPr>
          <p:spPr>
            <a:xfrm>
              <a:off x="8873983" y="214813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F3CBB83E-FA02-FF4C-ABD8-5E3BCCA6A721}"/>
                </a:ext>
              </a:extLst>
            </p:cNvPr>
            <p:cNvSpPr/>
            <p:nvPr/>
          </p:nvSpPr>
          <p:spPr>
            <a:xfrm rot="21190350">
              <a:off x="9666012" y="2150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758100B-319C-4D4A-8CDF-A809AF5C33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62" y="230854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76EC4B3-9298-8043-8B24-162E10970F05}"/>
                </a:ext>
              </a:extLst>
            </p:cNvPr>
            <p:cNvCxnSpPr>
              <a:cxnSpLocks/>
              <a:stCxn id="252" idx="2"/>
              <a:endCxn id="254" idx="0"/>
            </p:cNvCxnSpPr>
            <p:nvPr/>
          </p:nvCxnSpPr>
          <p:spPr>
            <a:xfrm>
              <a:off x="10071251" y="275715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D34ECD6-2B61-3C4A-AE86-545E38D423CD}"/>
                </a:ext>
              </a:extLst>
            </p:cNvPr>
            <p:cNvCxnSpPr>
              <a:stCxn id="255" idx="3"/>
            </p:cNvCxnSpPr>
            <p:nvPr/>
          </p:nvCxnSpPr>
          <p:spPr>
            <a:xfrm>
              <a:off x="10243553" y="385185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C68B3DAD-FC78-164D-B35D-717E7F213ED5}"/>
                </a:ext>
              </a:extLst>
            </p:cNvPr>
            <p:cNvSpPr/>
            <p:nvPr/>
          </p:nvSpPr>
          <p:spPr>
            <a:xfrm rot="4952950">
              <a:off x="10185786" y="345709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8E915D2-5509-AB4C-8436-E12D4B7E636B}"/>
                </a:ext>
              </a:extLst>
            </p:cNvPr>
            <p:cNvGrpSpPr/>
            <p:nvPr/>
          </p:nvGrpSpPr>
          <p:grpSpPr>
            <a:xfrm rot="5013920">
              <a:off x="10522903" y="2075399"/>
              <a:ext cx="107365" cy="145213"/>
              <a:chOff x="2601257" y="4031743"/>
              <a:chExt cx="192526" cy="192527"/>
            </a:xfrm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B0164C2-442B-1C43-A97D-CBDBDF40742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B152C7F0-7ED7-0C4A-944C-85EC581F0F58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AA54992-FCB2-274E-B140-8D3782511BF2}"/>
                </a:ext>
              </a:extLst>
            </p:cNvPr>
            <p:cNvCxnSpPr>
              <a:endCxn id="244" idx="2"/>
            </p:cNvCxnSpPr>
            <p:nvPr/>
          </p:nvCxnSpPr>
          <p:spPr>
            <a:xfrm flipH="1" flipV="1">
              <a:off x="10581586" y="219235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D5F26CF-15CD-ED47-8487-3E37EAC62BA8}"/>
                </a:ext>
              </a:extLst>
            </p:cNvPr>
            <p:cNvCxnSpPr>
              <a:stCxn id="245" idx="0"/>
            </p:cNvCxnSpPr>
            <p:nvPr/>
          </p:nvCxnSpPr>
          <p:spPr>
            <a:xfrm flipV="1">
              <a:off x="10579107" y="182862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/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/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/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FC7944CD-7FFC-D944-81B3-A31AF0729FD5}"/>
                </a:ext>
              </a:extLst>
            </p:cNvPr>
            <p:cNvSpPr/>
            <p:nvPr/>
          </p:nvSpPr>
          <p:spPr>
            <a:xfrm rot="16200000">
              <a:off x="8889236" y="385292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462CD7EB-1EC1-0649-9C74-554EF027C9F5}"/>
                </a:ext>
              </a:extLst>
            </p:cNvPr>
            <p:cNvSpPr/>
            <p:nvPr/>
          </p:nvSpPr>
          <p:spPr>
            <a:xfrm rot="5080787">
              <a:off x="8504957" y="384674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612163E0-82AC-F04C-8135-8F5F9555CF31}"/>
                </a:ext>
              </a:extLst>
            </p:cNvPr>
            <p:cNvSpPr/>
            <p:nvPr/>
          </p:nvSpPr>
          <p:spPr>
            <a:xfrm rot="5080787">
              <a:off x="8331894" y="38603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181DA7D7-EC50-0242-9906-787E1DA59343}"/>
                </a:ext>
              </a:extLst>
            </p:cNvPr>
            <p:cNvSpPr/>
            <p:nvPr/>
          </p:nvSpPr>
          <p:spPr>
            <a:xfrm rot="5080787">
              <a:off x="7647277" y="3863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53CCAA4-2639-5044-A707-73A4588A7673}"/>
                </a:ext>
              </a:extLst>
            </p:cNvPr>
            <p:cNvSpPr/>
            <p:nvPr/>
          </p:nvSpPr>
          <p:spPr>
            <a:xfrm rot="5080787">
              <a:off x="6957845" y="385330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59A5CFB-45B7-6B45-87C6-404FA9800C8F}"/>
                </a:ext>
              </a:extLst>
            </p:cNvPr>
            <p:cNvCxnSpPr/>
            <p:nvPr/>
          </p:nvCxnSpPr>
          <p:spPr>
            <a:xfrm flipH="1">
              <a:off x="6862901" y="424719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riangle 233">
              <a:extLst>
                <a:ext uri="{FF2B5EF4-FFF2-40B4-BE49-F238E27FC236}">
                  <a16:creationId xmlns:a16="http://schemas.microsoft.com/office/drawing/2014/main" id="{1D1A7BED-EE31-5F41-A047-7CA6B5B80A80}"/>
                </a:ext>
              </a:extLst>
            </p:cNvPr>
            <p:cNvSpPr/>
            <p:nvPr/>
          </p:nvSpPr>
          <p:spPr>
            <a:xfrm rot="16200000" flipH="1" flipV="1">
              <a:off x="7093724" y="421348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riangle 234">
              <a:extLst>
                <a:ext uri="{FF2B5EF4-FFF2-40B4-BE49-F238E27FC236}">
                  <a16:creationId xmlns:a16="http://schemas.microsoft.com/office/drawing/2014/main" id="{30D15117-5160-1D40-B60C-09F0203BE8A8}"/>
                </a:ext>
              </a:extLst>
            </p:cNvPr>
            <p:cNvSpPr/>
            <p:nvPr/>
          </p:nvSpPr>
          <p:spPr>
            <a:xfrm rot="16200000" flipH="1" flipV="1">
              <a:off x="7802619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riangle 235">
              <a:extLst>
                <a:ext uri="{FF2B5EF4-FFF2-40B4-BE49-F238E27FC236}">
                  <a16:creationId xmlns:a16="http://schemas.microsoft.com/office/drawing/2014/main" id="{AAF6AF99-533B-A343-9A0A-9BA4D79022E6}"/>
                </a:ext>
              </a:extLst>
            </p:cNvPr>
            <p:cNvSpPr/>
            <p:nvPr/>
          </p:nvSpPr>
          <p:spPr>
            <a:xfrm rot="16200000" flipH="1" flipV="1">
              <a:off x="8499413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>
              <a:extLst>
                <a:ext uri="{FF2B5EF4-FFF2-40B4-BE49-F238E27FC236}">
                  <a16:creationId xmlns:a16="http://schemas.microsoft.com/office/drawing/2014/main" id="{8254857E-0CD1-C94F-BA30-12E3FE24E153}"/>
                </a:ext>
              </a:extLst>
            </p:cNvPr>
            <p:cNvSpPr/>
            <p:nvPr/>
          </p:nvSpPr>
          <p:spPr>
            <a:xfrm rot="16200000" flipH="1" flipV="1">
              <a:off x="7111568" y="381389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342B716C-AE59-1F4F-8B85-2C8B74B76568}"/>
                </a:ext>
              </a:extLst>
            </p:cNvPr>
            <p:cNvSpPr/>
            <p:nvPr/>
          </p:nvSpPr>
          <p:spPr>
            <a:xfrm rot="16200000" flipH="1" flipV="1">
              <a:off x="7806532" y="381389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iangle 238">
              <a:extLst>
                <a:ext uri="{FF2B5EF4-FFF2-40B4-BE49-F238E27FC236}">
                  <a16:creationId xmlns:a16="http://schemas.microsoft.com/office/drawing/2014/main" id="{BE15F975-F7A4-6749-B811-12629798FBB9}"/>
                </a:ext>
              </a:extLst>
            </p:cNvPr>
            <p:cNvSpPr/>
            <p:nvPr/>
          </p:nvSpPr>
          <p:spPr>
            <a:xfrm rot="16200000" flipH="1" flipV="1">
              <a:off x="8488537" y="381630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/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/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BD6C16B-CF9C-2745-B13D-AD651068F73B}"/>
                </a:ext>
              </a:extLst>
            </p:cNvPr>
            <p:cNvSpPr txBox="1"/>
            <p:nvPr/>
          </p:nvSpPr>
          <p:spPr>
            <a:xfrm>
              <a:off x="9393560" y="412408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3ECC415-6E99-2E4B-857D-A468BA1797F1}"/>
                </a:ext>
              </a:extLst>
            </p:cNvPr>
            <p:cNvSpPr txBox="1"/>
            <p:nvPr/>
          </p:nvSpPr>
          <p:spPr>
            <a:xfrm>
              <a:off x="7604384" y="171764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0E458AE-276D-044F-B2B6-CB0082A478C8}"/>
                </a:ext>
              </a:extLst>
            </p:cNvPr>
            <p:cNvCxnSpPr>
              <a:cxnSpLocks/>
            </p:cNvCxnSpPr>
            <p:nvPr/>
          </p:nvCxnSpPr>
          <p:spPr>
            <a:xfrm>
              <a:off x="6731605" y="3845222"/>
              <a:ext cx="37889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07B3E3A-BA36-8548-9C77-089D7A71E28C}"/>
                </a:ext>
              </a:extLst>
            </p:cNvPr>
            <p:cNvCxnSpPr>
              <a:cxnSpLocks/>
            </p:cNvCxnSpPr>
            <p:nvPr/>
          </p:nvCxnSpPr>
          <p:spPr>
            <a:xfrm>
              <a:off x="6826039" y="4247195"/>
              <a:ext cx="2726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/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/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/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/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848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11202B5-43F5-1142-A674-DB68A0DF5419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69FFF1-DF1A-0649-ACD3-50612D58C8FD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75EB60-9D58-B748-BFB3-27CB4ACC704C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39A0BD2-5BA4-324B-BF36-255FC36A2332}"/>
                </a:ext>
              </a:extLst>
            </p:cNvPr>
            <p:cNvSpPr/>
            <p:nvPr/>
          </p:nvSpPr>
          <p:spPr>
            <a:xfrm>
              <a:off x="2398805" y="2394423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0A4B4D-3869-5141-BE33-8B0436214BC8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2C5658E-C07E-854B-93BB-DB3D4BB76338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9B162E-3555-254B-A7E4-7E7BE0BEB3A2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CCE116-89BA-AA43-B531-36137A34A32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ECC6A8-AFA2-EA47-9910-53AA51966FBF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48D55A4-0100-774C-9BBB-A66C1A6A36D5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AF6DCE-952B-5E42-A48B-40FEF69A2951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FE8D82A-C615-F74D-BBAF-93BC57C3F1E5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9F630C-77D5-DB4C-BF6F-7F2BFD39C678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B585A5B-4797-DA45-AF87-C77EB5B6A1A4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D90C7-C01B-344D-B770-FD132EF11BEE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3E2BE12-76D7-3246-BD4E-3E6DF2007DB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936ACB-64EC-4C44-9AFA-533D9376F9D0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CEE7C1-BF6C-0849-9D88-492D87DB184F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213A87-8107-9B43-8BC2-800032CF6201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B743616-BF93-7040-9BD9-E7B15FF2D9DD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940BB7-49E3-8348-BAA5-744B2830F7CD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7FBE03E-426D-4D4B-A08E-EF354864E7E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A39B70-60F7-0344-ACBB-B956AD4C651F}"/>
                </a:ext>
              </a:extLst>
            </p:cNvPr>
            <p:cNvCxnSpPr>
              <a:stCxn id="91" idx="0"/>
              <a:endCxn id="9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7254D7-65CA-C741-BDA3-396A8F20A86B}"/>
                </a:ext>
              </a:extLst>
            </p:cNvPr>
            <p:cNvCxnSpPr>
              <a:endCxn id="9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75BF35-6F39-5B49-802D-603F45329FCF}"/>
                </a:ext>
              </a:extLst>
            </p:cNvPr>
            <p:cNvCxnSpPr>
              <a:cxnSpLocks/>
              <a:stCxn id="93" idx="3"/>
              <a:endCxn id="87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2E7DFE-FCD9-AF40-B91E-5D6BAB7C3EAD}"/>
                </a:ext>
              </a:extLst>
            </p:cNvPr>
            <p:cNvCxnSpPr>
              <a:cxnSpLocks/>
              <a:stCxn id="85" idx="0"/>
              <a:endCxn id="86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FF316F-B264-ED42-8966-185AFEF7707E}"/>
                </a:ext>
              </a:extLst>
            </p:cNvPr>
            <p:cNvCxnSpPr>
              <a:cxnSpLocks/>
              <a:stCxn id="80" idx="3"/>
              <a:endCxn id="79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4A88E14-EF31-F441-BAEE-19687236CF6E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3C0D4A02-1EE0-0749-B002-E9137076368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2C172C37-A7F6-3641-950A-15C9F74A420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A258A04-65C6-4545-9EF5-45AB364B8EA2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F960626-4C0C-8C41-9CBE-5CB3CC8803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C0AE3DDD-F8B8-7F45-8687-33C5C9D762A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DE445F-AEB1-644A-B289-335067A3929A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234A6ACF-C874-7F41-9F6B-E6D0AA4A4171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CE9A5600-A10E-FB42-A79D-2FCB02DFAA9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93D158-0E87-BD47-B1B9-4EA3B554EA15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DB52CD-E381-B84A-82C0-9312F93DCD99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0FF0C0-94D8-E944-A291-DA6CBCE5C92D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FF87B2-1068-7547-BD5E-6B1CD3F2151B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515035-2E39-8A4A-8F4F-C8B11DE89BE7}"/>
                </a:ext>
              </a:extLst>
            </p:cNvPr>
            <p:cNvCxnSpPr>
              <a:cxnSpLocks/>
              <a:stCxn id="90" idx="2"/>
              <a:endCxn id="56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D96F02-A48D-4C43-ABF7-A3EE2A9FCB17}"/>
                </a:ext>
              </a:extLst>
            </p:cNvPr>
            <p:cNvCxnSpPr>
              <a:cxnSpLocks/>
              <a:stCxn id="88" idx="2"/>
              <a:endCxn id="55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A50778-2AC6-C64A-899F-69DBDD4C0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FBF9557-14B0-3042-908E-4518E0CDA252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127028B-28D2-FC46-BBA2-1E2DB2950B18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B41944B-B6F2-BD41-B079-B8778D90B229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FD3DD0-099F-B847-9B7D-0BD74F2C2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32E6A4-88A3-7D41-AB0F-231666674782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0847C9-1DCB-8B4B-ABE4-6A801DC5B94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2620D5-1781-3549-876A-58ABFB1F9144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D8CC7F0-A513-FE43-84FA-F8ECC3A36C4F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2675A8-F1F0-7347-8B6E-E21562A4DD08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10E084-6516-FC40-914C-9603BB49BD5F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C6ED06F-FC7D-E940-B166-4A1CA6BA0910}"/>
                </a:ext>
              </a:extLst>
            </p:cNvPr>
            <p:cNvCxnSpPr>
              <a:stCxn id="79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D843F95-5207-CE4F-90B7-369B8A7675F5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15538-C4BB-A042-AA92-3A1800D385DA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8C13069F-2903-E44D-A92B-4E2111D408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1A4EA7EC-B304-AB40-BAD6-9FAEFEBB8D6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CEB6DC-FE5C-0E48-AF5C-2EED52AF4278}"/>
                </a:ext>
              </a:extLst>
            </p:cNvPr>
            <p:cNvCxnSpPr>
              <a:endCxn id="6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F05693-3CCF-0A49-8371-CD26127575F4}"/>
                </a:ext>
              </a:extLst>
            </p:cNvPr>
            <p:cNvCxnSpPr>
              <a:stCxn id="6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88A0CDD7-56B7-2045-9D87-AB946AA4AFF9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5EEFFC1-2EA5-A146-BC7F-4861538E723F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0D45009C-199E-ED4A-A610-E9E01EF835A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8D3933D0-F774-984E-9F38-A7A2261B5EFE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6619D407-F1DD-A34B-AD3A-E52C3E2CBE1A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1BCEBC-EF90-DE4B-8E87-01FFE6515372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1A148A8C-3202-C140-A0B0-0ED713AA2590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9EE1886B-35DD-4D4E-B082-6A6C89CC9360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F43A2DB2-CFF3-234D-9FDF-185140D33DC7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80088E07-CC6B-6D46-A9BF-174F91E1F76A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C19E8A15-6E5B-2C4C-B28B-4BAC6AD5F32E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14E4E766-8B3D-F34B-9ACB-808B4A8F7D2E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858E3-3943-8948-AB6F-61CD140D7601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2C7F6A-B2CE-DF46-918E-3AD8F6E2D4E9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3FE98B-EA70-E34C-A5F5-F1FEC074641E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2041914" y="3879157"/>
              <a:ext cx="465167" cy="263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F02728D-A93D-2F41-8837-3AE7F82FA1AE}"/>
                </a:ext>
              </a:extLst>
            </p:cNvPr>
            <p:cNvCxnSpPr>
              <a:cxnSpLocks/>
            </p:cNvCxnSpPr>
            <p:nvPr/>
          </p:nvCxnSpPr>
          <p:spPr>
            <a:xfrm>
              <a:off x="1486172" y="4284229"/>
              <a:ext cx="9461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12DE84D-8E64-284B-BF8F-4ADD6AE2426C}"/>
                </a:ext>
              </a:extLst>
            </p:cNvPr>
            <p:cNvCxnSpPr/>
            <p:nvPr/>
          </p:nvCxnSpPr>
          <p:spPr>
            <a:xfrm>
              <a:off x="2494626" y="4281375"/>
              <a:ext cx="67543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8DE69A4-FFDF-B142-B63D-C2C71F9C51BC}"/>
                </a:ext>
              </a:extLst>
            </p:cNvPr>
            <p:cNvCxnSpPr>
              <a:stCxn id="72" idx="2"/>
              <a:endCxn id="36" idx="2"/>
            </p:cNvCxnSpPr>
            <p:nvPr/>
          </p:nvCxnSpPr>
          <p:spPr>
            <a:xfrm flipV="1">
              <a:off x="2727106" y="3878732"/>
              <a:ext cx="461299" cy="5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8D1DB72-9773-E14C-BDB8-00BE2613E32F}"/>
              </a:ext>
            </a:extLst>
          </p:cNvPr>
          <p:cNvGrpSpPr/>
          <p:nvPr/>
        </p:nvGrpSpPr>
        <p:grpSpPr>
          <a:xfrm>
            <a:off x="6445305" y="1624060"/>
            <a:ext cx="4788169" cy="3096473"/>
            <a:chOff x="6445305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/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6562EF-7597-6441-A96B-F431FB7742B8}"/>
                </a:ext>
              </a:extLst>
            </p:cNvPr>
            <p:cNvSpPr txBox="1"/>
            <p:nvPr/>
          </p:nvSpPr>
          <p:spPr>
            <a:xfrm>
              <a:off x="6980252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A38877-DE4A-6843-8283-2A076A40C020}"/>
                </a:ext>
              </a:extLst>
            </p:cNvPr>
            <p:cNvSpPr txBox="1"/>
            <p:nvPr/>
          </p:nvSpPr>
          <p:spPr>
            <a:xfrm>
              <a:off x="8041092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1D526B40-0FCE-4142-91AF-9AEFBD806F6F}"/>
                </a:ext>
              </a:extLst>
            </p:cNvPr>
            <p:cNvSpPr/>
            <p:nvPr/>
          </p:nvSpPr>
          <p:spPr>
            <a:xfrm>
              <a:off x="7103602" y="1995342"/>
              <a:ext cx="2164540" cy="82909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481E3E0-ABA2-824A-8108-7112FA8DB8F9}"/>
                </a:ext>
              </a:extLst>
            </p:cNvPr>
            <p:cNvGrpSpPr/>
            <p:nvPr/>
          </p:nvGrpSpPr>
          <p:grpSpPr>
            <a:xfrm>
              <a:off x="7265021" y="2031559"/>
              <a:ext cx="317715" cy="301255"/>
              <a:chOff x="1701234" y="2146852"/>
              <a:chExt cx="317715" cy="301255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0117310-D67D-AF4B-BA39-06A9177447B3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3B286C2-4745-4547-BBE7-1587ADCF2430}"/>
                </a:ext>
              </a:extLst>
            </p:cNvPr>
            <p:cNvGrpSpPr/>
            <p:nvPr/>
          </p:nvGrpSpPr>
          <p:grpSpPr>
            <a:xfrm>
              <a:off x="7245362" y="3118296"/>
              <a:ext cx="372806" cy="301255"/>
              <a:chOff x="1794273" y="3118296"/>
              <a:chExt cx="372806" cy="30125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4D59E1B1-FEFD-3F45-B5B4-FE0969D6665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3EA483-7780-6546-A9C0-6B7F82AEA152}"/>
                </a:ext>
              </a:extLst>
            </p:cNvPr>
            <p:cNvGrpSpPr/>
            <p:nvPr/>
          </p:nvGrpSpPr>
          <p:grpSpPr>
            <a:xfrm>
              <a:off x="7929311" y="3113291"/>
              <a:ext cx="372806" cy="301255"/>
              <a:chOff x="1794273" y="3118296"/>
              <a:chExt cx="372806" cy="301255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A9B74F1-079C-284D-8E85-6BFE4188561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2C3D52A-EB8F-C042-806B-9709473C5A35}"/>
                </a:ext>
              </a:extLst>
            </p:cNvPr>
            <p:cNvGrpSpPr/>
            <p:nvPr/>
          </p:nvGrpSpPr>
          <p:grpSpPr>
            <a:xfrm>
              <a:off x="8648692" y="2031559"/>
              <a:ext cx="322524" cy="301255"/>
              <a:chOff x="1701234" y="2146852"/>
              <a:chExt cx="322524" cy="301255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64AE7D4-55BD-C345-92FE-A2D9FC10830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09CBD37-9FEA-B942-82F7-FBEE5D7B3119}"/>
                </a:ext>
              </a:extLst>
            </p:cNvPr>
            <p:cNvGrpSpPr/>
            <p:nvPr/>
          </p:nvGrpSpPr>
          <p:grpSpPr>
            <a:xfrm>
              <a:off x="8653501" y="2490084"/>
              <a:ext cx="317715" cy="301255"/>
              <a:chOff x="1701234" y="2146852"/>
              <a:chExt cx="317715" cy="301255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4B57ED4-FDC2-5E45-8EA1-A8DBEF79BBF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7EF37A-45C4-544D-BA7B-88B2F331CE99}"/>
                </a:ext>
              </a:extLst>
            </p:cNvPr>
            <p:cNvGrpSpPr/>
            <p:nvPr/>
          </p:nvGrpSpPr>
          <p:grpSpPr>
            <a:xfrm>
              <a:off x="8551293" y="3127745"/>
              <a:ext cx="490840" cy="301255"/>
              <a:chOff x="1724419" y="3118296"/>
              <a:chExt cx="490840" cy="3012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A184569E-CF99-8D4B-964E-360EA8C2314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648202-A4F9-DA4B-A7F1-F1894F0A83EB}"/>
                </a:ext>
              </a:extLst>
            </p:cNvPr>
            <p:cNvGrpSpPr/>
            <p:nvPr/>
          </p:nvGrpSpPr>
          <p:grpSpPr>
            <a:xfrm>
              <a:off x="9349721" y="3730489"/>
              <a:ext cx="372806" cy="301255"/>
              <a:chOff x="1794273" y="3118296"/>
              <a:chExt cx="372806" cy="301255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A8353A2-7A9B-1547-B6F4-9DC99239331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351DC68-5879-2844-8941-352C9D7B96B3}"/>
                </a:ext>
              </a:extLst>
            </p:cNvPr>
            <p:cNvGrpSpPr/>
            <p:nvPr/>
          </p:nvGrpSpPr>
          <p:grpSpPr>
            <a:xfrm>
              <a:off x="10005121" y="3735411"/>
              <a:ext cx="317715" cy="301255"/>
              <a:chOff x="1701234" y="2146852"/>
              <a:chExt cx="317715" cy="301255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00B5507-461C-A64E-8AFB-AD09DCAB0D36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02F95A7-F39A-3441-967C-3E03B3BA6A7B}"/>
                </a:ext>
              </a:extLst>
            </p:cNvPr>
            <p:cNvGrpSpPr/>
            <p:nvPr/>
          </p:nvGrpSpPr>
          <p:grpSpPr>
            <a:xfrm>
              <a:off x="9894277" y="2490084"/>
              <a:ext cx="490840" cy="301255"/>
              <a:chOff x="1724419" y="3118296"/>
              <a:chExt cx="490840" cy="301255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5410E08-7D62-2946-B385-3776534E85C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7ED438C-B77D-9543-A1D7-FF695A15FAC7}"/>
                </a:ext>
              </a:extLst>
            </p:cNvPr>
            <p:cNvCxnSpPr>
              <a:stCxn id="202" idx="0"/>
              <a:endCxn id="203" idx="4"/>
            </p:cNvCxnSpPr>
            <p:nvPr/>
          </p:nvCxnSpPr>
          <p:spPr>
            <a:xfrm flipH="1" flipV="1">
              <a:off x="7423879" y="233281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6CEFAD4-7919-F542-8A34-D952C3C4DDE2}"/>
                </a:ext>
              </a:extLst>
            </p:cNvPr>
            <p:cNvCxnSpPr>
              <a:endCxn id="204" idx="1"/>
            </p:cNvCxnSpPr>
            <p:nvPr/>
          </p:nvCxnSpPr>
          <p:spPr>
            <a:xfrm>
              <a:off x="6942184" y="2182186"/>
              <a:ext cx="32283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2C3D8C9-035A-B741-8A0E-B1F8E6000B61}"/>
                </a:ext>
              </a:extLst>
            </p:cNvPr>
            <p:cNvCxnSpPr>
              <a:cxnSpLocks/>
              <a:stCxn id="204" idx="3"/>
              <a:endCxn id="198" idx="1"/>
            </p:cNvCxnSpPr>
            <p:nvPr/>
          </p:nvCxnSpPr>
          <p:spPr>
            <a:xfrm>
              <a:off x="7582736" y="2182186"/>
              <a:ext cx="106595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EDFD782-166B-4B4A-A7D2-15704AD2E60B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H="1" flipV="1">
              <a:off x="8807550" y="2332814"/>
              <a:ext cx="4809" cy="1770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B62FC93-FA77-0A4A-B9A0-CE05B605A723}"/>
                </a:ext>
              </a:extLst>
            </p:cNvPr>
            <p:cNvCxnSpPr>
              <a:cxnSpLocks/>
              <a:stCxn id="191" idx="3"/>
              <a:endCxn id="190" idx="1"/>
            </p:cNvCxnSpPr>
            <p:nvPr/>
          </p:nvCxnSpPr>
          <p:spPr>
            <a:xfrm>
              <a:off x="9722527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635F379-B209-5248-ABFB-E2E0D7F91B1F}"/>
                </a:ext>
              </a:extLst>
            </p:cNvPr>
            <p:cNvGrpSpPr/>
            <p:nvPr/>
          </p:nvGrpSpPr>
          <p:grpSpPr>
            <a:xfrm rot="21317275">
              <a:off x="7393999" y="3809293"/>
              <a:ext cx="107365" cy="145213"/>
              <a:chOff x="2601257" y="4031743"/>
              <a:chExt cx="192526" cy="192527"/>
            </a:xfrm>
          </p:grpSpPr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77F6E5D9-2855-8F4E-AA79-83978955D7D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9CA684F1-9737-014C-A498-E38EE31B8CC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6100F4-74F1-0E4E-BC93-13E761296E2A}"/>
                </a:ext>
              </a:extLst>
            </p:cNvPr>
            <p:cNvGrpSpPr/>
            <p:nvPr/>
          </p:nvGrpSpPr>
          <p:grpSpPr>
            <a:xfrm rot="21317275">
              <a:off x="8080036" y="3815250"/>
              <a:ext cx="107365" cy="145213"/>
              <a:chOff x="2601257" y="4031743"/>
              <a:chExt cx="192526" cy="192527"/>
            </a:xfrm>
          </p:grpSpPr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E98A34DC-F185-1B4A-A319-697EE763223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1721A2FA-B3BC-D941-B8F1-A28CB596AC5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9E63540-F936-E74F-8BEF-74C103224B8D}"/>
                </a:ext>
              </a:extLst>
            </p:cNvPr>
            <p:cNvGrpSpPr/>
            <p:nvPr/>
          </p:nvGrpSpPr>
          <p:grpSpPr>
            <a:xfrm rot="21317275">
              <a:off x="8765477" y="3808509"/>
              <a:ext cx="107365" cy="145213"/>
              <a:chOff x="2601257" y="4031743"/>
              <a:chExt cx="192526" cy="192527"/>
            </a:xfrm>
          </p:grpSpPr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CDD3BF98-E44A-EF48-BE06-46C3F7A1271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15AD8E55-8147-2949-8328-0F5A14A3524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5BFA0F-E32C-9F4E-8EEE-24F446FFDA95}"/>
                </a:ext>
              </a:extLst>
            </p:cNvPr>
            <p:cNvCxnSpPr>
              <a:cxnSpLocks/>
              <a:stCxn id="185" idx="2"/>
              <a:endCxn id="184" idx="0"/>
            </p:cNvCxnSpPr>
            <p:nvPr/>
          </p:nvCxnSpPr>
          <p:spPr>
            <a:xfrm>
              <a:off x="7492158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F940BED-6227-4948-9387-C1BDBB1519B8}"/>
                </a:ext>
              </a:extLst>
            </p:cNvPr>
            <p:cNvCxnSpPr>
              <a:cxnSpLocks/>
              <a:stCxn id="183" idx="2"/>
            </p:cNvCxnSpPr>
            <p:nvPr/>
          </p:nvCxnSpPr>
          <p:spPr>
            <a:xfrm flipV="1">
              <a:off x="8178195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28432B2-75DF-0841-A6EE-9C56B90807C3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8865601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80EC66-0099-E940-A8DF-6BF81887B2ED}"/>
                </a:ext>
              </a:extLst>
            </p:cNvPr>
            <p:cNvCxnSpPr>
              <a:cxnSpLocks/>
            </p:cNvCxnSpPr>
            <p:nvPr/>
          </p:nvCxnSpPr>
          <p:spPr>
            <a:xfrm>
              <a:off x="6819221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C84B69F-BA8D-884B-819C-BB1633352E22}"/>
                </a:ext>
              </a:extLst>
            </p:cNvPr>
            <p:cNvCxnSpPr>
              <a:cxnSpLocks/>
              <a:stCxn id="201" idx="2"/>
              <a:endCxn id="163" idx="0"/>
            </p:cNvCxnSpPr>
            <p:nvPr/>
          </p:nvCxnSpPr>
          <p:spPr>
            <a:xfrm flipH="1">
              <a:off x="7430567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EC6476E-8176-AE4B-84DE-F93C6AE8BA4F}"/>
                </a:ext>
              </a:extLst>
            </p:cNvPr>
            <p:cNvCxnSpPr>
              <a:cxnSpLocks/>
              <a:stCxn id="199" idx="2"/>
              <a:endCxn id="162" idx="0"/>
            </p:cNvCxnSpPr>
            <p:nvPr/>
          </p:nvCxnSpPr>
          <p:spPr>
            <a:xfrm>
              <a:off x="8115714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1DC7F1-7820-1A4C-ABCA-A583E3955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3225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FF2D9C89-8CFC-A148-A2A1-4AB017562408}"/>
                </a:ext>
              </a:extLst>
            </p:cNvPr>
            <p:cNvSpPr/>
            <p:nvPr/>
          </p:nvSpPr>
          <p:spPr>
            <a:xfrm rot="4952950">
              <a:off x="7034232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3738C141-EEAD-C943-94D7-A4655C6B9493}"/>
                </a:ext>
              </a:extLst>
            </p:cNvPr>
            <p:cNvSpPr/>
            <p:nvPr/>
          </p:nvSpPr>
          <p:spPr>
            <a:xfrm rot="4952950">
              <a:off x="7722187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1F92C9F0-F6F0-C045-959F-AB06B1C8FDA0}"/>
                </a:ext>
              </a:extLst>
            </p:cNvPr>
            <p:cNvSpPr/>
            <p:nvPr/>
          </p:nvSpPr>
          <p:spPr>
            <a:xfrm rot="4952950">
              <a:off x="8412305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1F2779A-F383-DE4D-8914-6D340FC7D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466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F1A9B6-0FA2-254A-AE45-57A3EE2E9343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8115714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2FE1808-FB08-0349-9AC2-3688C5813F1C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8115714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4E63884-216A-2C44-A061-C1A4C3CB6DB9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66" y="2182313"/>
              <a:ext cx="198422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51EAE46D-1A5E-BD48-A394-2685A2BED57E}"/>
                </a:ext>
              </a:extLst>
            </p:cNvPr>
            <p:cNvSpPr/>
            <p:nvPr/>
          </p:nvSpPr>
          <p:spPr>
            <a:xfrm rot="21190350">
              <a:off x="9745295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8BFCBD3D-CA10-9E42-B324-1B354981A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345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63C08CA-818C-164E-8DA1-0D8FA797896F}"/>
                </a:ext>
              </a:extLst>
            </p:cNvPr>
            <p:cNvCxnSpPr>
              <a:cxnSpLocks/>
              <a:stCxn id="187" idx="2"/>
              <a:endCxn id="189" idx="0"/>
            </p:cNvCxnSpPr>
            <p:nvPr/>
          </p:nvCxnSpPr>
          <p:spPr>
            <a:xfrm>
              <a:off x="10150534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027D130-1506-DF4C-8AD6-5F2A1C5C6F7C}"/>
                </a:ext>
              </a:extLst>
            </p:cNvPr>
            <p:cNvCxnSpPr>
              <a:stCxn id="190" idx="3"/>
            </p:cNvCxnSpPr>
            <p:nvPr/>
          </p:nvCxnSpPr>
          <p:spPr>
            <a:xfrm>
              <a:off x="10322836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CBD62006-1634-0C45-A317-7C4E067CB1CE}"/>
                </a:ext>
              </a:extLst>
            </p:cNvPr>
            <p:cNvSpPr/>
            <p:nvPr/>
          </p:nvSpPr>
          <p:spPr>
            <a:xfrm rot="4952950">
              <a:off x="10265069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06CFB54-D6C2-F740-85BD-8E37CFCDE5A9}"/>
                </a:ext>
              </a:extLst>
            </p:cNvPr>
            <p:cNvGrpSpPr/>
            <p:nvPr/>
          </p:nvGrpSpPr>
          <p:grpSpPr>
            <a:xfrm rot="5013920">
              <a:off x="10602186" y="2109579"/>
              <a:ext cx="107365" cy="145213"/>
              <a:chOff x="2601257" y="4031743"/>
              <a:chExt cx="192526" cy="192527"/>
            </a:xfrm>
          </p:grpSpPr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2A529802-3E4C-4846-AF36-EE7A70A3B1D9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B3C9D975-384B-944F-82F6-3E4957319EB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C13AF2-1161-9B4A-A2C7-C28EBC5BBE7D}"/>
                </a:ext>
              </a:extLst>
            </p:cNvPr>
            <p:cNvCxnSpPr>
              <a:endCxn id="179" idx="2"/>
            </p:cNvCxnSpPr>
            <p:nvPr/>
          </p:nvCxnSpPr>
          <p:spPr>
            <a:xfrm flipH="1" flipV="1">
              <a:off x="10660869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8D8DC19-E833-264E-9274-CF0A33AC3A0A}"/>
                </a:ext>
              </a:extLst>
            </p:cNvPr>
            <p:cNvCxnSpPr>
              <a:stCxn id="180" idx="0"/>
            </p:cNvCxnSpPr>
            <p:nvPr/>
          </p:nvCxnSpPr>
          <p:spPr>
            <a:xfrm flipV="1">
              <a:off x="10658390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/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/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/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D34E424B-4DA0-AD44-8CD0-5F9B17054FBB}"/>
                </a:ext>
              </a:extLst>
            </p:cNvPr>
            <p:cNvSpPr/>
            <p:nvPr/>
          </p:nvSpPr>
          <p:spPr>
            <a:xfrm rot="16200000">
              <a:off x="8968519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28401812-ECA7-844D-A6C3-EC49C196F4C6}"/>
                </a:ext>
              </a:extLst>
            </p:cNvPr>
            <p:cNvSpPr/>
            <p:nvPr/>
          </p:nvSpPr>
          <p:spPr>
            <a:xfrm rot="5080787">
              <a:off x="8584240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071F5D8C-A73A-3147-B69C-9FD7C5BD8F30}"/>
                </a:ext>
              </a:extLst>
            </p:cNvPr>
            <p:cNvSpPr/>
            <p:nvPr/>
          </p:nvSpPr>
          <p:spPr>
            <a:xfrm rot="5080787">
              <a:off x="8411177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BAF3930-F3F3-C34F-949A-F1DB5DB6819E}"/>
                </a:ext>
              </a:extLst>
            </p:cNvPr>
            <p:cNvSpPr/>
            <p:nvPr/>
          </p:nvSpPr>
          <p:spPr>
            <a:xfrm rot="5080787">
              <a:off x="7726560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F29E7013-67C6-1A4A-B45B-4E287C081725}"/>
                </a:ext>
              </a:extLst>
            </p:cNvPr>
            <p:cNvSpPr/>
            <p:nvPr/>
          </p:nvSpPr>
          <p:spPr>
            <a:xfrm rot="5080787">
              <a:off x="7037128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0DE9D5-CAE4-0C40-BEF3-A0A79F07DDD0}"/>
                </a:ext>
              </a:extLst>
            </p:cNvPr>
            <p:cNvCxnSpPr/>
            <p:nvPr/>
          </p:nvCxnSpPr>
          <p:spPr>
            <a:xfrm flipH="1">
              <a:off x="6942184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riangle 164">
              <a:extLst>
                <a:ext uri="{FF2B5EF4-FFF2-40B4-BE49-F238E27FC236}">
                  <a16:creationId xmlns:a16="http://schemas.microsoft.com/office/drawing/2014/main" id="{9FEDDB2C-FE7F-0949-BFFB-0307D18604E6}"/>
                </a:ext>
              </a:extLst>
            </p:cNvPr>
            <p:cNvSpPr/>
            <p:nvPr/>
          </p:nvSpPr>
          <p:spPr>
            <a:xfrm rot="16200000" flipH="1" flipV="1">
              <a:off x="71730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riangle 165">
              <a:extLst>
                <a:ext uri="{FF2B5EF4-FFF2-40B4-BE49-F238E27FC236}">
                  <a16:creationId xmlns:a16="http://schemas.microsoft.com/office/drawing/2014/main" id="{6E0D5D48-BF59-7D43-86E0-36C75E38993F}"/>
                </a:ext>
              </a:extLst>
            </p:cNvPr>
            <p:cNvSpPr/>
            <p:nvPr/>
          </p:nvSpPr>
          <p:spPr>
            <a:xfrm rot="16200000" flipH="1" flipV="1">
              <a:off x="7881902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559FE5D4-D0C7-4A4E-9FC5-0B92CD7F1382}"/>
                </a:ext>
              </a:extLst>
            </p:cNvPr>
            <p:cNvSpPr/>
            <p:nvPr/>
          </p:nvSpPr>
          <p:spPr>
            <a:xfrm rot="16200000" flipH="1" flipV="1">
              <a:off x="8578696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284E9AEF-20C4-A441-9E0A-F465507571F2}"/>
                </a:ext>
              </a:extLst>
            </p:cNvPr>
            <p:cNvSpPr/>
            <p:nvPr/>
          </p:nvSpPr>
          <p:spPr>
            <a:xfrm rot="16200000" flipH="1" flipV="1">
              <a:off x="7190851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62A35950-89D2-5A4F-A585-0D6D723F0EA6}"/>
                </a:ext>
              </a:extLst>
            </p:cNvPr>
            <p:cNvSpPr/>
            <p:nvPr/>
          </p:nvSpPr>
          <p:spPr>
            <a:xfrm rot="16200000" flipH="1" flipV="1">
              <a:off x="7885815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riangle 169">
              <a:extLst>
                <a:ext uri="{FF2B5EF4-FFF2-40B4-BE49-F238E27FC236}">
                  <a16:creationId xmlns:a16="http://schemas.microsoft.com/office/drawing/2014/main" id="{8D991670-D629-8C41-8FF2-DE3753B7E258}"/>
                </a:ext>
              </a:extLst>
            </p:cNvPr>
            <p:cNvSpPr/>
            <p:nvPr/>
          </p:nvSpPr>
          <p:spPr>
            <a:xfrm rot="16200000" flipH="1" flipV="1">
              <a:off x="8567820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/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/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CFE0336-1377-8343-8525-361D317F1BC9}"/>
                </a:ext>
              </a:extLst>
            </p:cNvPr>
            <p:cNvSpPr txBox="1"/>
            <p:nvPr/>
          </p:nvSpPr>
          <p:spPr>
            <a:xfrm>
              <a:off x="9472843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96D87DB-03AC-3444-9633-3033DC4035D2}"/>
                </a:ext>
              </a:extLst>
            </p:cNvPr>
            <p:cNvSpPr txBox="1"/>
            <p:nvPr/>
          </p:nvSpPr>
          <p:spPr>
            <a:xfrm>
              <a:off x="7683667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/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/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/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/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06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30529</TotalTime>
  <Words>472</Words>
  <Application>Microsoft Macintosh PowerPoint</Application>
  <PresentationFormat>Widescreen</PresentationFormat>
  <Paragraphs>259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27</cp:revision>
  <dcterms:created xsi:type="dcterms:W3CDTF">2022-06-25T03:47:41Z</dcterms:created>
  <dcterms:modified xsi:type="dcterms:W3CDTF">2022-07-16T08:37:15Z</dcterms:modified>
</cp:coreProperties>
</file>