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>
        <p:scale>
          <a:sx n="248" d="100"/>
          <a:sy n="248" d="100"/>
        </p:scale>
        <p:origin x="-15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DAE4-F9AF-0A41-A241-DF522225C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B2D06-19D9-1F4D-A5B5-4DE1C96F1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4757-1C32-9B49-910D-9DCD62A0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E7522-2720-B245-8BF5-843DCF24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1DBE2-4AB7-BB4B-BD04-2E1B9736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956E-4C36-A944-A345-03F18DDA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87DBA-8DCE-5649-A289-4B20E07A5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9C10B-81D9-304C-B6F2-5AA0AA51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78085-4D59-164C-B6A2-6CCE2959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23F55-6F06-0147-8F70-E2F3FBE6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1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AC2AA-C6C6-564E-A091-3CA27B02B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8E352-E865-F04A-9E5D-FC67FD146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B8DEB-F4D8-2A49-B04F-02C83BDB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4CF2E-E567-704E-A848-88A75A3F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7750-1828-C84F-8926-9A1942D7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9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7B7E-AE96-5340-8BFF-A9888516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A13B-4FC4-2A4B-8343-35964FAA2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3C579-01A1-DB47-837B-8A0B35D5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2B33-5B28-0340-86FE-DBA0029F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D736-EE26-8240-8B1C-B6FE9369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4EF7-7924-2143-9F74-B3B1AC82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33121-F8D6-D447-952A-CD9C8A34D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A50B1-0CAF-CB45-B059-A408737F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753CE-F375-AC41-BC22-0826A9BC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0906C-E9DE-2B4D-9F79-F92AE923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5493-CA02-9446-978B-B20CA136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0C387-6DE3-3F4E-865B-BD01FB33E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9AF5C-5FB1-324F-BE07-6674A174B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0C975-366C-B34F-AE4D-62B32C67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9DDE0-82A8-A041-9257-CEF7C1A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BB2C4-E7FE-3C47-8D5D-DFE4B53F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1356-FFD4-1F46-AF38-B33C1648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2CC69-9695-3843-9613-936FF384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FE751-6411-E043-8BC7-E1D8E8921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8B288-01FD-BD45-A38B-7072C16C9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EE0A6-904B-DE4D-89DD-BAD4BCFEA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48035-AAE4-714A-AB5E-DF03488D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1402C-6402-4D4B-A32E-91DBE68D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B9060-5285-6A42-A520-21104936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5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5705-BABE-3A44-BAB0-34E855C2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627C3-A35C-C041-AE83-567CD913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625FB-33CE-AB43-B898-344CA1FC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278C8-C592-3041-8FBD-ACC116E0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6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DEA9E-2AD4-0F44-A25A-95311897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EB82F-CC1F-F743-9F46-FEC82B35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CFBDB-00C4-0946-B13D-DB53E3D2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4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6572-D9BF-A74D-A0DB-C98E5AC4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136A-A9C3-6146-B5E1-792EB675D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BF56A-3516-9F42-8D6A-DB168CB2A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C7B37-A7EB-6041-AB93-F1DBFA7D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75DD6-C322-9147-A7BB-A971F99F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8BBB5-3A57-C84B-A27C-2B552B41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3AB1-941B-E047-9A75-735CBA9C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EAC38-6EA3-CA4C-A894-B9235540E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B19B2-D2DF-5241-8164-AA40251DB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A1757-184E-ED42-B66E-F69988A6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C7B3C-7925-2E4E-8F8C-2CD1A27A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7D61E-064A-4241-8118-88345DF2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66B9F-6D56-0F4D-A854-09581F6E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6B7B2-671B-C74F-B856-DD29A5997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D2FAD-D251-AF48-8684-E8E799867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DE32-1CB1-054C-A2FB-0B7C717E4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FFB87-0397-6140-B52B-869B9AD8B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747CE78-20D4-5A44-893C-4835BAB019EC}"/>
              </a:ext>
            </a:extLst>
          </p:cNvPr>
          <p:cNvGrpSpPr/>
          <p:nvPr/>
        </p:nvGrpSpPr>
        <p:grpSpPr>
          <a:xfrm>
            <a:off x="1626697" y="1007237"/>
            <a:ext cx="3804469" cy="779522"/>
            <a:chOff x="1626697" y="1007237"/>
            <a:chExt cx="3804469" cy="7795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63E6B8F-13B8-5246-931F-6BAF6827A282}"/>
                </a:ext>
              </a:extLst>
            </p:cNvPr>
            <p:cNvSpPr/>
            <p:nvPr/>
          </p:nvSpPr>
          <p:spPr>
            <a:xfrm>
              <a:off x="2322786" y="1239520"/>
              <a:ext cx="569427" cy="547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6" name="Curved Connector 5">
              <a:extLst>
                <a:ext uri="{FF2B5EF4-FFF2-40B4-BE49-F238E27FC236}">
                  <a16:creationId xmlns:a16="http://schemas.microsoft.com/office/drawing/2014/main" id="{B066D631-2807-3041-8AD2-E0730449FBC6}"/>
                </a:ext>
              </a:extLst>
            </p:cNvPr>
            <p:cNvCxnSpPr>
              <a:stCxn id="4" idx="6"/>
              <a:endCxn id="4" idx="2"/>
            </p:cNvCxnSpPr>
            <p:nvPr/>
          </p:nvCxnSpPr>
          <p:spPr>
            <a:xfrm flipH="1">
              <a:off x="2322786" y="1513140"/>
              <a:ext cx="569427" cy="12700"/>
            </a:xfrm>
            <a:prstGeom prst="curvedConnector5">
              <a:avLst>
                <a:gd name="adj1" fmla="val -40146"/>
                <a:gd name="adj2" fmla="val 3954488"/>
                <a:gd name="adj3" fmla="val 1401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5A5468AB-43A4-0248-8250-D38199520751}"/>
                </a:ext>
              </a:extLst>
            </p:cNvPr>
            <p:cNvCxnSpPr>
              <a:cxnSpLocks/>
            </p:cNvCxnSpPr>
            <p:nvPr/>
          </p:nvCxnSpPr>
          <p:spPr>
            <a:xfrm>
              <a:off x="1695822" y="1252221"/>
              <a:ext cx="649189" cy="1467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324912-8861-1547-8C78-293FAA6392B9}"/>
                    </a:ext>
                  </a:extLst>
                </p:cNvPr>
                <p:cNvSpPr txBox="1"/>
                <p:nvPr/>
              </p:nvSpPr>
              <p:spPr>
                <a:xfrm>
                  <a:off x="2458612" y="1382334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324912-8861-1547-8C78-293FAA639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612" y="1382334"/>
                  <a:ext cx="297774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4E3325D-34DD-2A4B-B273-7969D87382AB}"/>
                </a:ext>
              </a:extLst>
            </p:cNvPr>
            <p:cNvCxnSpPr>
              <a:stCxn id="4" idx="6"/>
            </p:cNvCxnSpPr>
            <p:nvPr/>
          </p:nvCxnSpPr>
          <p:spPr>
            <a:xfrm flipV="1">
              <a:off x="2892213" y="1513139"/>
              <a:ext cx="8130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8D075F8-550B-8645-AD7D-242A99119D5E}"/>
                    </a:ext>
                  </a:extLst>
                </p:cNvPr>
                <p:cNvSpPr txBox="1"/>
                <p:nvPr/>
              </p:nvSpPr>
              <p:spPr>
                <a:xfrm>
                  <a:off x="1626697" y="1007237"/>
                  <a:ext cx="344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8D075F8-550B-8645-AD7D-242A99119D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697" y="1007237"/>
                  <a:ext cx="344197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F5657-FD68-AB4D-8FC2-619A94E989B1}"/>
                    </a:ext>
                  </a:extLst>
                </p:cNvPr>
                <p:cNvSpPr txBox="1"/>
                <p:nvPr/>
              </p:nvSpPr>
              <p:spPr>
                <a:xfrm>
                  <a:off x="3627403" y="1355842"/>
                  <a:ext cx="1803763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,…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F5657-FD68-AB4D-8FC2-619A94E989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403" y="1355842"/>
                  <a:ext cx="1803763" cy="3456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5622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2</cp:revision>
  <dcterms:created xsi:type="dcterms:W3CDTF">2022-06-25T03:47:41Z</dcterms:created>
  <dcterms:modified xsi:type="dcterms:W3CDTF">2022-06-25T14:04:14Z</dcterms:modified>
</cp:coreProperties>
</file>