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315" d="100"/>
          <a:sy n="315" d="100"/>
        </p:scale>
        <p:origin x="-632" y="-4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DD7-2AAA-4146-B884-0372D2E1ED83}" type="datetimeFigureOut">
              <a:rPr lang="en-US" smtClean="0"/>
              <a:t>7/9/22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9F9F-20DC-964E-9CCF-43C4D428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9F9F-20DC-964E-9CCF-43C4D4286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3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65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64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63.png"/><Relationship Id="rId28" Type="http://schemas.openxmlformats.org/officeDocument/2006/relationships/image" Target="../media/image125.png"/><Relationship Id="rId36" Type="http://schemas.openxmlformats.org/officeDocument/2006/relationships/image" Target="../media/image175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7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69.png"/><Relationship Id="rId35" Type="http://schemas.openxmlformats.org/officeDocument/2006/relationships/image" Target="../media/image174.png"/><Relationship Id="rId8" Type="http://schemas.openxmlformats.org/officeDocument/2006/relationships/image" Target="../media/image133.png"/><Relationship Id="rId3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6926309-FB8B-254B-8740-E9D5F3DAEB26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7705D69-03A4-BD4F-84C1-934A424A6B5C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6366022" y="1589880"/>
            <a:chExt cx="4788169" cy="3096473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6899351" y="2521784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6900969" y="444013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7961809" y="443714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7185738" y="199737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37B9D69-6D1A-8048-8D77-F71D037EF60F}"/>
                </a:ext>
              </a:extLst>
            </p:cNvPr>
            <p:cNvSpPr/>
            <p:nvPr/>
          </p:nvSpPr>
          <p:spPr>
            <a:xfrm>
              <a:off x="7166079" y="3084116"/>
              <a:ext cx="372806" cy="30125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/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7850028" y="307911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8569409" y="199737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8574218" y="245590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8472010" y="309356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9270438" y="369630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9925838" y="370123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9814994" y="245590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7344596" y="229863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6862901" y="214800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7503453" y="214800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8728267" y="229863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9643244" y="384693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7314716" y="377511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8000753" y="378107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8686194" y="377432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7412875" y="384405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8098912" y="384497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8786318" y="384497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38" y="384497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7351284" y="3385371"/>
              <a:ext cx="1198" cy="64318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8036431" y="338036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942" y="339482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6954949" y="345197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7642904" y="345445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8333022" y="34519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183" y="274889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8036431" y="260653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8036431" y="260653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83" y="214813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9666012" y="2150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62" y="230854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10071251" y="275715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0243553" y="385185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10185786" y="345709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10522903" y="207539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10581586" y="219235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10579107" y="182862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8889236" y="385292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8504957" y="384674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8331894" y="38603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7647277" y="3863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6957845" y="385330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6862901" y="424719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7093724" y="421348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7802619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8499413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7111568" y="381389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7806532" y="381389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8488537" y="381630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9393560" y="412408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7604384" y="171764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E458AE-276D-044F-B2B6-CB0082A478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1605" y="3845222"/>
              <a:ext cx="37889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7B3E3A-BA36-8548-9C77-089D7A71E28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039" y="4247195"/>
              <a:ext cx="2726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/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/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/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/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1202B5-43F5-1142-A674-DB68A0DF5419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69FFF1-DF1A-0649-ACD3-50612D58C8FD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75EB60-9D58-B748-BFB3-27CB4ACC704C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39A0BD2-5BA4-324B-BF36-255FC36A2332}"/>
                </a:ext>
              </a:extLst>
            </p:cNvPr>
            <p:cNvSpPr/>
            <p:nvPr/>
          </p:nvSpPr>
          <p:spPr>
            <a:xfrm>
              <a:off x="2398805" y="2394423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0A4B4D-3869-5141-BE33-8B0436214BC8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C5658E-C07E-854B-93BB-DB3D4BB76338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9B162E-3555-254B-A7E4-7E7BE0BEB3A2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CCE116-89BA-AA43-B531-36137A34A32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ECC6A8-AFA2-EA47-9910-53AA51966FBF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8D55A4-0100-774C-9BBB-A66C1A6A36D5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AF6DCE-952B-5E42-A48B-40FEF69A2951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FE8D82A-C615-F74D-BBAF-93BC57C3F1E5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9F630C-77D5-DB4C-BF6F-7F2BFD39C678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585A5B-4797-DA45-AF87-C77EB5B6A1A4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D90C7-C01B-344D-B770-FD132EF11BEE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3E2BE12-76D7-3246-BD4E-3E6DF2007DB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936ACB-64EC-4C44-9AFA-533D9376F9D0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CEE7C1-BF6C-0849-9D88-492D87DB184F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213A87-8107-9B43-8BC2-800032CF6201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B743616-BF93-7040-9BD9-E7B15FF2D9DD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940BB7-49E3-8348-BAA5-744B2830F7CD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7FBE03E-426D-4D4B-A08E-EF354864E7E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A39B70-60F7-0344-ACBB-B956AD4C651F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7254D7-65CA-C741-BDA3-396A8F20A86B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75BF35-6F39-5B49-802D-603F45329FCF}"/>
                </a:ext>
              </a:extLst>
            </p:cNvPr>
            <p:cNvCxnSpPr>
              <a:cxnSpLocks/>
              <a:stCxn id="93" idx="3"/>
              <a:endCxn id="87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2E7DFE-FCD9-AF40-B91E-5D6BAB7C3EAD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FF316F-B264-ED42-8966-185AFEF7707E}"/>
                </a:ext>
              </a:extLst>
            </p:cNvPr>
            <p:cNvCxnSpPr>
              <a:cxnSpLocks/>
              <a:stCxn id="80" idx="3"/>
              <a:endCxn id="79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A88E14-EF31-F441-BAEE-19687236CF6E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3C0D4A02-1EE0-0749-B002-E9137076368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2C172C37-A7F6-3641-950A-15C9F74A420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258A04-65C6-4545-9EF5-45AB364B8EA2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F960626-4C0C-8C41-9CBE-5CB3CC8803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0AE3DDD-F8B8-7F45-8687-33C5C9D762A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DE445F-AEB1-644A-B289-335067A3929A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234A6ACF-C874-7F41-9F6B-E6D0AA4A4171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E9A5600-A10E-FB42-A79D-2FCB02DFAA9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93D158-0E87-BD47-B1B9-4EA3B554EA15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DB52CD-E381-B84A-82C0-9312F93DCD99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0FF0C0-94D8-E944-A291-DA6CBCE5C92D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FF87B2-1068-7547-BD5E-6B1CD3F2151B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515035-2E39-8A4A-8F4F-C8B11DE89BE7}"/>
                </a:ext>
              </a:extLst>
            </p:cNvPr>
            <p:cNvCxnSpPr>
              <a:cxnSpLocks/>
              <a:stCxn id="90" idx="2"/>
              <a:endCxn id="56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6F02-A48D-4C43-ABF7-A3EE2A9FCB17}"/>
                </a:ext>
              </a:extLst>
            </p:cNvPr>
            <p:cNvCxnSpPr>
              <a:cxnSpLocks/>
              <a:stCxn id="88" idx="2"/>
              <a:endCxn id="55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A50778-2AC6-C64A-899F-69DBDD4C0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FBF9557-14B0-3042-908E-4518E0CDA252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127028B-28D2-FC46-BBA2-1E2DB2950B18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B41944B-B6F2-BD41-B079-B8778D90B229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FD3DD0-099F-B847-9B7D-0BD74F2C2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32E6A4-88A3-7D41-AB0F-231666674782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0847C9-1DCB-8B4B-ABE4-6A801DC5B94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2620D5-1781-3549-876A-58ABFB1F914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D8CC7F0-A513-FE43-84FA-F8ECC3A36C4F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2675A8-F1F0-7347-8B6E-E21562A4DD08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0E084-6516-FC40-914C-9603BB49BD5F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6ED06F-FC7D-E940-B166-4A1CA6BA0910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D843F95-5207-CE4F-90B7-369B8A7675F5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15538-C4BB-A042-AA92-3A1800D385DA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8C13069F-2903-E44D-A92B-4E2111D408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A4EA7EC-B304-AB40-BAD6-9FAEFEBB8D6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EB6DC-FE5C-0E48-AF5C-2EED52AF4278}"/>
                </a:ext>
              </a:extLst>
            </p:cNvPr>
            <p:cNvCxnSpPr>
              <a:endCxn id="6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F05693-3CCF-0A49-8371-CD26127575F4}"/>
                </a:ext>
              </a:extLst>
            </p:cNvPr>
            <p:cNvCxnSpPr>
              <a:stCxn id="6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8A0CDD7-56B7-2045-9D87-AB946AA4AFF9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5EEFFC1-2EA5-A146-BC7F-4861538E723F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D45009C-199E-ED4A-A610-E9E01EF835A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D3933D0-F774-984E-9F38-A7A2261B5EFE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6619D407-F1DD-A34B-AD3A-E52C3E2CBE1A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1BCEBC-EF90-DE4B-8E87-01FFE6515372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1A148A8C-3202-C140-A0B0-0ED713AA2590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9EE1886B-35DD-4D4E-B082-6A6C89CC9360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F43A2DB2-CFF3-234D-9FDF-185140D33DC7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0088E07-CC6B-6D46-A9BF-174F91E1F76A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C19E8A15-6E5B-2C4C-B28B-4BAC6AD5F32E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4E4E766-8B3D-F34B-9ACB-808B4A8F7D2E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858E3-3943-8948-AB6F-61CD140D7601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2C7F6A-B2CE-DF46-918E-3AD8F6E2D4E9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3FE98B-EA70-E34C-A5F5-F1FEC074641E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2041914" y="3879157"/>
              <a:ext cx="465167" cy="26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F02728D-A93D-2F41-8837-3AE7F82F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486172" y="4284229"/>
              <a:ext cx="9461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2DE84D-8E64-284B-BF8F-4ADD6AE2426C}"/>
                </a:ext>
              </a:extLst>
            </p:cNvPr>
            <p:cNvCxnSpPr/>
            <p:nvPr/>
          </p:nvCxnSpPr>
          <p:spPr>
            <a:xfrm>
              <a:off x="2494626" y="4281375"/>
              <a:ext cx="67543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8DE69A4-FFDF-B142-B63D-C2C71F9C51BC}"/>
                </a:ext>
              </a:extLst>
            </p:cNvPr>
            <p:cNvCxnSpPr>
              <a:stCxn id="72" idx="2"/>
              <a:endCxn id="36" idx="2"/>
            </p:cNvCxnSpPr>
            <p:nvPr/>
          </p:nvCxnSpPr>
          <p:spPr>
            <a:xfrm flipV="1">
              <a:off x="2727106" y="3878732"/>
              <a:ext cx="461299" cy="5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D1DB72-9773-E14C-BDB8-00BE2613E32F}"/>
              </a:ext>
            </a:extLst>
          </p:cNvPr>
          <p:cNvGrpSpPr/>
          <p:nvPr/>
        </p:nvGrpSpPr>
        <p:grpSpPr>
          <a:xfrm>
            <a:off x="6445305" y="1624060"/>
            <a:ext cx="4788169" cy="3096473"/>
            <a:chOff x="6445305" y="1624060"/>
            <a:chExt cx="4788169" cy="30964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/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6562EF-7597-6441-A96B-F431FB7742B8}"/>
                </a:ext>
              </a:extLst>
            </p:cNvPr>
            <p:cNvSpPr txBox="1"/>
            <p:nvPr/>
          </p:nvSpPr>
          <p:spPr>
            <a:xfrm>
              <a:off x="6980252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8877-DE4A-6843-8283-2A076A40C020}"/>
                </a:ext>
              </a:extLst>
            </p:cNvPr>
            <p:cNvSpPr txBox="1"/>
            <p:nvPr/>
          </p:nvSpPr>
          <p:spPr>
            <a:xfrm>
              <a:off x="8041092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1D526B40-0FCE-4142-91AF-9AEFBD806F6F}"/>
                </a:ext>
              </a:extLst>
            </p:cNvPr>
            <p:cNvSpPr/>
            <p:nvPr/>
          </p:nvSpPr>
          <p:spPr>
            <a:xfrm>
              <a:off x="7103602" y="1995342"/>
              <a:ext cx="2164540" cy="82909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481E3E0-ABA2-824A-8108-7112FA8DB8F9}"/>
                </a:ext>
              </a:extLst>
            </p:cNvPr>
            <p:cNvGrpSpPr/>
            <p:nvPr/>
          </p:nvGrpSpPr>
          <p:grpSpPr>
            <a:xfrm>
              <a:off x="7265021" y="2031559"/>
              <a:ext cx="317715" cy="301255"/>
              <a:chOff x="1701234" y="2146852"/>
              <a:chExt cx="317715" cy="301255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0117310-D67D-AF4B-BA39-06A9177447B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3B286C2-4745-4547-BBE7-1587ADCF2430}"/>
                </a:ext>
              </a:extLst>
            </p:cNvPr>
            <p:cNvGrpSpPr/>
            <p:nvPr/>
          </p:nvGrpSpPr>
          <p:grpSpPr>
            <a:xfrm>
              <a:off x="7245362" y="3118296"/>
              <a:ext cx="372806" cy="301255"/>
              <a:chOff x="1794273" y="3118296"/>
              <a:chExt cx="372806" cy="30125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4D59E1B1-FEFD-3F45-B5B4-FE0969D6665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EA483-7780-6546-A9C0-6B7F82AEA152}"/>
                </a:ext>
              </a:extLst>
            </p:cNvPr>
            <p:cNvGrpSpPr/>
            <p:nvPr/>
          </p:nvGrpSpPr>
          <p:grpSpPr>
            <a:xfrm>
              <a:off x="7929311" y="3113291"/>
              <a:ext cx="372806" cy="301255"/>
              <a:chOff x="1794273" y="3118296"/>
              <a:chExt cx="372806" cy="301255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9B74F1-079C-284D-8E85-6BFE4188561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2C3D52A-EB8F-C042-806B-9709473C5A35}"/>
                </a:ext>
              </a:extLst>
            </p:cNvPr>
            <p:cNvGrpSpPr/>
            <p:nvPr/>
          </p:nvGrpSpPr>
          <p:grpSpPr>
            <a:xfrm>
              <a:off x="8648692" y="2031559"/>
              <a:ext cx="322524" cy="301255"/>
              <a:chOff x="1701234" y="2146852"/>
              <a:chExt cx="322524" cy="30125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64AE7D4-55BD-C345-92FE-A2D9FC10830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09CBD37-9FEA-B942-82F7-FBEE5D7B3119}"/>
                </a:ext>
              </a:extLst>
            </p:cNvPr>
            <p:cNvGrpSpPr/>
            <p:nvPr/>
          </p:nvGrpSpPr>
          <p:grpSpPr>
            <a:xfrm>
              <a:off x="8653501" y="2490084"/>
              <a:ext cx="317715" cy="301255"/>
              <a:chOff x="1701234" y="2146852"/>
              <a:chExt cx="317715" cy="301255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4B57ED4-FDC2-5E45-8EA1-A8DBEF79BBF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7EF37A-45C4-544D-BA7B-88B2F331CE99}"/>
                </a:ext>
              </a:extLst>
            </p:cNvPr>
            <p:cNvGrpSpPr/>
            <p:nvPr/>
          </p:nvGrpSpPr>
          <p:grpSpPr>
            <a:xfrm>
              <a:off x="8551293" y="3127745"/>
              <a:ext cx="490840" cy="301255"/>
              <a:chOff x="1724419" y="3118296"/>
              <a:chExt cx="490840" cy="3012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184569E-CF99-8D4B-964E-360EA8C2314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648202-A4F9-DA4B-A7F1-F1894F0A83EB}"/>
                </a:ext>
              </a:extLst>
            </p:cNvPr>
            <p:cNvGrpSpPr/>
            <p:nvPr/>
          </p:nvGrpSpPr>
          <p:grpSpPr>
            <a:xfrm>
              <a:off x="9349721" y="3730489"/>
              <a:ext cx="372806" cy="301255"/>
              <a:chOff x="1794273" y="3118296"/>
              <a:chExt cx="372806" cy="301255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A8353A2-7A9B-1547-B6F4-9DC99239331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351DC68-5879-2844-8941-352C9D7B96B3}"/>
                </a:ext>
              </a:extLst>
            </p:cNvPr>
            <p:cNvGrpSpPr/>
            <p:nvPr/>
          </p:nvGrpSpPr>
          <p:grpSpPr>
            <a:xfrm>
              <a:off x="10005121" y="3735411"/>
              <a:ext cx="317715" cy="301255"/>
              <a:chOff x="1701234" y="2146852"/>
              <a:chExt cx="317715" cy="301255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00B5507-461C-A64E-8AFB-AD09DCAB0D36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2F95A7-F39A-3441-967C-3E03B3BA6A7B}"/>
                </a:ext>
              </a:extLst>
            </p:cNvPr>
            <p:cNvGrpSpPr/>
            <p:nvPr/>
          </p:nvGrpSpPr>
          <p:grpSpPr>
            <a:xfrm>
              <a:off x="9894277" y="2490084"/>
              <a:ext cx="490840" cy="301255"/>
              <a:chOff x="1724419" y="3118296"/>
              <a:chExt cx="490840" cy="301255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5410E08-7D62-2946-B385-3776534E85C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ED438C-B77D-9543-A1D7-FF695A15FAC7}"/>
                </a:ext>
              </a:extLst>
            </p:cNvPr>
            <p:cNvCxnSpPr>
              <a:stCxn id="202" idx="0"/>
              <a:endCxn id="203" idx="4"/>
            </p:cNvCxnSpPr>
            <p:nvPr/>
          </p:nvCxnSpPr>
          <p:spPr>
            <a:xfrm flipH="1" flipV="1">
              <a:off x="7423879" y="233281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6CEFAD4-7919-F542-8A34-D952C3C4DDE2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942184" y="2182186"/>
              <a:ext cx="3228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2C3D8C9-035A-B741-8A0E-B1F8E6000B61}"/>
                </a:ext>
              </a:extLst>
            </p:cNvPr>
            <p:cNvCxnSpPr>
              <a:cxnSpLocks/>
              <a:stCxn id="204" idx="3"/>
              <a:endCxn id="198" idx="1"/>
            </p:cNvCxnSpPr>
            <p:nvPr/>
          </p:nvCxnSpPr>
          <p:spPr>
            <a:xfrm>
              <a:off x="7582736" y="2182186"/>
              <a:ext cx="10659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EDFD782-166B-4B4A-A7D2-15704AD2E60B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H="1" flipV="1">
              <a:off x="8807550" y="2332814"/>
              <a:ext cx="4809" cy="177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B62FC93-FA77-0A4A-B9A0-CE05B605A723}"/>
                </a:ext>
              </a:extLst>
            </p:cNvPr>
            <p:cNvCxnSpPr>
              <a:cxnSpLocks/>
              <a:stCxn id="191" idx="3"/>
              <a:endCxn id="190" idx="1"/>
            </p:cNvCxnSpPr>
            <p:nvPr/>
          </p:nvCxnSpPr>
          <p:spPr>
            <a:xfrm>
              <a:off x="9722527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635F379-B209-5248-ABFB-E2E0D7F91B1F}"/>
                </a:ext>
              </a:extLst>
            </p:cNvPr>
            <p:cNvGrpSpPr/>
            <p:nvPr/>
          </p:nvGrpSpPr>
          <p:grpSpPr>
            <a:xfrm rot="21317275">
              <a:off x="7393999" y="3809293"/>
              <a:ext cx="107365" cy="145213"/>
              <a:chOff x="2601257" y="4031743"/>
              <a:chExt cx="192526" cy="192527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77F6E5D9-2855-8F4E-AA79-83978955D7D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9CA684F1-9737-014C-A498-E38EE31B8CC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6100F4-74F1-0E4E-BC93-13E761296E2A}"/>
                </a:ext>
              </a:extLst>
            </p:cNvPr>
            <p:cNvGrpSpPr/>
            <p:nvPr/>
          </p:nvGrpSpPr>
          <p:grpSpPr>
            <a:xfrm rot="21317275">
              <a:off x="8080036" y="3815250"/>
              <a:ext cx="107365" cy="145213"/>
              <a:chOff x="2601257" y="4031743"/>
              <a:chExt cx="192526" cy="192527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98A34DC-F185-1B4A-A319-697EE763223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721A2FA-B3BC-D941-B8F1-A28CB596AC5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9E63540-F936-E74F-8BEF-74C103224B8D}"/>
                </a:ext>
              </a:extLst>
            </p:cNvPr>
            <p:cNvGrpSpPr/>
            <p:nvPr/>
          </p:nvGrpSpPr>
          <p:grpSpPr>
            <a:xfrm rot="21317275">
              <a:off x="8765477" y="3808509"/>
              <a:ext cx="107365" cy="145213"/>
              <a:chOff x="2601257" y="4031743"/>
              <a:chExt cx="192526" cy="192527"/>
            </a:xfrm>
          </p:grpSpPr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CDD3BF98-E44A-EF48-BE06-46C3F7A1271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15AD8E55-8147-2949-8328-0F5A14A3524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5BFA0F-E32C-9F4E-8EEE-24F446FFDA95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7492158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F940BED-6227-4948-9387-C1BDBB1519B8}"/>
                </a:ext>
              </a:extLst>
            </p:cNvPr>
            <p:cNvCxnSpPr>
              <a:cxnSpLocks/>
              <a:stCxn id="183" idx="2"/>
            </p:cNvCxnSpPr>
            <p:nvPr/>
          </p:nvCxnSpPr>
          <p:spPr>
            <a:xfrm flipV="1">
              <a:off x="8178195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8432B2-75DF-0841-A6EE-9C56B90807C3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8865601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80EC66-0099-E940-A8DF-6BF81887B2ED}"/>
                </a:ext>
              </a:extLst>
            </p:cNvPr>
            <p:cNvCxnSpPr>
              <a:cxnSpLocks/>
            </p:cNvCxnSpPr>
            <p:nvPr/>
          </p:nvCxnSpPr>
          <p:spPr>
            <a:xfrm>
              <a:off x="6819221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84B69F-BA8D-884B-819C-BB1633352E22}"/>
                </a:ext>
              </a:extLst>
            </p:cNvPr>
            <p:cNvCxnSpPr>
              <a:cxnSpLocks/>
              <a:stCxn id="201" idx="2"/>
              <a:endCxn id="163" idx="0"/>
            </p:cNvCxnSpPr>
            <p:nvPr/>
          </p:nvCxnSpPr>
          <p:spPr>
            <a:xfrm flipH="1">
              <a:off x="7430567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EC6476E-8176-AE4B-84DE-F93C6AE8BA4F}"/>
                </a:ext>
              </a:extLst>
            </p:cNvPr>
            <p:cNvCxnSpPr>
              <a:cxnSpLocks/>
              <a:stCxn id="199" idx="2"/>
              <a:endCxn id="162" idx="0"/>
            </p:cNvCxnSpPr>
            <p:nvPr/>
          </p:nvCxnSpPr>
          <p:spPr>
            <a:xfrm>
              <a:off x="8115714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1DC7F1-7820-1A4C-ABCA-A583E3955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225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FF2D9C89-8CFC-A148-A2A1-4AB017562408}"/>
                </a:ext>
              </a:extLst>
            </p:cNvPr>
            <p:cNvSpPr/>
            <p:nvPr/>
          </p:nvSpPr>
          <p:spPr>
            <a:xfrm rot="4952950">
              <a:off x="7034232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3738C141-EEAD-C943-94D7-A4655C6B9493}"/>
                </a:ext>
              </a:extLst>
            </p:cNvPr>
            <p:cNvSpPr/>
            <p:nvPr/>
          </p:nvSpPr>
          <p:spPr>
            <a:xfrm rot="4952950">
              <a:off x="7722187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1F92C9F0-F6F0-C045-959F-AB06B1C8FDA0}"/>
                </a:ext>
              </a:extLst>
            </p:cNvPr>
            <p:cNvSpPr/>
            <p:nvPr/>
          </p:nvSpPr>
          <p:spPr>
            <a:xfrm rot="4952950">
              <a:off x="8412305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1F2779A-F383-DE4D-8914-6D340FC7D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466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F1A9B6-0FA2-254A-AE45-57A3EE2E9343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8115714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2FE1808-FB08-0349-9AC2-3688C5813F1C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8115714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4E63884-216A-2C44-A061-C1A4C3CB6DB9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66" y="2182313"/>
              <a:ext cx="19842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51EAE46D-1A5E-BD48-A394-2685A2BED57E}"/>
                </a:ext>
              </a:extLst>
            </p:cNvPr>
            <p:cNvSpPr/>
            <p:nvPr/>
          </p:nvSpPr>
          <p:spPr>
            <a:xfrm rot="21190350">
              <a:off x="9745295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BFCBD3D-CA10-9E42-B324-1B354981A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45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63C08CA-818C-164E-8DA1-0D8FA797896F}"/>
                </a:ext>
              </a:extLst>
            </p:cNvPr>
            <p:cNvCxnSpPr>
              <a:cxnSpLocks/>
              <a:stCxn id="187" idx="2"/>
              <a:endCxn id="189" idx="0"/>
            </p:cNvCxnSpPr>
            <p:nvPr/>
          </p:nvCxnSpPr>
          <p:spPr>
            <a:xfrm>
              <a:off x="10150534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027D130-1506-DF4C-8AD6-5F2A1C5C6F7C}"/>
                </a:ext>
              </a:extLst>
            </p:cNvPr>
            <p:cNvCxnSpPr>
              <a:stCxn id="190" idx="3"/>
            </p:cNvCxnSpPr>
            <p:nvPr/>
          </p:nvCxnSpPr>
          <p:spPr>
            <a:xfrm>
              <a:off x="10322836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CBD62006-1634-0C45-A317-7C4E067CB1CE}"/>
                </a:ext>
              </a:extLst>
            </p:cNvPr>
            <p:cNvSpPr/>
            <p:nvPr/>
          </p:nvSpPr>
          <p:spPr>
            <a:xfrm rot="4952950">
              <a:off x="10265069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06CFB54-D6C2-F740-85BD-8E37CFCDE5A9}"/>
                </a:ext>
              </a:extLst>
            </p:cNvPr>
            <p:cNvGrpSpPr/>
            <p:nvPr/>
          </p:nvGrpSpPr>
          <p:grpSpPr>
            <a:xfrm rot="5013920">
              <a:off x="10602186" y="2109579"/>
              <a:ext cx="107365" cy="145213"/>
              <a:chOff x="2601257" y="4031743"/>
              <a:chExt cx="192526" cy="192527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2A529802-3E4C-4846-AF36-EE7A70A3B1D9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B3C9D975-384B-944F-82F6-3E4957319EB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C13AF2-1161-9B4A-A2C7-C28EBC5BBE7D}"/>
                </a:ext>
              </a:extLst>
            </p:cNvPr>
            <p:cNvCxnSpPr>
              <a:endCxn id="179" idx="2"/>
            </p:cNvCxnSpPr>
            <p:nvPr/>
          </p:nvCxnSpPr>
          <p:spPr>
            <a:xfrm flipH="1" flipV="1">
              <a:off x="10660869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8D8DC19-E833-264E-9274-CF0A33AC3A0A}"/>
                </a:ext>
              </a:extLst>
            </p:cNvPr>
            <p:cNvCxnSpPr>
              <a:stCxn id="180" idx="0"/>
            </p:cNvCxnSpPr>
            <p:nvPr/>
          </p:nvCxnSpPr>
          <p:spPr>
            <a:xfrm flipV="1">
              <a:off x="10658390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/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/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/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D34E424B-4DA0-AD44-8CD0-5F9B17054FBB}"/>
                </a:ext>
              </a:extLst>
            </p:cNvPr>
            <p:cNvSpPr/>
            <p:nvPr/>
          </p:nvSpPr>
          <p:spPr>
            <a:xfrm rot="16200000">
              <a:off x="8968519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8401812-ECA7-844D-A6C3-EC49C196F4C6}"/>
                </a:ext>
              </a:extLst>
            </p:cNvPr>
            <p:cNvSpPr/>
            <p:nvPr/>
          </p:nvSpPr>
          <p:spPr>
            <a:xfrm rot="5080787">
              <a:off x="8584240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71F5D8C-A73A-3147-B69C-9FD7C5BD8F30}"/>
                </a:ext>
              </a:extLst>
            </p:cNvPr>
            <p:cNvSpPr/>
            <p:nvPr/>
          </p:nvSpPr>
          <p:spPr>
            <a:xfrm rot="5080787">
              <a:off x="8411177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BAF3930-F3F3-C34F-949A-F1DB5DB6819E}"/>
                </a:ext>
              </a:extLst>
            </p:cNvPr>
            <p:cNvSpPr/>
            <p:nvPr/>
          </p:nvSpPr>
          <p:spPr>
            <a:xfrm rot="5080787">
              <a:off x="7726560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F29E7013-67C6-1A4A-B45B-4E287C081725}"/>
                </a:ext>
              </a:extLst>
            </p:cNvPr>
            <p:cNvSpPr/>
            <p:nvPr/>
          </p:nvSpPr>
          <p:spPr>
            <a:xfrm rot="5080787">
              <a:off x="7037128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0DE9D5-CAE4-0C40-BEF3-A0A79F07DDD0}"/>
                </a:ext>
              </a:extLst>
            </p:cNvPr>
            <p:cNvCxnSpPr/>
            <p:nvPr/>
          </p:nvCxnSpPr>
          <p:spPr>
            <a:xfrm flipH="1">
              <a:off x="6942184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9FEDDB2C-FE7F-0949-BFFB-0307D18604E6}"/>
                </a:ext>
              </a:extLst>
            </p:cNvPr>
            <p:cNvSpPr/>
            <p:nvPr/>
          </p:nvSpPr>
          <p:spPr>
            <a:xfrm rot="16200000" flipH="1" flipV="1">
              <a:off x="71730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6E0D5D48-BF59-7D43-86E0-36C75E38993F}"/>
                </a:ext>
              </a:extLst>
            </p:cNvPr>
            <p:cNvSpPr/>
            <p:nvPr/>
          </p:nvSpPr>
          <p:spPr>
            <a:xfrm rot="16200000" flipH="1" flipV="1">
              <a:off x="7881902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559FE5D4-D0C7-4A4E-9FC5-0B92CD7F1382}"/>
                </a:ext>
              </a:extLst>
            </p:cNvPr>
            <p:cNvSpPr/>
            <p:nvPr/>
          </p:nvSpPr>
          <p:spPr>
            <a:xfrm rot="16200000" flipH="1" flipV="1">
              <a:off x="8578696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284E9AEF-20C4-A441-9E0A-F465507571F2}"/>
                </a:ext>
              </a:extLst>
            </p:cNvPr>
            <p:cNvSpPr/>
            <p:nvPr/>
          </p:nvSpPr>
          <p:spPr>
            <a:xfrm rot="16200000" flipH="1" flipV="1">
              <a:off x="7190851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62A35950-89D2-5A4F-A585-0D6D723F0EA6}"/>
                </a:ext>
              </a:extLst>
            </p:cNvPr>
            <p:cNvSpPr/>
            <p:nvPr/>
          </p:nvSpPr>
          <p:spPr>
            <a:xfrm rot="16200000" flipH="1" flipV="1">
              <a:off x="7885815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8D991670-D629-8C41-8FF2-DE3753B7E258}"/>
                </a:ext>
              </a:extLst>
            </p:cNvPr>
            <p:cNvSpPr/>
            <p:nvPr/>
          </p:nvSpPr>
          <p:spPr>
            <a:xfrm rot="16200000" flipH="1" flipV="1">
              <a:off x="8567820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/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/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CFE0336-1377-8343-8525-361D317F1BC9}"/>
                </a:ext>
              </a:extLst>
            </p:cNvPr>
            <p:cNvSpPr txBox="1"/>
            <p:nvPr/>
          </p:nvSpPr>
          <p:spPr>
            <a:xfrm>
              <a:off x="9472843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96D87DB-03AC-3444-9633-3033DC4035D2}"/>
                </a:ext>
              </a:extLst>
            </p:cNvPr>
            <p:cNvSpPr txBox="1"/>
            <p:nvPr/>
          </p:nvSpPr>
          <p:spPr>
            <a:xfrm>
              <a:off x="7683667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/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/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/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/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0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6CE88D9-8147-264A-88E7-D7E3E021E9E4}"/>
              </a:ext>
            </a:extLst>
          </p:cNvPr>
          <p:cNvSpPr/>
          <p:nvPr/>
        </p:nvSpPr>
        <p:spPr>
          <a:xfrm>
            <a:off x="1030986" y="3147357"/>
            <a:ext cx="1302790" cy="2154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E2D140-F92A-8A48-8C6B-C636C7E3D040}"/>
              </a:ext>
            </a:extLst>
          </p:cNvPr>
          <p:cNvGrpSpPr/>
          <p:nvPr/>
        </p:nvGrpSpPr>
        <p:grpSpPr>
          <a:xfrm>
            <a:off x="1122529" y="4791707"/>
            <a:ext cx="1127057" cy="249631"/>
            <a:chOff x="1080287" y="4754071"/>
            <a:chExt cx="1169299" cy="2872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A0F922-EFFC-D745-99EF-C65638DF3A4D}"/>
                </a:ext>
              </a:extLst>
            </p:cNvPr>
            <p:cNvSpPr/>
            <p:nvPr/>
          </p:nvSpPr>
          <p:spPr>
            <a:xfrm>
              <a:off x="1080287" y="4754071"/>
              <a:ext cx="1169299" cy="287267"/>
            </a:xfrm>
            <a:prstGeom prst="rect">
              <a:avLst/>
            </a:prstGeom>
            <a:solidFill>
              <a:schemeClr val="accent1">
                <a:alpha val="16789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737FBA-3F49-664B-B1F6-DCD0CF0E2B76}"/>
                </a:ext>
              </a:extLst>
            </p:cNvPr>
            <p:cNvSpPr txBox="1"/>
            <p:nvPr/>
          </p:nvSpPr>
          <p:spPr>
            <a:xfrm>
              <a:off x="1185776" y="4786832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 Embedding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E7AE2A-DC99-B047-ABA1-B772DA8557EA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686058" y="5041338"/>
            <a:ext cx="0" cy="211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6E60A-A4A9-7149-B682-67F89ABDA695}"/>
              </a:ext>
            </a:extLst>
          </p:cNvPr>
          <p:cNvSpPr txBox="1"/>
          <p:nvPr/>
        </p:nvSpPr>
        <p:spPr>
          <a:xfrm>
            <a:off x="1462279" y="525291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Inputs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D2D057-90BA-6E4A-B8CE-16D912F523F9}"/>
              </a:ext>
            </a:extLst>
          </p:cNvPr>
          <p:cNvGrpSpPr/>
          <p:nvPr/>
        </p:nvGrpSpPr>
        <p:grpSpPr>
          <a:xfrm>
            <a:off x="1545647" y="4369828"/>
            <a:ext cx="270687" cy="256712"/>
            <a:chOff x="1690692" y="2131568"/>
            <a:chExt cx="322524" cy="3165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04EBCA-E84D-9949-8297-C58D0132A552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74AA7-E2DF-F747-AD71-3F7C9CFA220D}"/>
                    </a:ext>
                  </a:extLst>
                </p:cNvPr>
                <p:cNvSpPr txBox="1"/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E74AA7-E2DF-F747-AD71-3F7C9CFA2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32F13F-C39B-8A47-BA74-5580E4018FA9}"/>
              </a:ext>
            </a:extLst>
          </p:cNvPr>
          <p:cNvGrpSpPr/>
          <p:nvPr/>
        </p:nvGrpSpPr>
        <p:grpSpPr>
          <a:xfrm>
            <a:off x="914677" y="4324680"/>
            <a:ext cx="322524" cy="337844"/>
            <a:chOff x="792010" y="4122892"/>
            <a:chExt cx="439150" cy="4140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CC62CF-0AD6-644B-916F-28308CCA27A9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3ECE5E7-86BA-4249-8953-A3539E2E3926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40C3FD33-0FC6-134E-8C63-6C631E6845CB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0BA91E95-F07E-9F41-B57E-2987AB55CE9E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FDBE5F53-77D2-9F4C-9715-238893A41818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F97F614-C9E8-CD4F-8CFB-EE627E3CB77A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9139A1-3158-D543-81B9-C94BD51E5BC8}"/>
              </a:ext>
            </a:extLst>
          </p:cNvPr>
          <p:cNvGrpSpPr/>
          <p:nvPr/>
        </p:nvGrpSpPr>
        <p:grpSpPr>
          <a:xfrm>
            <a:off x="4649436" y="4407231"/>
            <a:ext cx="439150" cy="414075"/>
            <a:chOff x="792010" y="4122892"/>
            <a:chExt cx="439150" cy="4140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34138E-6F73-0C40-87FA-CE672D119CA6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CEE082-9F8E-DB49-98C1-D5247099B54F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A300146-85D8-AF43-B6EB-E1023A4BE123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E09D6CC-05C6-2A47-A62B-D18D49BE873C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CBFA371-725A-074A-AF05-C33AE0E24E9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C76F603-C4A9-544A-A9BF-3F098B95AE01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B6820A-F92B-FC4A-AA0D-25FCA5A4B51E}"/>
              </a:ext>
            </a:extLst>
          </p:cNvPr>
          <p:cNvCxnSpPr>
            <a:cxnSpLocks/>
          </p:cNvCxnSpPr>
          <p:nvPr/>
        </p:nvCxnSpPr>
        <p:spPr>
          <a:xfrm>
            <a:off x="1238101" y="4503001"/>
            <a:ext cx="321182" cy="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B33661-7A99-0F4F-B5DF-231696FA8EA9}"/>
              </a:ext>
            </a:extLst>
          </p:cNvPr>
          <p:cNvGrpSpPr/>
          <p:nvPr/>
        </p:nvGrpSpPr>
        <p:grpSpPr>
          <a:xfrm>
            <a:off x="1035808" y="3884671"/>
            <a:ext cx="1302790" cy="273584"/>
            <a:chOff x="1021958" y="3760308"/>
            <a:chExt cx="1302790" cy="27358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746117-1EC4-1A4C-B4FE-2593C9CA5539}"/>
                </a:ext>
              </a:extLst>
            </p:cNvPr>
            <p:cNvSpPr/>
            <p:nvPr/>
          </p:nvSpPr>
          <p:spPr>
            <a:xfrm>
              <a:off x="1021958" y="3760308"/>
              <a:ext cx="1302790" cy="273584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E32476-BB1A-A047-BD28-9D411C7A7256}"/>
                </a:ext>
              </a:extLst>
            </p:cNvPr>
            <p:cNvSpPr txBox="1"/>
            <p:nvPr/>
          </p:nvSpPr>
          <p:spPr>
            <a:xfrm>
              <a:off x="1081467" y="3791858"/>
              <a:ext cx="11964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Multi-head attention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258325F-3870-154A-BE21-A753A692671C}"/>
              </a:ext>
            </a:extLst>
          </p:cNvPr>
          <p:cNvSpPr/>
          <p:nvPr/>
        </p:nvSpPr>
        <p:spPr>
          <a:xfrm>
            <a:off x="1035808" y="3484700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28485E-5E87-8047-88BC-772C93944FAA}"/>
              </a:ext>
            </a:extLst>
          </p:cNvPr>
          <p:cNvSpPr txBox="1"/>
          <p:nvPr/>
        </p:nvSpPr>
        <p:spPr>
          <a:xfrm>
            <a:off x="1318225" y="3144562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2A6A98-B5B2-E040-B239-ADC1C103D8B2}"/>
              </a:ext>
            </a:extLst>
          </p:cNvPr>
          <p:cNvSpPr txBox="1"/>
          <p:nvPr/>
        </p:nvSpPr>
        <p:spPr>
          <a:xfrm>
            <a:off x="1182956" y="3491773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7E5E29-9696-7249-8189-DD93D7F60286}"/>
              </a:ext>
            </a:extLst>
          </p:cNvPr>
          <p:cNvGrpSpPr/>
          <p:nvPr/>
        </p:nvGrpSpPr>
        <p:grpSpPr>
          <a:xfrm>
            <a:off x="4707135" y="3944281"/>
            <a:ext cx="322524" cy="301255"/>
            <a:chOff x="1701234" y="2146852"/>
            <a:chExt cx="322524" cy="30125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485068-B022-CA4E-A450-DE7C6CEE133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A6C742-5C2B-2F4C-900B-26D64D7E6468}"/>
              </a:ext>
            </a:extLst>
          </p:cNvPr>
          <p:cNvGrpSpPr/>
          <p:nvPr/>
        </p:nvGrpSpPr>
        <p:grpSpPr>
          <a:xfrm>
            <a:off x="2803891" y="4805617"/>
            <a:ext cx="1127057" cy="235721"/>
            <a:chOff x="1122529" y="4805617"/>
            <a:chExt cx="1127057" cy="23572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1DE3ADB-BE98-B644-80C6-2326E870333C}"/>
                </a:ext>
              </a:extLst>
            </p:cNvPr>
            <p:cNvSpPr/>
            <p:nvPr/>
          </p:nvSpPr>
          <p:spPr>
            <a:xfrm>
              <a:off x="1122529" y="4807710"/>
              <a:ext cx="1127057" cy="233628"/>
            </a:xfrm>
            <a:prstGeom prst="rect">
              <a:avLst/>
            </a:prstGeom>
            <a:solidFill>
              <a:schemeClr val="accent1">
                <a:alpha val="16789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94BB53-9760-824C-AC19-CC7F461CA046}"/>
                </a:ext>
              </a:extLst>
            </p:cNvPr>
            <p:cNvSpPr txBox="1"/>
            <p:nvPr/>
          </p:nvSpPr>
          <p:spPr>
            <a:xfrm>
              <a:off x="1198248" y="4805617"/>
              <a:ext cx="9781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Output Embedding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8A21009-015B-D14A-88AC-1624AEB86123}"/>
              </a:ext>
            </a:extLst>
          </p:cNvPr>
          <p:cNvGrpSpPr/>
          <p:nvPr/>
        </p:nvGrpSpPr>
        <p:grpSpPr>
          <a:xfrm>
            <a:off x="2667656" y="3877862"/>
            <a:ext cx="1404596" cy="273585"/>
            <a:chOff x="2667656" y="3877862"/>
            <a:chExt cx="1404596" cy="27358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0D5B72-F6E9-754B-8BF9-F05067A245CB}"/>
                </a:ext>
              </a:extLst>
            </p:cNvPr>
            <p:cNvSpPr/>
            <p:nvPr/>
          </p:nvSpPr>
          <p:spPr>
            <a:xfrm>
              <a:off x="2692244" y="3877862"/>
              <a:ext cx="1347856" cy="273585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997874-2F63-D844-8EDB-AFAD86506D61}"/>
                </a:ext>
              </a:extLst>
            </p:cNvPr>
            <p:cNvSpPr txBox="1"/>
            <p:nvPr/>
          </p:nvSpPr>
          <p:spPr>
            <a:xfrm>
              <a:off x="2667656" y="3920580"/>
              <a:ext cx="1404596" cy="210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Masked Multi-head attention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8B964-AB8A-AE41-92DA-FAF911E16380}"/>
              </a:ext>
            </a:extLst>
          </p:cNvPr>
          <p:cNvGrpSpPr/>
          <p:nvPr/>
        </p:nvGrpSpPr>
        <p:grpSpPr>
          <a:xfrm>
            <a:off x="3758317" y="4313541"/>
            <a:ext cx="322524" cy="337844"/>
            <a:chOff x="792010" y="4122892"/>
            <a:chExt cx="439150" cy="41407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FA9287E-4D0C-E74A-9344-4CC9D5116E8F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245978A-0A49-BC43-AB02-4325D0D3777D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2CFB6BAD-9814-DD4D-BB27-C4A48BFAE5FE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912ACF3C-2E70-CD47-A72C-4286ADE6F7A9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3D85F78-5A70-6B4E-BFC7-20EA0AD0F291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4690C97D-60AA-444A-B28C-3764E4EA634F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95F654-8B6D-DA43-92A9-78738886202B}"/>
              </a:ext>
            </a:extLst>
          </p:cNvPr>
          <p:cNvGrpSpPr/>
          <p:nvPr/>
        </p:nvGrpSpPr>
        <p:grpSpPr>
          <a:xfrm>
            <a:off x="3223446" y="4360720"/>
            <a:ext cx="270687" cy="256712"/>
            <a:chOff x="1690692" y="2131568"/>
            <a:chExt cx="322524" cy="31653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E1AD21-04C2-6E48-99CB-ADE41AA4EF03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135F003-BAF1-4A44-BA7A-416678CC0CC9}"/>
                    </a:ext>
                  </a:extLst>
                </p:cNvPr>
                <p:cNvSpPr txBox="1"/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135F003-BAF1-4A44-BA7A-416678CC0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3EAF7C-932B-9B45-8FB1-49D52BC66279}"/>
              </a:ext>
            </a:extLst>
          </p:cNvPr>
          <p:cNvCxnSpPr>
            <a:cxnSpLocks/>
          </p:cNvCxnSpPr>
          <p:nvPr/>
        </p:nvCxnSpPr>
        <p:spPr>
          <a:xfrm flipH="1" flipV="1">
            <a:off x="3476748" y="4489600"/>
            <a:ext cx="274217" cy="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78A5F1A-B019-6F4E-B6B8-3BAA6DA43380}"/>
              </a:ext>
            </a:extLst>
          </p:cNvPr>
          <p:cNvSpPr/>
          <p:nvPr/>
        </p:nvSpPr>
        <p:spPr>
          <a:xfrm>
            <a:off x="1034663" y="2795194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D92BEA-7F09-564F-9D79-8745F772F44D}"/>
              </a:ext>
            </a:extLst>
          </p:cNvPr>
          <p:cNvSpPr txBox="1"/>
          <p:nvPr/>
        </p:nvSpPr>
        <p:spPr>
          <a:xfrm>
            <a:off x="1181811" y="2802267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7B5C50-88EE-DB42-ACF3-E42B441CA220}"/>
              </a:ext>
            </a:extLst>
          </p:cNvPr>
          <p:cNvSpPr txBox="1"/>
          <p:nvPr/>
        </p:nvSpPr>
        <p:spPr>
          <a:xfrm>
            <a:off x="3058915" y="5161340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   Outputs</a:t>
            </a:r>
          </a:p>
          <a:p>
            <a:r>
              <a:rPr lang="en-US" sz="800" dirty="0"/>
              <a:t>(shifted right)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196E70-07B1-2244-9C9D-5B6B65B6D91D}"/>
              </a:ext>
            </a:extLst>
          </p:cNvPr>
          <p:cNvSpPr/>
          <p:nvPr/>
        </p:nvSpPr>
        <p:spPr>
          <a:xfrm>
            <a:off x="2693244" y="3484234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88E7F3-AC16-3B40-AFFE-7D077A1FB06D}"/>
              </a:ext>
            </a:extLst>
          </p:cNvPr>
          <p:cNvSpPr txBox="1"/>
          <p:nvPr/>
        </p:nvSpPr>
        <p:spPr>
          <a:xfrm>
            <a:off x="2814330" y="349573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3126361-9A4D-1243-BF8D-2D1054AEFC66}"/>
              </a:ext>
            </a:extLst>
          </p:cNvPr>
          <p:cNvGrpSpPr/>
          <p:nvPr/>
        </p:nvGrpSpPr>
        <p:grpSpPr>
          <a:xfrm>
            <a:off x="2693244" y="3035780"/>
            <a:ext cx="1302790" cy="273584"/>
            <a:chOff x="1021958" y="3760308"/>
            <a:chExt cx="1302790" cy="27358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2EA8F9-36D3-8C48-ABD9-FEE828361C5B}"/>
                </a:ext>
              </a:extLst>
            </p:cNvPr>
            <p:cNvSpPr/>
            <p:nvPr/>
          </p:nvSpPr>
          <p:spPr>
            <a:xfrm>
              <a:off x="1021958" y="3760308"/>
              <a:ext cx="1302790" cy="273584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97CBB6-1B90-3D47-AC53-2E51C88AC421}"/>
                </a:ext>
              </a:extLst>
            </p:cNvPr>
            <p:cNvSpPr txBox="1"/>
            <p:nvPr/>
          </p:nvSpPr>
          <p:spPr>
            <a:xfrm>
              <a:off x="1081467" y="3791858"/>
              <a:ext cx="11964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Multi-head attention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CEF458D-6731-7142-95D9-2E43F3425259}"/>
              </a:ext>
            </a:extLst>
          </p:cNvPr>
          <p:cNvSpPr/>
          <p:nvPr/>
        </p:nvSpPr>
        <p:spPr>
          <a:xfrm>
            <a:off x="2690287" y="2611799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1E1B9B-9BDF-5C43-B8C6-79F48F2940B9}"/>
              </a:ext>
            </a:extLst>
          </p:cNvPr>
          <p:cNvSpPr txBox="1"/>
          <p:nvPr/>
        </p:nvSpPr>
        <p:spPr>
          <a:xfrm>
            <a:off x="2837435" y="2618872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528200-08F1-2342-A224-C7F0C0BE5141}"/>
              </a:ext>
            </a:extLst>
          </p:cNvPr>
          <p:cNvSpPr/>
          <p:nvPr/>
        </p:nvSpPr>
        <p:spPr>
          <a:xfrm>
            <a:off x="2690287" y="2223482"/>
            <a:ext cx="1302790" cy="2154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F8864E-0C63-CA43-8FE9-EEA0681C6141}"/>
              </a:ext>
            </a:extLst>
          </p:cNvPr>
          <p:cNvSpPr txBox="1"/>
          <p:nvPr/>
        </p:nvSpPr>
        <p:spPr>
          <a:xfrm>
            <a:off x="2977526" y="2220687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forward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E2383F4-72E8-D840-B2BD-5EB8DF3FD203}"/>
              </a:ext>
            </a:extLst>
          </p:cNvPr>
          <p:cNvSpPr/>
          <p:nvPr/>
        </p:nvSpPr>
        <p:spPr>
          <a:xfrm>
            <a:off x="2690287" y="1847172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E4B39A-1877-5443-8377-C56952BA9A81}"/>
              </a:ext>
            </a:extLst>
          </p:cNvPr>
          <p:cNvSpPr txBox="1"/>
          <p:nvPr/>
        </p:nvSpPr>
        <p:spPr>
          <a:xfrm>
            <a:off x="2837435" y="1854245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092C28D-59D1-A443-929A-C9FECD0D1298}"/>
              </a:ext>
            </a:extLst>
          </p:cNvPr>
          <p:cNvSpPr/>
          <p:nvPr/>
        </p:nvSpPr>
        <p:spPr>
          <a:xfrm>
            <a:off x="2690287" y="1450888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812EDF-1E24-7A46-99DD-CA583290F0B9}"/>
              </a:ext>
            </a:extLst>
          </p:cNvPr>
          <p:cNvSpPr txBox="1"/>
          <p:nvPr/>
        </p:nvSpPr>
        <p:spPr>
          <a:xfrm>
            <a:off x="3105143" y="1456702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Linear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57491D-0BCE-324E-9870-F44BAE224D45}"/>
              </a:ext>
            </a:extLst>
          </p:cNvPr>
          <p:cNvSpPr/>
          <p:nvPr/>
        </p:nvSpPr>
        <p:spPr>
          <a:xfrm>
            <a:off x="2690287" y="1032485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B6C0ED-5C21-AC4E-8955-2AFE1F3F29D2}"/>
              </a:ext>
            </a:extLst>
          </p:cNvPr>
          <p:cNvSpPr txBox="1"/>
          <p:nvPr/>
        </p:nvSpPr>
        <p:spPr>
          <a:xfrm>
            <a:off x="3056701" y="103551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Softmax</a:t>
            </a:r>
            <a:endParaRPr lang="en-US" sz="8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7BF82C-F267-7C46-9BF6-770649DFBC26}"/>
              </a:ext>
            </a:extLst>
          </p:cNvPr>
          <p:cNvCxnSpPr>
            <a:cxnSpLocks/>
          </p:cNvCxnSpPr>
          <p:nvPr/>
        </p:nvCxnSpPr>
        <p:spPr>
          <a:xfrm flipV="1">
            <a:off x="3404979" y="5041337"/>
            <a:ext cx="0" cy="211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48A9758-B847-0D41-92CA-C0F68F1753D9}"/>
              </a:ext>
            </a:extLst>
          </p:cNvPr>
          <p:cNvSpPr txBox="1"/>
          <p:nvPr/>
        </p:nvSpPr>
        <p:spPr>
          <a:xfrm>
            <a:off x="2842623" y="644522"/>
            <a:ext cx="112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Probabilities</a:t>
            </a:r>
          </a:p>
          <a:p>
            <a:endParaRPr lang="en-US" sz="8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A2E667-9AE9-C944-93EB-659A2E1FCF34}"/>
              </a:ext>
            </a:extLst>
          </p:cNvPr>
          <p:cNvCxnSpPr>
            <a:stCxn id="3" idx="0"/>
            <a:endCxn id="9" idx="4"/>
          </p:cNvCxnSpPr>
          <p:nvPr/>
        </p:nvCxnSpPr>
        <p:spPr>
          <a:xfrm flipV="1">
            <a:off x="1686058" y="4626540"/>
            <a:ext cx="1762" cy="16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E29B459-2A93-FB4B-A012-34F9EF7B2069}"/>
              </a:ext>
            </a:extLst>
          </p:cNvPr>
          <p:cNvCxnSpPr>
            <a:cxnSpLocks/>
          </p:cNvCxnSpPr>
          <p:nvPr/>
        </p:nvCxnSpPr>
        <p:spPr>
          <a:xfrm flipH="1" flipV="1">
            <a:off x="1677086" y="4165609"/>
            <a:ext cx="3904" cy="2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720DCD-E03F-D141-88C0-2D358DA9E66C}"/>
              </a:ext>
            </a:extLst>
          </p:cNvPr>
          <p:cNvCxnSpPr>
            <a:stCxn id="36" idx="0"/>
            <a:endCxn id="40" idx="2"/>
          </p:cNvCxnSpPr>
          <p:nvPr/>
        </p:nvCxnSpPr>
        <p:spPr>
          <a:xfrm flipV="1">
            <a:off x="1687203" y="3715749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7FE3CFF-8469-464A-9A95-43C0F079AEDF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690732" y="3352035"/>
            <a:ext cx="2819" cy="139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E424DB5-E513-4844-A9AA-AAB3AEFA8F2C}"/>
              </a:ext>
            </a:extLst>
          </p:cNvPr>
          <p:cNvCxnSpPr>
            <a:cxnSpLocks/>
          </p:cNvCxnSpPr>
          <p:nvPr/>
        </p:nvCxnSpPr>
        <p:spPr>
          <a:xfrm flipV="1">
            <a:off x="1696262" y="3017711"/>
            <a:ext cx="0" cy="1268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323B1A-B4B0-4846-91E1-4100BD781092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1686057" y="2658234"/>
            <a:ext cx="1" cy="1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C3759F0-234A-0D41-BDA3-A81B8573963F}"/>
              </a:ext>
            </a:extLst>
          </p:cNvPr>
          <p:cNvCxnSpPr/>
          <p:nvPr/>
        </p:nvCxnSpPr>
        <p:spPr>
          <a:xfrm>
            <a:off x="1686057" y="2658234"/>
            <a:ext cx="79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AD4879F-DE02-4E4B-987E-E6D78658224D}"/>
              </a:ext>
            </a:extLst>
          </p:cNvPr>
          <p:cNvCxnSpPr>
            <a:cxnSpLocks/>
          </p:cNvCxnSpPr>
          <p:nvPr/>
        </p:nvCxnSpPr>
        <p:spPr>
          <a:xfrm>
            <a:off x="2476163" y="2658234"/>
            <a:ext cx="0" cy="763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50092CC-87A3-0B44-A8BC-C89BBCA79E4D}"/>
              </a:ext>
            </a:extLst>
          </p:cNvPr>
          <p:cNvCxnSpPr/>
          <p:nvPr/>
        </p:nvCxnSpPr>
        <p:spPr>
          <a:xfrm>
            <a:off x="2477107" y="3421904"/>
            <a:ext cx="57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85210E-DB05-F14A-82F1-C1DD60C764B2}"/>
              </a:ext>
            </a:extLst>
          </p:cNvPr>
          <p:cNvCxnSpPr>
            <a:cxnSpLocks/>
          </p:cNvCxnSpPr>
          <p:nvPr/>
        </p:nvCxnSpPr>
        <p:spPr>
          <a:xfrm flipV="1">
            <a:off x="2835032" y="3298805"/>
            <a:ext cx="0" cy="12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BBF5CAD-7EC8-434E-9451-CCE080CA7B92}"/>
              </a:ext>
            </a:extLst>
          </p:cNvPr>
          <p:cNvCxnSpPr>
            <a:cxnSpLocks/>
          </p:cNvCxnSpPr>
          <p:nvPr/>
        </p:nvCxnSpPr>
        <p:spPr>
          <a:xfrm flipH="1" flipV="1">
            <a:off x="3052112" y="3301077"/>
            <a:ext cx="1" cy="1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F6D14C2-D29E-764C-B2E4-9F2A3478B150}"/>
              </a:ext>
            </a:extLst>
          </p:cNvPr>
          <p:cNvCxnSpPr/>
          <p:nvPr/>
        </p:nvCxnSpPr>
        <p:spPr>
          <a:xfrm flipV="1">
            <a:off x="3353698" y="3309364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2D33B54-70F2-1044-BD8A-A6B7D4794804}"/>
              </a:ext>
            </a:extLst>
          </p:cNvPr>
          <p:cNvCxnSpPr/>
          <p:nvPr/>
        </p:nvCxnSpPr>
        <p:spPr>
          <a:xfrm>
            <a:off x="3350987" y="3429000"/>
            <a:ext cx="753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DA8F9A8-AAAE-BE4B-99A6-098B913AED4D}"/>
              </a:ext>
            </a:extLst>
          </p:cNvPr>
          <p:cNvCxnSpPr>
            <a:cxnSpLocks/>
          </p:cNvCxnSpPr>
          <p:nvPr/>
        </p:nvCxnSpPr>
        <p:spPr>
          <a:xfrm flipV="1">
            <a:off x="3347111" y="2843948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46D647D-8C5E-0942-8EB0-D00F6D9E5CDA}"/>
              </a:ext>
            </a:extLst>
          </p:cNvPr>
          <p:cNvCxnSpPr/>
          <p:nvPr/>
        </p:nvCxnSpPr>
        <p:spPr>
          <a:xfrm flipV="1">
            <a:off x="4104384" y="2726594"/>
            <a:ext cx="0" cy="70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648740E-B941-EF45-99BA-76634697E68A}"/>
              </a:ext>
            </a:extLst>
          </p:cNvPr>
          <p:cNvCxnSpPr>
            <a:cxnSpLocks/>
          </p:cNvCxnSpPr>
          <p:nvPr/>
        </p:nvCxnSpPr>
        <p:spPr>
          <a:xfrm flipH="1">
            <a:off x="3986312" y="2726594"/>
            <a:ext cx="1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094FEDA-40C2-654E-B3E1-72D2540F2E30}"/>
              </a:ext>
            </a:extLst>
          </p:cNvPr>
          <p:cNvCxnSpPr>
            <a:cxnSpLocks/>
          </p:cNvCxnSpPr>
          <p:nvPr/>
        </p:nvCxnSpPr>
        <p:spPr>
          <a:xfrm flipV="1">
            <a:off x="3349480" y="2436577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219A635-875E-9947-82A2-628F3BB231AE}"/>
              </a:ext>
            </a:extLst>
          </p:cNvPr>
          <p:cNvCxnSpPr/>
          <p:nvPr/>
        </p:nvCxnSpPr>
        <p:spPr>
          <a:xfrm flipV="1">
            <a:off x="3349480" y="3715283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F25B11-7DC1-7149-8284-3E9DA220EDFF}"/>
              </a:ext>
            </a:extLst>
          </p:cNvPr>
          <p:cNvCxnSpPr>
            <a:cxnSpLocks/>
          </p:cNvCxnSpPr>
          <p:nvPr/>
        </p:nvCxnSpPr>
        <p:spPr>
          <a:xfrm flipV="1">
            <a:off x="3349480" y="2069689"/>
            <a:ext cx="0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071B395-B1DA-5F40-90B5-3407FB79AAAF}"/>
              </a:ext>
            </a:extLst>
          </p:cNvPr>
          <p:cNvCxnSpPr>
            <a:cxnSpLocks/>
          </p:cNvCxnSpPr>
          <p:nvPr/>
        </p:nvCxnSpPr>
        <p:spPr>
          <a:xfrm flipH="1" flipV="1">
            <a:off x="3341682" y="1684501"/>
            <a:ext cx="352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3387996-6510-FD4E-B462-213D91BAFAC0}"/>
              </a:ext>
            </a:extLst>
          </p:cNvPr>
          <p:cNvCxnSpPr>
            <a:cxnSpLocks/>
          </p:cNvCxnSpPr>
          <p:nvPr/>
        </p:nvCxnSpPr>
        <p:spPr>
          <a:xfrm flipV="1">
            <a:off x="3337342" y="1268593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846C076-1A61-3B42-BDBE-D7547CB4DDED}"/>
              </a:ext>
            </a:extLst>
          </p:cNvPr>
          <p:cNvCxnSpPr>
            <a:cxnSpLocks/>
          </p:cNvCxnSpPr>
          <p:nvPr/>
        </p:nvCxnSpPr>
        <p:spPr>
          <a:xfrm flipH="1" flipV="1">
            <a:off x="3354885" y="4153540"/>
            <a:ext cx="3904" cy="2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AE49379-6A1E-F542-A0B9-7006D8F766F9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3368613" y="4617795"/>
            <a:ext cx="74" cy="18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2A3964-AEEF-C44C-B367-42BA659EB793}"/>
              </a:ext>
            </a:extLst>
          </p:cNvPr>
          <p:cNvCxnSpPr>
            <a:cxnSpLocks/>
          </p:cNvCxnSpPr>
          <p:nvPr/>
        </p:nvCxnSpPr>
        <p:spPr>
          <a:xfrm>
            <a:off x="1677086" y="4329212"/>
            <a:ext cx="799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178A083-50E9-2A4D-B901-55EF56BA4789}"/>
              </a:ext>
            </a:extLst>
          </p:cNvPr>
          <p:cNvCxnSpPr/>
          <p:nvPr/>
        </p:nvCxnSpPr>
        <p:spPr>
          <a:xfrm flipV="1">
            <a:off x="2476163" y="3610634"/>
            <a:ext cx="0" cy="71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ED36C58-A51B-2E40-B103-050D309E53C5}"/>
              </a:ext>
            </a:extLst>
          </p:cNvPr>
          <p:cNvCxnSpPr>
            <a:cxnSpLocks/>
          </p:cNvCxnSpPr>
          <p:nvPr/>
        </p:nvCxnSpPr>
        <p:spPr>
          <a:xfrm flipH="1">
            <a:off x="2333776" y="3614836"/>
            <a:ext cx="14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355E314-3CAD-6E4E-AE8A-B9C1C9B05168}"/>
              </a:ext>
            </a:extLst>
          </p:cNvPr>
          <p:cNvCxnSpPr>
            <a:cxnSpLocks/>
          </p:cNvCxnSpPr>
          <p:nvPr/>
        </p:nvCxnSpPr>
        <p:spPr>
          <a:xfrm flipH="1">
            <a:off x="914678" y="3429000"/>
            <a:ext cx="77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4891DA1-002A-6849-BAE8-73D050C73869}"/>
              </a:ext>
            </a:extLst>
          </p:cNvPr>
          <p:cNvCxnSpPr/>
          <p:nvPr/>
        </p:nvCxnSpPr>
        <p:spPr>
          <a:xfrm flipV="1">
            <a:off x="914678" y="2909989"/>
            <a:ext cx="0" cy="51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8106DBE-3C27-9947-AABC-06089BAB3020}"/>
              </a:ext>
            </a:extLst>
          </p:cNvPr>
          <p:cNvCxnSpPr>
            <a:endCxn id="85" idx="1"/>
          </p:cNvCxnSpPr>
          <p:nvPr/>
        </p:nvCxnSpPr>
        <p:spPr>
          <a:xfrm>
            <a:off x="914678" y="2909989"/>
            <a:ext cx="119985" cy="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0D60C76-4B4B-124C-8323-E3CB799AF764}"/>
              </a:ext>
            </a:extLst>
          </p:cNvPr>
          <p:cNvCxnSpPr>
            <a:cxnSpLocks/>
          </p:cNvCxnSpPr>
          <p:nvPr/>
        </p:nvCxnSpPr>
        <p:spPr>
          <a:xfrm flipV="1">
            <a:off x="3337342" y="850190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64C8AD7-89DE-F74F-9253-B2A3E614487F}"/>
              </a:ext>
            </a:extLst>
          </p:cNvPr>
          <p:cNvSpPr txBox="1"/>
          <p:nvPr/>
        </p:nvSpPr>
        <p:spPr>
          <a:xfrm>
            <a:off x="568156" y="4135715"/>
            <a:ext cx="1029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Positional Encoding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14CF2D-DA23-D642-B7D7-2F04529650D0}"/>
              </a:ext>
            </a:extLst>
          </p:cNvPr>
          <p:cNvSpPr txBox="1"/>
          <p:nvPr/>
        </p:nvSpPr>
        <p:spPr>
          <a:xfrm>
            <a:off x="3416713" y="4605862"/>
            <a:ext cx="1029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Positional Encoding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E197E53-7A94-B440-8178-05644290833C}"/>
              </a:ext>
            </a:extLst>
          </p:cNvPr>
          <p:cNvCxnSpPr>
            <a:cxnSpLocks/>
          </p:cNvCxnSpPr>
          <p:nvPr/>
        </p:nvCxnSpPr>
        <p:spPr>
          <a:xfrm>
            <a:off x="780753" y="4303602"/>
            <a:ext cx="145274" cy="132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12E099-BC25-DF4E-94D3-2A2F66B85C96}"/>
              </a:ext>
            </a:extLst>
          </p:cNvPr>
          <p:cNvSpPr/>
          <p:nvPr/>
        </p:nvSpPr>
        <p:spPr>
          <a:xfrm>
            <a:off x="841571" y="2719419"/>
            <a:ext cx="1708625" cy="150629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7092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32908</TotalTime>
  <Words>520</Words>
  <Application>Microsoft Macintosh PowerPoint</Application>
  <PresentationFormat>Widescreen</PresentationFormat>
  <Paragraphs>282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37</cp:revision>
  <dcterms:created xsi:type="dcterms:W3CDTF">2022-06-25T03:47:41Z</dcterms:created>
  <dcterms:modified xsi:type="dcterms:W3CDTF">2022-07-18T00:16:18Z</dcterms:modified>
</cp:coreProperties>
</file>