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400" d="100"/>
          <a:sy n="400" d="100"/>
        </p:scale>
        <p:origin x="-2824" y="-6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/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/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035A86-3D97-9A4F-BD7F-48A6471BF6D1}"/>
              </a:ext>
            </a:extLst>
          </p:cNvPr>
          <p:cNvGrpSpPr/>
          <p:nvPr/>
        </p:nvGrpSpPr>
        <p:grpSpPr>
          <a:xfrm>
            <a:off x="1813932" y="2031559"/>
            <a:ext cx="317715" cy="301255"/>
            <a:chOff x="1701234" y="2146852"/>
            <a:chExt cx="317715" cy="30125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411F45E-5AB8-FC43-B9E3-3D9E099092A2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2D3DD71-0D12-BA4A-86DC-C441B680093A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2D3DD71-0D12-BA4A-86DC-C441B6800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1B0C0D-3510-184A-8455-A55B97E42C58}"/>
              </a:ext>
            </a:extLst>
          </p:cNvPr>
          <p:cNvGrpSpPr/>
          <p:nvPr/>
        </p:nvGrpSpPr>
        <p:grpSpPr>
          <a:xfrm>
            <a:off x="1794273" y="3118296"/>
            <a:ext cx="372806" cy="301255"/>
            <a:chOff x="1794273" y="3118296"/>
            <a:chExt cx="372806" cy="3012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507069-B0B8-134E-88C3-33DCD40DBCF9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094DC4-0ABA-F046-93FA-3D551C7D3680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094DC4-0ABA-F046-93FA-3D551C7D3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01E5C8-CB3C-3541-87E4-BFB3F36F51FB}"/>
              </a:ext>
            </a:extLst>
          </p:cNvPr>
          <p:cNvGrpSpPr/>
          <p:nvPr/>
        </p:nvGrpSpPr>
        <p:grpSpPr>
          <a:xfrm>
            <a:off x="2478222" y="3113291"/>
            <a:ext cx="372806" cy="301255"/>
            <a:chOff x="1794273" y="3118296"/>
            <a:chExt cx="372806" cy="3012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6420CD-7E7B-ED42-9BE2-54F94DE60BFA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E80389-C6FD-154A-AB3C-52550FF541C0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E80389-C6FD-154A-AB3C-52550FF54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0B4B26-7B07-354D-A650-851B3A214C72}"/>
              </a:ext>
            </a:extLst>
          </p:cNvPr>
          <p:cNvGrpSpPr/>
          <p:nvPr/>
        </p:nvGrpSpPr>
        <p:grpSpPr>
          <a:xfrm>
            <a:off x="3197603" y="2031559"/>
            <a:ext cx="322524" cy="301255"/>
            <a:chOff x="1701234" y="2146852"/>
            <a:chExt cx="322524" cy="3012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3300AD-20D0-4643-BE5E-E3DDCC22ADAF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F1F0EC7-0847-864A-B080-F37FF716C1E4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F1F0EC7-0847-864A-B080-F37FF716C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D4F97-CD00-1A40-9ABE-921F5993B19F}"/>
              </a:ext>
            </a:extLst>
          </p:cNvPr>
          <p:cNvGrpSpPr/>
          <p:nvPr/>
        </p:nvGrpSpPr>
        <p:grpSpPr>
          <a:xfrm>
            <a:off x="3202412" y="2490084"/>
            <a:ext cx="317715" cy="301255"/>
            <a:chOff x="1701234" y="2146852"/>
            <a:chExt cx="317715" cy="3012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56AFFD-6114-AB46-9D12-42F173B79B9E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980640F-EC46-B148-8AC8-A3C4B333A1B1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980640F-EC46-B148-8AC8-A3C4B333A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B73637-1A13-A641-9C4D-597822407D43}"/>
              </a:ext>
            </a:extLst>
          </p:cNvPr>
          <p:cNvGrpSpPr/>
          <p:nvPr/>
        </p:nvGrpSpPr>
        <p:grpSpPr>
          <a:xfrm>
            <a:off x="3100204" y="3127745"/>
            <a:ext cx="490840" cy="301255"/>
            <a:chOff x="1724419" y="3118296"/>
            <a:chExt cx="490840" cy="3012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F474F8-8AEE-B247-A0C0-2D8BF3DD1F0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98AAE9C-FF14-5D40-A466-803677FD3894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98AAE9C-FF14-5D40-A466-803677FD3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CEC960-7ECD-4145-97A3-D07C437775F8}"/>
              </a:ext>
            </a:extLst>
          </p:cNvPr>
          <p:cNvGrpSpPr/>
          <p:nvPr/>
        </p:nvGrpSpPr>
        <p:grpSpPr>
          <a:xfrm>
            <a:off x="3898632" y="3730489"/>
            <a:ext cx="372806" cy="301255"/>
            <a:chOff x="1794273" y="3118296"/>
            <a:chExt cx="372806" cy="3012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1CD1DE-DA36-B242-8212-6863FE2B6D76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968073-8460-0846-B562-70AC26F8714E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968073-8460-0846-B562-70AC26F87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6CF0CB-07E5-DF4B-BF05-9547AD7ABDE4}"/>
              </a:ext>
            </a:extLst>
          </p:cNvPr>
          <p:cNvGrpSpPr/>
          <p:nvPr/>
        </p:nvGrpSpPr>
        <p:grpSpPr>
          <a:xfrm>
            <a:off x="4568133" y="3730489"/>
            <a:ext cx="317715" cy="301255"/>
            <a:chOff x="1701234" y="2146852"/>
            <a:chExt cx="317715" cy="30125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A433B0-AA85-E046-B8FE-6F6FB12B8522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A19EC6-F09D-B440-BB85-9FDB01A70697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A19EC6-F09D-B440-BB85-9FDB01A70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77D0C3-EBB4-D34C-8C38-79F6E15C738A}"/>
              </a:ext>
            </a:extLst>
          </p:cNvPr>
          <p:cNvGrpSpPr/>
          <p:nvPr/>
        </p:nvGrpSpPr>
        <p:grpSpPr>
          <a:xfrm>
            <a:off x="4443188" y="2490084"/>
            <a:ext cx="490840" cy="301255"/>
            <a:chOff x="1724419" y="3118296"/>
            <a:chExt cx="490840" cy="3012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D24B84-68DC-D84F-BE4E-DB499928894E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D50F9F-530C-E240-B4BC-7573B66D81A7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D50F9F-530C-E240-B4BC-7573B66D8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036E73-B5B8-3843-A6D9-9D8B0F30F8F0}"/>
              </a:ext>
            </a:extLst>
          </p:cNvPr>
          <p:cNvCxnSpPr>
            <a:stCxn id="6" idx="0"/>
            <a:endCxn id="2" idx="4"/>
          </p:cNvCxnSpPr>
          <p:nvPr/>
        </p:nvCxnSpPr>
        <p:spPr>
          <a:xfrm flipH="1" flipV="1">
            <a:off x="1972790" y="2332814"/>
            <a:ext cx="7886" cy="785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979133-E7DF-ED4C-8D0B-03F3B567B277}"/>
              </a:ext>
            </a:extLst>
          </p:cNvPr>
          <p:cNvCxnSpPr>
            <a:endCxn id="3" idx="1"/>
          </p:cNvCxnSpPr>
          <p:nvPr/>
        </p:nvCxnSpPr>
        <p:spPr>
          <a:xfrm>
            <a:off x="1491095" y="2182186"/>
            <a:ext cx="32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A2373B-7C20-8845-B95F-FFBA5FD3A0E6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131647" y="2182186"/>
            <a:ext cx="106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154F0-C696-DF48-9CDD-D3521129FB8C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H="1" flipV="1">
            <a:off x="3356461" y="2332814"/>
            <a:ext cx="4809" cy="17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828F47-6A8A-1440-93A7-D237CE34A8F3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4271438" y="3881116"/>
            <a:ext cx="296695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808A73-9CD4-1B47-B989-8920D1149FB7}"/>
              </a:ext>
            </a:extLst>
          </p:cNvPr>
          <p:cNvGrpSpPr/>
          <p:nvPr/>
        </p:nvGrpSpPr>
        <p:grpSpPr>
          <a:xfrm rot="21317275">
            <a:off x="1942910" y="3809293"/>
            <a:ext cx="107365" cy="145213"/>
            <a:chOff x="2601257" y="4031743"/>
            <a:chExt cx="192526" cy="192527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DE21757-AB13-6446-B9B1-234C3F631605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06BD8F1E-A094-A247-92F5-CE82BF8A27C5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AAC99-9683-E745-82C6-BDB802DFA453}"/>
              </a:ext>
            </a:extLst>
          </p:cNvPr>
          <p:cNvGrpSpPr/>
          <p:nvPr/>
        </p:nvGrpSpPr>
        <p:grpSpPr>
          <a:xfrm rot="21317275">
            <a:off x="2628947" y="3815250"/>
            <a:ext cx="107365" cy="145213"/>
            <a:chOff x="2601257" y="4031743"/>
            <a:chExt cx="192526" cy="192527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8F54F67-976A-4143-817D-955EF5F6ACA4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2EAEDDE-4FF1-3449-81AB-9D6374A4932A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78F8577-C602-3447-8104-6D5228FAC65C}"/>
              </a:ext>
            </a:extLst>
          </p:cNvPr>
          <p:cNvGrpSpPr/>
          <p:nvPr/>
        </p:nvGrpSpPr>
        <p:grpSpPr>
          <a:xfrm rot="21317275">
            <a:off x="3314388" y="3808509"/>
            <a:ext cx="107365" cy="145213"/>
            <a:chOff x="2601257" y="4031743"/>
            <a:chExt cx="192526" cy="192527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FE526607-6BD7-1B46-914B-BCE6C110F587}"/>
                </a:ext>
              </a:extLst>
            </p:cNvPr>
            <p:cNvSpPr/>
            <p:nvPr/>
          </p:nvSpPr>
          <p:spPr>
            <a:xfrm>
              <a:off x="2607801" y="4031744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98AC40F-A6FB-F242-B5A0-52E3BE82BACA}"/>
                </a:ext>
              </a:extLst>
            </p:cNvPr>
            <p:cNvSpPr/>
            <p:nvPr/>
          </p:nvSpPr>
          <p:spPr>
            <a:xfrm rot="16200000">
              <a:off x="2612648" y="4020352"/>
              <a:ext cx="169743" cy="19252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E6B136-C03E-0A44-B3F5-B48F3143C3FB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2041069" y="3878234"/>
            <a:ext cx="587353" cy="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CDB52B-A5E1-F348-8D29-F47C9EFB81FA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2727106" y="3879157"/>
            <a:ext cx="581498" cy="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F94B108-905F-3E47-8CBD-921BD4664F9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414512" y="3879157"/>
            <a:ext cx="484120" cy="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D8FC67-B86D-5548-AE38-1AD9AF4C3DAE}"/>
              </a:ext>
            </a:extLst>
          </p:cNvPr>
          <p:cNvCxnSpPr>
            <a:cxnSpLocks/>
          </p:cNvCxnSpPr>
          <p:nvPr/>
        </p:nvCxnSpPr>
        <p:spPr>
          <a:xfrm>
            <a:off x="1368132" y="3879157"/>
            <a:ext cx="576227" cy="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EC0F1F-F651-5C48-A660-FFBD6014A43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79791" y="3419551"/>
            <a:ext cx="885" cy="80530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331075-7774-9E42-AE9E-072BDE31C00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664625" y="3414546"/>
            <a:ext cx="4970" cy="83677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63FA2A3-0E44-2645-8F88-9C37CC80BE5C}"/>
              </a:ext>
            </a:extLst>
          </p:cNvPr>
          <p:cNvCxnSpPr>
            <a:cxnSpLocks/>
          </p:cNvCxnSpPr>
          <p:nvPr/>
        </p:nvCxnSpPr>
        <p:spPr>
          <a:xfrm>
            <a:off x="3355789" y="3429000"/>
            <a:ext cx="4970" cy="836779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1BD25AE9-E84A-4447-9ECF-19F76B10DB84}"/>
              </a:ext>
            </a:extLst>
          </p:cNvPr>
          <p:cNvSpPr/>
          <p:nvPr/>
        </p:nvSpPr>
        <p:spPr>
          <a:xfrm rot="4952950">
            <a:off x="1583143" y="3486157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9C82C7DD-110F-4142-BA9C-1A6F377F9E5C}"/>
              </a:ext>
            </a:extLst>
          </p:cNvPr>
          <p:cNvSpPr/>
          <p:nvPr/>
        </p:nvSpPr>
        <p:spPr>
          <a:xfrm rot="4952950">
            <a:off x="2271098" y="3488635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9B7A8AB9-E193-E34E-AE79-DF9078E4198C}"/>
              </a:ext>
            </a:extLst>
          </p:cNvPr>
          <p:cNvSpPr/>
          <p:nvPr/>
        </p:nvSpPr>
        <p:spPr>
          <a:xfrm rot="4952950">
            <a:off x="2961216" y="3486159"/>
            <a:ext cx="402220" cy="386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C055FA1B-0CB2-D547-8AC8-838CB4D0B836}"/>
              </a:ext>
            </a:extLst>
          </p:cNvPr>
          <p:cNvSpPr/>
          <p:nvPr/>
        </p:nvSpPr>
        <p:spPr>
          <a:xfrm rot="5400000">
            <a:off x="3132539" y="385749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25086157-D9DD-FF4D-BD3C-C6312E08D625}"/>
              </a:ext>
            </a:extLst>
          </p:cNvPr>
          <p:cNvSpPr/>
          <p:nvPr/>
        </p:nvSpPr>
        <p:spPr>
          <a:xfrm rot="5400000">
            <a:off x="1741298" y="3856736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BA0A206B-F92B-DC41-9043-597E2DCB88F9}"/>
              </a:ext>
            </a:extLst>
          </p:cNvPr>
          <p:cNvSpPr/>
          <p:nvPr/>
        </p:nvSpPr>
        <p:spPr>
          <a:xfrm rot="5400000">
            <a:off x="2440089" y="386318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19102</TotalTime>
  <Words>368</Words>
  <Application>Microsoft Macintosh PowerPoint</Application>
  <PresentationFormat>Widescreen</PresentationFormat>
  <Paragraphs>171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22</cp:revision>
  <dcterms:created xsi:type="dcterms:W3CDTF">2022-06-25T03:47:41Z</dcterms:created>
  <dcterms:modified xsi:type="dcterms:W3CDTF">2022-07-08T10:10:35Z</dcterms:modified>
</cp:coreProperties>
</file>