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2"/>
    <p:restoredTop sz="50000"/>
  </p:normalViewPr>
  <p:slideViewPr>
    <p:cSldViewPr snapToGrid="0" snapToObjects="1">
      <p:cViewPr varScale="1">
        <p:scale>
          <a:sx n="41" d="100"/>
          <a:sy n="41" d="100"/>
        </p:scale>
        <p:origin x="2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CC1F-0315-E144-B5AB-2DF7D40CD51E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7915F-53CF-2648-AB13-E88B5044F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7915F-53CF-2648-AB13-E88B5044FC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7915F-53CF-2648-AB13-E88B5044FC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Ludo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 err="1" smtClean="0"/>
              <a:t>Vikentiev</a:t>
            </a:r>
            <a:endParaRPr lang="en-US" dirty="0" smtClean="0"/>
          </a:p>
          <a:p>
            <a:r>
              <a:rPr lang="en-US" dirty="0" smtClean="0"/>
              <a:t>Monica </a:t>
            </a:r>
            <a:r>
              <a:rPr lang="en-US" dirty="0" err="1" smtClean="0"/>
              <a:t>Stoica</a:t>
            </a:r>
            <a:endParaRPr lang="en-US" dirty="0" smtClean="0"/>
          </a:p>
          <a:p>
            <a:r>
              <a:rPr lang="en-US" dirty="0" smtClean="0"/>
              <a:t>Rosen </a:t>
            </a:r>
            <a:r>
              <a:rPr lang="en-US" dirty="0" err="1" smtClean="0"/>
              <a:t>Danev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4955" y="5638800"/>
            <a:ext cx="990599" cy="275166"/>
          </a:xfrm>
        </p:spPr>
        <p:txBody>
          <a:bodyPr/>
          <a:lstStyle/>
          <a:p>
            <a:fld id="{F545AA10-C8D4-DF47-839D-7A6F7A3D9450}" type="datetime1">
              <a:rPr lang="en-US" smtClean="0"/>
              <a:t>6/27/16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</a:p>
          <a:p>
            <a:pPr lvl="1"/>
            <a:r>
              <a:rPr lang="en-US" dirty="0" smtClean="0"/>
              <a:t>Players	</a:t>
            </a:r>
          </a:p>
          <a:p>
            <a:pPr lvl="1"/>
            <a:r>
              <a:rPr lang="en-US" dirty="0" smtClean="0"/>
              <a:t>Dice</a:t>
            </a:r>
          </a:p>
          <a:p>
            <a:pPr lvl="1"/>
            <a:r>
              <a:rPr lang="en-US" dirty="0" smtClean="0"/>
              <a:t>Winner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89" y="1853248"/>
            <a:ext cx="5731510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</a:p>
          <a:p>
            <a:r>
              <a:rPr lang="en-US" dirty="0" smtClean="0"/>
              <a:t>Log in</a:t>
            </a:r>
          </a:p>
          <a:p>
            <a:r>
              <a:rPr lang="en-US" dirty="0" smtClean="0"/>
              <a:t>Start game</a:t>
            </a:r>
          </a:p>
          <a:p>
            <a:r>
              <a:rPr lang="en-US" dirty="0" smtClean="0"/>
              <a:t>Chat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2" y="2043112"/>
            <a:ext cx="1933575" cy="27717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503" y="2071687"/>
            <a:ext cx="20383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implemented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positions</a:t>
            </a:r>
          </a:p>
          <a:p>
            <a:r>
              <a:rPr lang="en-US" dirty="0" smtClean="0"/>
              <a:t>Lobby</a:t>
            </a:r>
          </a:p>
          <a:p>
            <a:pPr lvl="1"/>
            <a:r>
              <a:rPr lang="en-US" dirty="0" smtClean="0"/>
              <a:t>Invite players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853248"/>
            <a:ext cx="2419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112" y="2433918"/>
            <a:ext cx="2774421" cy="1240615"/>
          </a:xfrm>
        </p:spPr>
        <p:txBody>
          <a:bodyPr/>
          <a:lstStyle/>
          <a:p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6531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31</Words>
  <Application>Microsoft Macintosh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Wingdings 3</vt:lpstr>
      <vt:lpstr>Arial</vt:lpstr>
      <vt:lpstr>Ion</vt:lpstr>
      <vt:lpstr>Ludo game</vt:lpstr>
      <vt:lpstr>Ludo</vt:lpstr>
      <vt:lpstr>Features</vt:lpstr>
      <vt:lpstr>Not implemented features 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 game</dc:title>
  <dc:creator>Microsoft Office User</dc:creator>
  <cp:lastModifiedBy>Microsoft Office User</cp:lastModifiedBy>
  <cp:revision>4</cp:revision>
  <dcterms:created xsi:type="dcterms:W3CDTF">2016-06-27T10:21:55Z</dcterms:created>
  <dcterms:modified xsi:type="dcterms:W3CDTF">2016-06-27T12:29:13Z</dcterms:modified>
</cp:coreProperties>
</file>