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4"/>
  </p:sldMasterIdLst>
  <p:notesMasterIdLst>
    <p:notesMasterId r:id="rId31"/>
  </p:notesMasterIdLst>
  <p:sldIdLst>
    <p:sldId id="351" r:id="rId5"/>
    <p:sldId id="368" r:id="rId6"/>
    <p:sldId id="304" r:id="rId7"/>
    <p:sldId id="374" r:id="rId8"/>
    <p:sldId id="342" r:id="rId9"/>
    <p:sldId id="331" r:id="rId10"/>
    <p:sldId id="377" r:id="rId11"/>
    <p:sldId id="378" r:id="rId12"/>
    <p:sldId id="369" r:id="rId13"/>
    <p:sldId id="380" r:id="rId14"/>
    <p:sldId id="370" r:id="rId15"/>
    <p:sldId id="379" r:id="rId16"/>
    <p:sldId id="372" r:id="rId17"/>
    <p:sldId id="365" r:id="rId18"/>
    <p:sldId id="381" r:id="rId19"/>
    <p:sldId id="341" r:id="rId20"/>
    <p:sldId id="373" r:id="rId21"/>
    <p:sldId id="382" r:id="rId22"/>
    <p:sldId id="383" r:id="rId23"/>
    <p:sldId id="384" r:id="rId24"/>
    <p:sldId id="375" r:id="rId25"/>
    <p:sldId id="385" r:id="rId26"/>
    <p:sldId id="366" r:id="rId27"/>
    <p:sldId id="367" r:id="rId28"/>
    <p:sldId id="320" r:id="rId29"/>
    <p:sldId id="28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93C"/>
    <a:srgbClr val="FBFDA3"/>
    <a:srgbClr val="00E1C6"/>
    <a:srgbClr val="184769"/>
    <a:srgbClr val="8EF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4B60C-F3C8-415B-BCF5-3A1428A98000}" v="11" vWet="13" dt="2021-12-13T11:45:02.173"/>
    <p1510:client id="{3B529D07-796F-4B42-8EC4-C11D874D5271}" v="4" dt="2021-12-13T11:30:36.133"/>
    <p1510:client id="{3F7CC0CD-95D1-4625-95F0-45895EB98152}" v="12" dt="2021-12-13T13:15:50.013"/>
    <p1510:client id="{845CFD1A-2039-4632-BCC0-FB0C7BDD5186}" v="1" dt="2021-12-13T13:02:31.427"/>
    <p1510:client id="{99A952C0-F182-40D6-B32C-122341093358}" v="256" dt="2021-12-13T08:57:29.507"/>
    <p1510:client id="{FCB3B322-8BE7-4572-9F91-A10CC2E892A3}" v="308" dt="2021-12-13T12:34:00.133"/>
  </p1510:revLst>
</p1510:revInfo>
</file>

<file path=ppt/tableStyles.xml><?xml version="1.0" encoding="utf-8"?>
<a:tblStyleLst xmlns:a="http://schemas.openxmlformats.org/drawingml/2006/main" def="{074A2D4D-594B-474D-B627-3E63BFF745F7}">
  <a:tblStyle styleId="{074A2D4D-594B-474D-B627-3E63BFF745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3" autoAdjust="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s Kleopa" userId="S::iris.kleopa@acg.edu::e08ebff3-0ff3-47fe-9bf0-28ddef5cc85b" providerId="AD" clId="Web-{99A952C0-F182-40D6-B32C-122341093358}"/>
    <pc:docChg chg="modSld">
      <pc:chgData name="Iris Kleopa" userId="S::iris.kleopa@acg.edu::e08ebff3-0ff3-47fe-9bf0-28ddef5cc85b" providerId="AD" clId="Web-{99A952C0-F182-40D6-B32C-122341093358}" dt="2021-12-13T08:57:29.507" v="182" actId="1076"/>
      <pc:docMkLst>
        <pc:docMk/>
      </pc:docMkLst>
      <pc:sldChg chg="modSp">
        <pc:chgData name="Iris Kleopa" userId="S::iris.kleopa@acg.edu::e08ebff3-0ff3-47fe-9bf0-28ddef5cc85b" providerId="AD" clId="Web-{99A952C0-F182-40D6-B32C-122341093358}" dt="2021-12-13T07:34:15.480" v="66" actId="14100"/>
        <pc:sldMkLst>
          <pc:docMk/>
          <pc:sldMk cId="1473733048" sldId="304"/>
        </pc:sldMkLst>
        <pc:spChg chg="mod">
          <ac:chgData name="Iris Kleopa" userId="S::iris.kleopa@acg.edu::e08ebff3-0ff3-47fe-9bf0-28ddef5cc85b" providerId="AD" clId="Web-{99A952C0-F182-40D6-B32C-122341093358}" dt="2021-12-13T07:23:38.480" v="65" actId="14100"/>
          <ac:spMkLst>
            <pc:docMk/>
            <pc:sldMk cId="1473733048" sldId="304"/>
            <ac:spMk id="53" creationId="{C7C0F717-123C-4B9A-82DC-E0A20C961E1C}"/>
          </ac:spMkLst>
        </pc:spChg>
        <pc:spChg chg="mod">
          <ac:chgData name="Iris Kleopa" userId="S::iris.kleopa@acg.edu::e08ebff3-0ff3-47fe-9bf0-28ddef5cc85b" providerId="AD" clId="Web-{99A952C0-F182-40D6-B32C-122341093358}" dt="2021-12-13T07:34:15.480" v="66" actId="14100"/>
          <ac:spMkLst>
            <pc:docMk/>
            <pc:sldMk cId="1473733048" sldId="304"/>
            <ac:spMk id="152" creationId="{D0D86132-CBF3-4041-9222-90108BAF0277}"/>
          </ac:spMkLst>
        </pc:spChg>
      </pc:sldChg>
      <pc:sldChg chg="modSp">
        <pc:chgData name="Iris Kleopa" userId="S::iris.kleopa@acg.edu::e08ebff3-0ff3-47fe-9bf0-28ddef5cc85b" providerId="AD" clId="Web-{99A952C0-F182-40D6-B32C-122341093358}" dt="2021-12-13T08:10:56.225" v="149" actId="20577"/>
        <pc:sldMkLst>
          <pc:docMk/>
          <pc:sldMk cId="2891516889" sldId="331"/>
        </pc:sldMkLst>
        <pc:spChg chg="mod">
          <ac:chgData name="Iris Kleopa" userId="S::iris.kleopa@acg.edu::e08ebff3-0ff3-47fe-9bf0-28ddef5cc85b" providerId="AD" clId="Web-{99A952C0-F182-40D6-B32C-122341093358}" dt="2021-12-13T07:37:23.797" v="82" actId="14100"/>
          <ac:spMkLst>
            <pc:docMk/>
            <pc:sldMk cId="2891516889" sldId="331"/>
            <ac:spMk id="5" creationId="{00000000-0000-0000-0000-000000000000}"/>
          </ac:spMkLst>
        </pc:spChg>
        <pc:spChg chg="mod">
          <ac:chgData name="Iris Kleopa" userId="S::iris.kleopa@acg.edu::e08ebff3-0ff3-47fe-9bf0-28ddef5cc85b" providerId="AD" clId="Web-{99A952C0-F182-40D6-B32C-122341093358}" dt="2021-12-13T08:10:56.225" v="149" actId="20577"/>
          <ac:spMkLst>
            <pc:docMk/>
            <pc:sldMk cId="2891516889" sldId="331"/>
            <ac:spMk id="41" creationId="{E479C891-A35F-4682-AE69-12A0A5B5EC03}"/>
          </ac:spMkLst>
        </pc:spChg>
        <pc:picChg chg="mod">
          <ac:chgData name="Iris Kleopa" userId="S::iris.kleopa@acg.edu::e08ebff3-0ff3-47fe-9bf0-28ddef5cc85b" providerId="AD" clId="Web-{99A952C0-F182-40D6-B32C-122341093358}" dt="2021-12-13T07:37:28.219" v="83" actId="1076"/>
          <ac:picMkLst>
            <pc:docMk/>
            <pc:sldMk cId="2891516889" sldId="331"/>
            <ac:picMk id="8" creationId="{AFE86004-E5FE-42F4-A7FF-D223E103C0CF}"/>
          </ac:picMkLst>
        </pc:picChg>
      </pc:sldChg>
      <pc:sldChg chg="addSp delSp modSp">
        <pc:chgData name="Iris Kleopa" userId="S::iris.kleopa@acg.edu::e08ebff3-0ff3-47fe-9bf0-28ddef5cc85b" providerId="AD" clId="Web-{99A952C0-F182-40D6-B32C-122341093358}" dt="2021-12-13T07:56:02.407" v="99"/>
        <pc:sldMkLst>
          <pc:docMk/>
          <pc:sldMk cId="0" sldId="342"/>
        </pc:sldMkLst>
        <pc:picChg chg="add del mod">
          <ac:chgData name="Iris Kleopa" userId="S::iris.kleopa@acg.edu::e08ebff3-0ff3-47fe-9bf0-28ddef5cc85b" providerId="AD" clId="Web-{99A952C0-F182-40D6-B32C-122341093358}" dt="2021-12-13T07:55:49.063" v="96"/>
          <ac:picMkLst>
            <pc:docMk/>
            <pc:sldMk cId="0" sldId="342"/>
            <ac:picMk id="2" creationId="{A1EDD35B-42E6-469C-B0B0-EA35EA267A41}"/>
          </ac:picMkLst>
        </pc:picChg>
        <pc:picChg chg="add del mod">
          <ac:chgData name="Iris Kleopa" userId="S::iris.kleopa@acg.edu::e08ebff3-0ff3-47fe-9bf0-28ddef5cc85b" providerId="AD" clId="Web-{99A952C0-F182-40D6-B32C-122341093358}" dt="2021-12-13T07:55:47.657" v="95"/>
          <ac:picMkLst>
            <pc:docMk/>
            <pc:sldMk cId="0" sldId="342"/>
            <ac:picMk id="3" creationId="{1F2FCC6B-5B0E-4B30-8323-AAA4189BF077}"/>
          </ac:picMkLst>
        </pc:picChg>
        <pc:picChg chg="add del mod">
          <ac:chgData name="Iris Kleopa" userId="S::iris.kleopa@acg.edu::e08ebff3-0ff3-47fe-9bf0-28ddef5cc85b" providerId="AD" clId="Web-{99A952C0-F182-40D6-B32C-122341093358}" dt="2021-12-13T07:56:02.407" v="99"/>
          <ac:picMkLst>
            <pc:docMk/>
            <pc:sldMk cId="0" sldId="342"/>
            <ac:picMk id="4" creationId="{FD3041BE-6832-4049-B884-B18B0E7FFE62}"/>
          </ac:picMkLst>
        </pc:picChg>
      </pc:sldChg>
      <pc:sldChg chg="modSp">
        <pc:chgData name="Iris Kleopa" userId="S::iris.kleopa@acg.edu::e08ebff3-0ff3-47fe-9bf0-28ddef5cc85b" providerId="AD" clId="Web-{99A952C0-F182-40D6-B32C-122341093358}" dt="2021-12-13T07:39:27.018" v="90" actId="20577"/>
        <pc:sldMkLst>
          <pc:docMk/>
          <pc:sldMk cId="3628185535" sldId="351"/>
        </pc:sldMkLst>
        <pc:spChg chg="mod">
          <ac:chgData name="Iris Kleopa" userId="S::iris.kleopa@acg.edu::e08ebff3-0ff3-47fe-9bf0-28ddef5cc85b" providerId="AD" clId="Web-{99A952C0-F182-40D6-B32C-122341093358}" dt="2021-12-13T07:39:27.018" v="90" actId="20577"/>
          <ac:spMkLst>
            <pc:docMk/>
            <pc:sldMk cId="3628185535" sldId="351"/>
            <ac:spMk id="21" creationId="{B659E4E3-E957-4AC7-BC18-826AA3898677}"/>
          </ac:spMkLst>
        </pc:spChg>
        <pc:spChg chg="mod">
          <ac:chgData name="Iris Kleopa" userId="S::iris.kleopa@acg.edu::e08ebff3-0ff3-47fe-9bf0-28ddef5cc85b" providerId="AD" clId="Web-{99A952C0-F182-40D6-B32C-122341093358}" dt="2021-12-13T07:06:31.738" v="45" actId="20577"/>
          <ac:spMkLst>
            <pc:docMk/>
            <pc:sldMk cId="3628185535" sldId="351"/>
            <ac:spMk id="22" creationId="{B6B25E0E-AD17-411A-9ACF-72A71B2EEAB4}"/>
          </ac:spMkLst>
        </pc:spChg>
      </pc:sldChg>
      <pc:sldChg chg="modSp">
        <pc:chgData name="Iris Kleopa" userId="S::iris.kleopa@acg.edu::e08ebff3-0ff3-47fe-9bf0-28ddef5cc85b" providerId="AD" clId="Web-{99A952C0-F182-40D6-B32C-122341093358}" dt="2021-12-13T07:19:00.396" v="64" actId="20577"/>
        <pc:sldMkLst>
          <pc:docMk/>
          <pc:sldMk cId="1957133113" sldId="368"/>
        </pc:sldMkLst>
        <pc:spChg chg="mod">
          <ac:chgData name="Iris Kleopa" userId="S::iris.kleopa@acg.edu::e08ebff3-0ff3-47fe-9bf0-28ddef5cc85b" providerId="AD" clId="Web-{99A952C0-F182-40D6-B32C-122341093358}" dt="2021-12-13T07:19:00.396" v="64" actId="20577"/>
          <ac:spMkLst>
            <pc:docMk/>
            <pc:sldMk cId="1957133113" sldId="368"/>
            <ac:spMk id="9" creationId="{3A6CB890-5F1E-4FC7-B45E-DD70DDE5C835}"/>
          </ac:spMkLst>
        </pc:spChg>
      </pc:sldChg>
      <pc:sldChg chg="modSp">
        <pc:chgData name="Iris Kleopa" userId="S::iris.kleopa@acg.edu::e08ebff3-0ff3-47fe-9bf0-28ddef5cc85b" providerId="AD" clId="Web-{99A952C0-F182-40D6-B32C-122341093358}" dt="2021-12-13T08:57:29.507" v="182" actId="1076"/>
        <pc:sldMkLst>
          <pc:docMk/>
          <pc:sldMk cId="1968248551" sldId="374"/>
        </pc:sldMkLst>
        <pc:spChg chg="mod">
          <ac:chgData name="Iris Kleopa" userId="S::iris.kleopa@acg.edu::e08ebff3-0ff3-47fe-9bf0-28ddef5cc85b" providerId="AD" clId="Web-{99A952C0-F182-40D6-B32C-122341093358}" dt="2021-12-13T08:57:29.507" v="182" actId="1076"/>
          <ac:spMkLst>
            <pc:docMk/>
            <pc:sldMk cId="1968248551" sldId="374"/>
            <ac:spMk id="6" creationId="{D072C00C-4385-4AD6-BC61-D8A8B5EE36AA}"/>
          </ac:spMkLst>
        </pc:spChg>
      </pc:sldChg>
      <pc:sldChg chg="modSp">
        <pc:chgData name="Iris Kleopa" userId="S::iris.kleopa@acg.edu::e08ebff3-0ff3-47fe-9bf0-28ddef5cc85b" providerId="AD" clId="Web-{99A952C0-F182-40D6-B32C-122341093358}" dt="2021-12-13T08:10:54.943" v="144" actId="20577"/>
        <pc:sldMkLst>
          <pc:docMk/>
          <pc:sldMk cId="3748962662" sldId="377"/>
        </pc:sldMkLst>
        <pc:spChg chg="mod">
          <ac:chgData name="Iris Kleopa" userId="S::iris.kleopa@acg.edu::e08ebff3-0ff3-47fe-9bf0-28ddef5cc85b" providerId="AD" clId="Web-{99A952C0-F182-40D6-B32C-122341093358}" dt="2021-12-13T08:10:54.943" v="144" actId="20577"/>
          <ac:spMkLst>
            <pc:docMk/>
            <pc:sldMk cId="3748962662" sldId="377"/>
            <ac:spMk id="10" creationId="{90734E2B-E36F-448A-B5ED-F139F3B05B32}"/>
          </ac:spMkLst>
        </pc:spChg>
      </pc:sldChg>
      <pc:sldChg chg="modSp">
        <pc:chgData name="Iris Kleopa" userId="S::iris.kleopa@acg.edu::e08ebff3-0ff3-47fe-9bf0-28ddef5cc85b" providerId="AD" clId="Web-{99A952C0-F182-40D6-B32C-122341093358}" dt="2021-12-13T08:33:02.349" v="181" actId="20577"/>
        <pc:sldMkLst>
          <pc:docMk/>
          <pc:sldMk cId="114540685" sldId="378"/>
        </pc:sldMkLst>
        <pc:spChg chg="mod">
          <ac:chgData name="Iris Kleopa" userId="S::iris.kleopa@acg.edu::e08ebff3-0ff3-47fe-9bf0-28ddef5cc85b" providerId="AD" clId="Web-{99A952C0-F182-40D6-B32C-122341093358}" dt="2021-12-13T08:33:02.349" v="181" actId="20577"/>
          <ac:spMkLst>
            <pc:docMk/>
            <pc:sldMk cId="114540685" sldId="378"/>
            <ac:spMk id="6" creationId="{7ECE4DBC-E9D2-435F-9659-F3EE8FE4CAA5}"/>
          </ac:spMkLst>
        </pc:spChg>
        <pc:spChg chg="mod">
          <ac:chgData name="Iris Kleopa" userId="S::iris.kleopa@acg.edu::e08ebff3-0ff3-47fe-9bf0-28ddef5cc85b" providerId="AD" clId="Web-{99A952C0-F182-40D6-B32C-122341093358}" dt="2021-12-13T08:15:28.293" v="151" actId="1076"/>
          <ac:spMkLst>
            <pc:docMk/>
            <pc:sldMk cId="114540685" sldId="378"/>
            <ac:spMk id="7" creationId="{51B419BC-B138-4EBA-A7DE-6E75464DE6BA}"/>
          </ac:spMkLst>
        </pc:spChg>
        <pc:spChg chg="mod">
          <ac:chgData name="Iris Kleopa" userId="S::iris.kleopa@acg.edu::e08ebff3-0ff3-47fe-9bf0-28ddef5cc85b" providerId="AD" clId="Web-{99A952C0-F182-40D6-B32C-122341093358}" dt="2021-12-13T08:15:32.715" v="152" actId="1076"/>
          <ac:spMkLst>
            <pc:docMk/>
            <pc:sldMk cId="114540685" sldId="378"/>
            <ac:spMk id="9" creationId="{3593C0AE-CE99-47C4-BBE2-DEA0A232CA8F}"/>
          </ac:spMkLst>
        </pc:spChg>
      </pc:sldChg>
    </pc:docChg>
  </pc:docChgLst>
  <pc:docChgLst>
    <pc:chgData name="Michael Koinakis" userId="S::m.koinakis@acg.edu::e0213e1c-5714-4d80-9d1d-9ea80da9f9a8" providerId="AD" clId="Web-{3B529D07-796F-4B42-8EC4-C11D874D5271}"/>
    <pc:docChg chg="modSld">
      <pc:chgData name="Michael Koinakis" userId="S::m.koinakis@acg.edu::e0213e1c-5714-4d80-9d1d-9ea80da9f9a8" providerId="AD" clId="Web-{3B529D07-796F-4B42-8EC4-C11D874D5271}" dt="2021-12-13T11:30:36.133" v="1" actId="20577"/>
      <pc:docMkLst>
        <pc:docMk/>
      </pc:docMkLst>
      <pc:sldChg chg="modSp">
        <pc:chgData name="Michael Koinakis" userId="S::m.koinakis@acg.edu::e0213e1c-5714-4d80-9d1d-9ea80da9f9a8" providerId="AD" clId="Web-{3B529D07-796F-4B42-8EC4-C11D874D5271}" dt="2021-12-13T11:30:36.133" v="1" actId="20577"/>
        <pc:sldMkLst>
          <pc:docMk/>
          <pc:sldMk cId="511560951" sldId="384"/>
        </pc:sldMkLst>
        <pc:spChg chg="mod">
          <ac:chgData name="Michael Koinakis" userId="S::m.koinakis@acg.edu::e0213e1c-5714-4d80-9d1d-9ea80da9f9a8" providerId="AD" clId="Web-{3B529D07-796F-4B42-8EC4-C11D874D5271}" dt="2021-12-13T11:30:36.133" v="1" actId="20577"/>
          <ac:spMkLst>
            <pc:docMk/>
            <pc:sldMk cId="511560951" sldId="384"/>
            <ac:spMk id="6" creationId="{4177C95C-8845-4F66-A9EF-7DBB3396865F}"/>
          </ac:spMkLst>
        </pc:spChg>
      </pc:sldChg>
    </pc:docChg>
  </pc:docChgLst>
  <pc:docChgLst>
    <pc:chgData name="Dimitra Kouvara" userId="c2c11225-b171-4d24-bde5-e2dffb10eec1" providerId="ADAL" clId="{FCB3B322-8BE7-4572-9F91-A10CC2E892A3}"/>
    <pc:docChg chg="undo custSel modSld">
      <pc:chgData name="Dimitra Kouvara" userId="c2c11225-b171-4d24-bde5-e2dffb10eec1" providerId="ADAL" clId="{FCB3B322-8BE7-4572-9F91-A10CC2E892A3}" dt="2021-12-13T12:34:00.133" v="307" actId="1036"/>
      <pc:docMkLst>
        <pc:docMk/>
      </pc:docMkLst>
      <pc:sldChg chg="modSp mod modShow">
        <pc:chgData name="Dimitra Kouvara" userId="c2c11225-b171-4d24-bde5-e2dffb10eec1" providerId="ADAL" clId="{FCB3B322-8BE7-4572-9F91-A10CC2E892A3}" dt="2021-12-13T11:01:08.344" v="171" actId="20577"/>
        <pc:sldMkLst>
          <pc:docMk/>
          <pc:sldMk cId="2971704861" sldId="320"/>
        </pc:sldMkLst>
        <pc:spChg chg="mod">
          <ac:chgData name="Dimitra Kouvara" userId="c2c11225-b171-4d24-bde5-e2dffb10eec1" providerId="ADAL" clId="{FCB3B322-8BE7-4572-9F91-A10CC2E892A3}" dt="2021-12-13T11:01:08.344" v="171" actId="20577"/>
          <ac:spMkLst>
            <pc:docMk/>
            <pc:sldMk cId="2971704861" sldId="320"/>
            <ac:spMk id="2" creationId="{00000000-0000-0000-0000-000000000000}"/>
          </ac:spMkLst>
        </pc:spChg>
      </pc:sldChg>
      <pc:sldChg chg="modSp mod">
        <pc:chgData name="Dimitra Kouvara" userId="c2c11225-b171-4d24-bde5-e2dffb10eec1" providerId="ADAL" clId="{FCB3B322-8BE7-4572-9F91-A10CC2E892A3}" dt="2021-12-13T09:03:00.733" v="2" actId="1076"/>
        <pc:sldMkLst>
          <pc:docMk/>
          <pc:sldMk cId="2891516889" sldId="331"/>
        </pc:sldMkLst>
        <pc:spChg chg="mod">
          <ac:chgData name="Dimitra Kouvara" userId="c2c11225-b171-4d24-bde5-e2dffb10eec1" providerId="ADAL" clId="{FCB3B322-8BE7-4572-9F91-A10CC2E892A3}" dt="2021-12-13T09:02:55.422" v="1" actId="1076"/>
          <ac:spMkLst>
            <pc:docMk/>
            <pc:sldMk cId="2891516889" sldId="331"/>
            <ac:spMk id="17" creationId="{456C3416-65D9-4D27-A37F-94665AF5F137}"/>
          </ac:spMkLst>
        </pc:spChg>
        <pc:picChg chg="mod">
          <ac:chgData name="Dimitra Kouvara" userId="c2c11225-b171-4d24-bde5-e2dffb10eec1" providerId="ADAL" clId="{FCB3B322-8BE7-4572-9F91-A10CC2E892A3}" dt="2021-12-13T09:03:00.733" v="2" actId="1076"/>
          <ac:picMkLst>
            <pc:docMk/>
            <pc:sldMk cId="2891516889" sldId="331"/>
            <ac:picMk id="8" creationId="{AFE86004-E5FE-42F4-A7FF-D223E103C0CF}"/>
          </ac:picMkLst>
        </pc:picChg>
      </pc:sldChg>
      <pc:sldChg chg="modSp mod">
        <pc:chgData name="Dimitra Kouvara" userId="c2c11225-b171-4d24-bde5-e2dffb10eec1" providerId="ADAL" clId="{FCB3B322-8BE7-4572-9F91-A10CC2E892A3}" dt="2021-12-13T09:07:48.471" v="69" actId="20577"/>
        <pc:sldMkLst>
          <pc:docMk/>
          <pc:sldMk cId="2420708340" sldId="341"/>
        </pc:sldMkLst>
        <pc:graphicFrameChg chg="modGraphic">
          <ac:chgData name="Dimitra Kouvara" userId="c2c11225-b171-4d24-bde5-e2dffb10eec1" providerId="ADAL" clId="{FCB3B322-8BE7-4572-9F91-A10CC2E892A3}" dt="2021-12-13T09:07:48.471" v="69" actId="20577"/>
          <ac:graphicFrameMkLst>
            <pc:docMk/>
            <pc:sldMk cId="2420708340" sldId="341"/>
            <ac:graphicFrameMk id="5" creationId="{E550F9F1-A7FE-4800-BDC9-EA4E16FC294A}"/>
          </ac:graphicFrameMkLst>
        </pc:graphicFrameChg>
        <pc:picChg chg="mod">
          <ac:chgData name="Dimitra Kouvara" userId="c2c11225-b171-4d24-bde5-e2dffb10eec1" providerId="ADAL" clId="{FCB3B322-8BE7-4572-9F91-A10CC2E892A3}" dt="2021-12-13T09:07:42.823" v="68" actId="14100"/>
          <ac:picMkLst>
            <pc:docMk/>
            <pc:sldMk cId="2420708340" sldId="341"/>
            <ac:picMk id="1026" creationId="{28302E5B-51F3-44AC-83D6-7EBBE98664B6}"/>
          </ac:picMkLst>
        </pc:picChg>
        <pc:picChg chg="mod">
          <ac:chgData name="Dimitra Kouvara" userId="c2c11225-b171-4d24-bde5-e2dffb10eec1" providerId="ADAL" clId="{FCB3B322-8BE7-4572-9F91-A10CC2E892A3}" dt="2021-12-13T09:07:39.785" v="67" actId="14100"/>
          <ac:picMkLst>
            <pc:docMk/>
            <pc:sldMk cId="2420708340" sldId="341"/>
            <ac:picMk id="1030" creationId="{5EE8AFA5-0F2F-48D9-AF3A-275ABD85C32D}"/>
          </ac:picMkLst>
        </pc:picChg>
      </pc:sldChg>
      <pc:sldChg chg="mod modShow">
        <pc:chgData name="Dimitra Kouvara" userId="c2c11225-b171-4d24-bde5-e2dffb10eec1" providerId="ADAL" clId="{FCB3B322-8BE7-4572-9F91-A10CC2E892A3}" dt="2021-12-13T11:00:15.440" v="164" actId="729"/>
        <pc:sldMkLst>
          <pc:docMk/>
          <pc:sldMk cId="0" sldId="342"/>
        </pc:sldMkLst>
      </pc:sldChg>
      <pc:sldChg chg="modSp mod">
        <pc:chgData name="Dimitra Kouvara" userId="c2c11225-b171-4d24-bde5-e2dffb10eec1" providerId="ADAL" clId="{FCB3B322-8BE7-4572-9F91-A10CC2E892A3}" dt="2021-12-13T09:07:24.618" v="66" actId="1036"/>
        <pc:sldMkLst>
          <pc:docMk/>
          <pc:sldMk cId="4131204934" sldId="365"/>
        </pc:sldMkLst>
        <pc:spChg chg="mod">
          <ac:chgData name="Dimitra Kouvara" userId="c2c11225-b171-4d24-bde5-e2dffb10eec1" providerId="ADAL" clId="{FCB3B322-8BE7-4572-9F91-A10CC2E892A3}" dt="2021-12-13T09:07:24.618" v="66" actId="1036"/>
          <ac:spMkLst>
            <pc:docMk/>
            <pc:sldMk cId="4131204934" sldId="365"/>
            <ac:spMk id="6" creationId="{4177C95C-8845-4F66-A9EF-7DBB3396865F}"/>
          </ac:spMkLst>
        </pc:spChg>
      </pc:sldChg>
      <pc:sldChg chg="modSp mod">
        <pc:chgData name="Dimitra Kouvara" userId="c2c11225-b171-4d24-bde5-e2dffb10eec1" providerId="ADAL" clId="{FCB3B322-8BE7-4572-9F91-A10CC2E892A3}" dt="2021-12-13T10:23:03.061" v="80" actId="1036"/>
        <pc:sldMkLst>
          <pc:docMk/>
          <pc:sldMk cId="2165701300" sldId="366"/>
        </pc:sldMkLst>
        <pc:spChg chg="mod">
          <ac:chgData name="Dimitra Kouvara" userId="c2c11225-b171-4d24-bde5-e2dffb10eec1" providerId="ADAL" clId="{FCB3B322-8BE7-4572-9F91-A10CC2E892A3}" dt="2021-12-13T10:23:03.061" v="80" actId="1036"/>
          <ac:spMkLst>
            <pc:docMk/>
            <pc:sldMk cId="2165701300" sldId="366"/>
            <ac:spMk id="30" creationId="{4D055E5A-E97A-4C5B-B48F-5A97EE3B6D02}"/>
          </ac:spMkLst>
        </pc:spChg>
        <pc:spChg chg="mod">
          <ac:chgData name="Dimitra Kouvara" userId="c2c11225-b171-4d24-bde5-e2dffb10eec1" providerId="ADAL" clId="{FCB3B322-8BE7-4572-9F91-A10CC2E892A3}" dt="2021-12-13T10:22:58.551" v="75" actId="1035"/>
          <ac:spMkLst>
            <pc:docMk/>
            <pc:sldMk cId="2165701300" sldId="366"/>
            <ac:spMk id="34" creationId="{513F94E4-C3AE-4D4E-AC46-8E226ABDB2A6}"/>
          </ac:spMkLst>
        </pc:spChg>
      </pc:sldChg>
      <pc:sldChg chg="mod modShow">
        <pc:chgData name="Dimitra Kouvara" userId="c2c11225-b171-4d24-bde5-e2dffb10eec1" providerId="ADAL" clId="{FCB3B322-8BE7-4572-9F91-A10CC2E892A3}" dt="2021-12-13T11:00:20.550" v="165" actId="729"/>
        <pc:sldMkLst>
          <pc:docMk/>
          <pc:sldMk cId="373022252" sldId="369"/>
        </pc:sldMkLst>
      </pc:sldChg>
      <pc:sldChg chg="delSp modSp mod">
        <pc:chgData name="Dimitra Kouvara" userId="c2c11225-b171-4d24-bde5-e2dffb10eec1" providerId="ADAL" clId="{FCB3B322-8BE7-4572-9F91-A10CC2E892A3}" dt="2021-12-13T11:57:19.132" v="173" actId="21"/>
        <pc:sldMkLst>
          <pc:docMk/>
          <pc:sldMk cId="2329453674" sldId="370"/>
        </pc:sldMkLst>
        <pc:spChg chg="mod">
          <ac:chgData name="Dimitra Kouvara" userId="c2c11225-b171-4d24-bde5-e2dffb10eec1" providerId="ADAL" clId="{FCB3B322-8BE7-4572-9F91-A10CC2E892A3}" dt="2021-12-13T09:06:17.406" v="38" actId="1076"/>
          <ac:spMkLst>
            <pc:docMk/>
            <pc:sldMk cId="2329453674" sldId="370"/>
            <ac:spMk id="13" creationId="{632646DC-1CD5-4B22-8598-B97A3069C8EB}"/>
          </ac:spMkLst>
        </pc:spChg>
        <pc:picChg chg="del mod">
          <ac:chgData name="Dimitra Kouvara" userId="c2c11225-b171-4d24-bde5-e2dffb10eec1" providerId="ADAL" clId="{FCB3B322-8BE7-4572-9F91-A10CC2E892A3}" dt="2021-12-13T11:57:19.132" v="173" actId="21"/>
          <ac:picMkLst>
            <pc:docMk/>
            <pc:sldMk cId="2329453674" sldId="370"/>
            <ac:picMk id="9" creationId="{B38AA3FD-5C7D-4B5B-926F-AA7192728DC1}"/>
          </ac:picMkLst>
        </pc:picChg>
      </pc:sldChg>
      <pc:sldChg chg="mod modShow">
        <pc:chgData name="Dimitra Kouvara" userId="c2c11225-b171-4d24-bde5-e2dffb10eec1" providerId="ADAL" clId="{FCB3B322-8BE7-4572-9F91-A10CC2E892A3}" dt="2021-12-13T11:00:25.378" v="166" actId="729"/>
        <pc:sldMkLst>
          <pc:docMk/>
          <pc:sldMk cId="4042752118" sldId="372"/>
        </pc:sldMkLst>
      </pc:sldChg>
      <pc:sldChg chg="modSp mod modShow">
        <pc:chgData name="Dimitra Kouvara" userId="c2c11225-b171-4d24-bde5-e2dffb10eec1" providerId="ADAL" clId="{FCB3B322-8BE7-4572-9F91-A10CC2E892A3}" dt="2021-12-13T11:00:35.717" v="168" actId="20577"/>
        <pc:sldMkLst>
          <pc:docMk/>
          <pc:sldMk cId="2257831923" sldId="373"/>
        </pc:sldMkLst>
        <pc:spChg chg="mod">
          <ac:chgData name="Dimitra Kouvara" userId="c2c11225-b171-4d24-bde5-e2dffb10eec1" providerId="ADAL" clId="{FCB3B322-8BE7-4572-9F91-A10CC2E892A3}" dt="2021-12-13T11:00:35.717" v="168" actId="20577"/>
          <ac:spMkLst>
            <pc:docMk/>
            <pc:sldMk cId="2257831923" sldId="373"/>
            <ac:spMk id="352" creationId="{00000000-0000-0000-0000-000000000000}"/>
          </ac:spMkLst>
        </pc:spChg>
      </pc:sldChg>
      <pc:sldChg chg="addSp delSp modSp mod">
        <pc:chgData name="Dimitra Kouvara" userId="c2c11225-b171-4d24-bde5-e2dffb10eec1" providerId="ADAL" clId="{FCB3B322-8BE7-4572-9F91-A10CC2E892A3}" dt="2021-12-13T12:34:00.133" v="307" actId="1036"/>
        <pc:sldMkLst>
          <pc:docMk/>
          <pc:sldMk cId="3327675370" sldId="375"/>
        </pc:sldMkLst>
        <pc:spChg chg="mod">
          <ac:chgData name="Dimitra Kouvara" userId="c2c11225-b171-4d24-bde5-e2dffb10eec1" providerId="ADAL" clId="{FCB3B322-8BE7-4572-9F91-A10CC2E892A3}" dt="2021-12-13T12:34:00.133" v="307" actId="1036"/>
          <ac:spMkLst>
            <pc:docMk/>
            <pc:sldMk cId="3327675370" sldId="375"/>
            <ac:spMk id="7" creationId="{9A041C02-332F-4470-B3BF-1F71B9A23F30}"/>
          </ac:spMkLst>
        </pc:spChg>
        <pc:picChg chg="add del mod">
          <ac:chgData name="Dimitra Kouvara" userId="c2c11225-b171-4d24-bde5-e2dffb10eec1" providerId="ADAL" clId="{FCB3B322-8BE7-4572-9F91-A10CC2E892A3}" dt="2021-12-13T12:33:37.574" v="287" actId="478"/>
          <ac:picMkLst>
            <pc:docMk/>
            <pc:sldMk cId="3327675370" sldId="375"/>
            <ac:picMk id="2050" creationId="{39A18320-C593-4C1D-9934-501927E5683A}"/>
          </ac:picMkLst>
        </pc:picChg>
        <pc:picChg chg="add mod">
          <ac:chgData name="Dimitra Kouvara" userId="c2c11225-b171-4d24-bde5-e2dffb10eec1" providerId="ADAL" clId="{FCB3B322-8BE7-4572-9F91-A10CC2E892A3}" dt="2021-12-13T12:34:00.133" v="307" actId="1036"/>
          <ac:picMkLst>
            <pc:docMk/>
            <pc:sldMk cId="3327675370" sldId="375"/>
            <ac:picMk id="2052" creationId="{28FCC355-4B5E-4ADE-813C-F721B5077546}"/>
          </ac:picMkLst>
        </pc:picChg>
      </pc:sldChg>
      <pc:sldChg chg="modSp mod">
        <pc:chgData name="Dimitra Kouvara" userId="c2c11225-b171-4d24-bde5-e2dffb10eec1" providerId="ADAL" clId="{FCB3B322-8BE7-4572-9F91-A10CC2E892A3}" dt="2021-12-13T09:03:38.746" v="8" actId="20577"/>
        <pc:sldMkLst>
          <pc:docMk/>
          <pc:sldMk cId="3748962662" sldId="377"/>
        </pc:sldMkLst>
        <pc:spChg chg="mod">
          <ac:chgData name="Dimitra Kouvara" userId="c2c11225-b171-4d24-bde5-e2dffb10eec1" providerId="ADAL" clId="{FCB3B322-8BE7-4572-9F91-A10CC2E892A3}" dt="2021-12-13T09:03:38.746" v="8" actId="20577"/>
          <ac:spMkLst>
            <pc:docMk/>
            <pc:sldMk cId="3748962662" sldId="377"/>
            <ac:spMk id="10" creationId="{90734E2B-E36F-448A-B5ED-F139F3B05B32}"/>
          </ac:spMkLst>
        </pc:spChg>
      </pc:sldChg>
      <pc:sldChg chg="modSp mod">
        <pc:chgData name="Dimitra Kouvara" userId="c2c11225-b171-4d24-bde5-e2dffb10eec1" providerId="ADAL" clId="{FCB3B322-8BE7-4572-9F91-A10CC2E892A3}" dt="2021-12-13T09:04:33.074" v="35" actId="20577"/>
        <pc:sldMkLst>
          <pc:docMk/>
          <pc:sldMk cId="114540685" sldId="378"/>
        </pc:sldMkLst>
        <pc:spChg chg="mod">
          <ac:chgData name="Dimitra Kouvara" userId="c2c11225-b171-4d24-bde5-e2dffb10eec1" providerId="ADAL" clId="{FCB3B322-8BE7-4572-9F91-A10CC2E892A3}" dt="2021-12-13T09:04:33.074" v="35" actId="20577"/>
          <ac:spMkLst>
            <pc:docMk/>
            <pc:sldMk cId="114540685" sldId="378"/>
            <ac:spMk id="6" creationId="{7ECE4DBC-E9D2-435F-9659-F3EE8FE4CAA5}"/>
          </ac:spMkLst>
        </pc:spChg>
      </pc:sldChg>
      <pc:sldChg chg="addSp delSp modSp mod modNotesTx">
        <pc:chgData name="Dimitra Kouvara" userId="c2c11225-b171-4d24-bde5-e2dffb10eec1" providerId="ADAL" clId="{FCB3B322-8BE7-4572-9F91-A10CC2E892A3}" dt="2021-12-13T12:12:25.127" v="281" actId="20577"/>
        <pc:sldMkLst>
          <pc:docMk/>
          <pc:sldMk cId="2414165042" sldId="379"/>
        </pc:sldMkLst>
        <pc:spChg chg="mod">
          <ac:chgData name="Dimitra Kouvara" userId="c2c11225-b171-4d24-bde5-e2dffb10eec1" providerId="ADAL" clId="{FCB3B322-8BE7-4572-9F91-A10CC2E892A3}" dt="2021-12-13T12:12:25.127" v="281" actId="20577"/>
          <ac:spMkLst>
            <pc:docMk/>
            <pc:sldMk cId="2414165042" sldId="379"/>
            <ac:spMk id="14" creationId="{EFEDBB14-FDDA-4DC9-8E57-956239E408BA}"/>
          </ac:spMkLst>
        </pc:spChg>
        <pc:spChg chg="add del mod">
          <ac:chgData name="Dimitra Kouvara" userId="c2c11225-b171-4d24-bde5-e2dffb10eec1" providerId="ADAL" clId="{FCB3B322-8BE7-4572-9F91-A10CC2E892A3}" dt="2021-12-13T10:36:57.147" v="162"/>
          <ac:spMkLst>
            <pc:docMk/>
            <pc:sldMk cId="2414165042" sldId="379"/>
            <ac:spMk id="15" creationId="{048AE28C-7C25-459F-A96E-770F70AE9640}"/>
          </ac:spMkLst>
        </pc:spChg>
        <pc:picChg chg="add mod">
          <ac:chgData name="Dimitra Kouvara" userId="c2c11225-b171-4d24-bde5-e2dffb10eec1" providerId="ADAL" clId="{FCB3B322-8BE7-4572-9F91-A10CC2E892A3}" dt="2021-12-13T10:36:32.281" v="157" actId="14100"/>
          <ac:picMkLst>
            <pc:docMk/>
            <pc:sldMk cId="2414165042" sldId="379"/>
            <ac:picMk id="1026" creationId="{46EF41EA-61A7-4E69-9D07-BC52E5BB259C}"/>
          </ac:picMkLst>
        </pc:picChg>
      </pc:sldChg>
      <pc:sldChg chg="addSp modSp mod modShow">
        <pc:chgData name="Dimitra Kouvara" userId="c2c11225-b171-4d24-bde5-e2dffb10eec1" providerId="ADAL" clId="{FCB3B322-8BE7-4572-9F91-A10CC2E892A3}" dt="2021-12-13T12:03:45.703" v="199" actId="729"/>
        <pc:sldMkLst>
          <pc:docMk/>
          <pc:sldMk cId="3847414816" sldId="380"/>
        </pc:sldMkLst>
        <pc:graphicFrameChg chg="mod">
          <ac:chgData name="Dimitra Kouvara" userId="c2c11225-b171-4d24-bde5-e2dffb10eec1" providerId="ADAL" clId="{FCB3B322-8BE7-4572-9F91-A10CC2E892A3}" dt="2021-12-13T11:58:20.325" v="188" actId="1076"/>
          <ac:graphicFrameMkLst>
            <pc:docMk/>
            <pc:sldMk cId="3847414816" sldId="380"/>
            <ac:graphicFrameMk id="3" creationId="{CD32BB7E-4D75-4157-B242-67C1323A157C}"/>
          </ac:graphicFrameMkLst>
        </pc:graphicFrameChg>
        <pc:picChg chg="add mod modCrop">
          <ac:chgData name="Dimitra Kouvara" userId="c2c11225-b171-4d24-bde5-e2dffb10eec1" providerId="ADAL" clId="{FCB3B322-8BE7-4572-9F91-A10CC2E892A3}" dt="2021-12-13T12:03:29.727" v="198" actId="1076"/>
          <ac:picMkLst>
            <pc:docMk/>
            <pc:sldMk cId="3847414816" sldId="380"/>
            <ac:picMk id="5" creationId="{875898CF-B7FF-462C-8B1F-A1DA5E672ED7}"/>
          </ac:picMkLst>
        </pc:picChg>
        <pc:picChg chg="add mod">
          <ac:chgData name="Dimitra Kouvara" userId="c2c11225-b171-4d24-bde5-e2dffb10eec1" providerId="ADAL" clId="{FCB3B322-8BE7-4572-9F91-A10CC2E892A3}" dt="2021-12-13T11:58:20.325" v="188" actId="1076"/>
          <ac:picMkLst>
            <pc:docMk/>
            <pc:sldMk cId="3847414816" sldId="380"/>
            <ac:picMk id="11" creationId="{0F74A00E-BA76-4F43-A649-87BAFB4447B2}"/>
          </ac:picMkLst>
        </pc:picChg>
      </pc:sldChg>
    </pc:docChg>
  </pc:docChgLst>
  <pc:docChgLst>
    <pc:chgData name="Dimitra Kouvara" userId="S::d.kouvara@acg.edu::c2c11225-b171-4d24-bde5-e2dffb10eec1" providerId="AD" clId="Web-{3F7CC0CD-95D1-4625-95F0-45895EB98152}"/>
    <pc:docChg chg="modSld">
      <pc:chgData name="Dimitra Kouvara" userId="S::d.kouvara@acg.edu::c2c11225-b171-4d24-bde5-e2dffb10eec1" providerId="AD" clId="Web-{3F7CC0CD-95D1-4625-95F0-45895EB98152}" dt="2021-12-13T13:15:47.731" v="4" actId="20577"/>
      <pc:docMkLst>
        <pc:docMk/>
      </pc:docMkLst>
      <pc:sldChg chg="modSp">
        <pc:chgData name="Dimitra Kouvara" userId="S::d.kouvara@acg.edu::c2c11225-b171-4d24-bde5-e2dffb10eec1" providerId="AD" clId="Web-{3F7CC0CD-95D1-4625-95F0-45895EB98152}" dt="2021-12-13T13:15:47.731" v="4" actId="20577"/>
        <pc:sldMkLst>
          <pc:docMk/>
          <pc:sldMk cId="2414165042" sldId="379"/>
        </pc:sldMkLst>
        <pc:spChg chg="mod">
          <ac:chgData name="Dimitra Kouvara" userId="S::d.kouvara@acg.edu::c2c11225-b171-4d24-bde5-e2dffb10eec1" providerId="AD" clId="Web-{3F7CC0CD-95D1-4625-95F0-45895EB98152}" dt="2021-12-13T13:15:47.731" v="4" actId="20577"/>
          <ac:spMkLst>
            <pc:docMk/>
            <pc:sldMk cId="2414165042" sldId="379"/>
            <ac:spMk id="14" creationId="{EFEDBB14-FDDA-4DC9-8E57-956239E408BA}"/>
          </ac:spMkLst>
        </pc:spChg>
      </pc:sldChg>
    </pc:docChg>
  </pc:docChgLst>
  <pc:docChgLst>
    <pc:chgData name="Iris Kleopa" userId="e08ebff3-0ff3-47fe-9bf0-28ddef5cc85b" providerId="ADAL" clId="{02C4B60C-F3C8-415B-BCF5-3A1428A98000}"/>
    <pc:docChg chg="undo custSel addSld delSld modSld">
      <pc:chgData name="Iris Kleopa" userId="e08ebff3-0ff3-47fe-9bf0-28ddef5cc85b" providerId="ADAL" clId="{02C4B60C-F3C8-415B-BCF5-3A1428A98000}" dt="2021-12-13T11:44:04.357" v="228" actId="47"/>
      <pc:docMkLst>
        <pc:docMk/>
      </pc:docMkLst>
      <pc:sldChg chg="mod modShow">
        <pc:chgData name="Iris Kleopa" userId="e08ebff3-0ff3-47fe-9bf0-28ddef5cc85b" providerId="ADAL" clId="{02C4B60C-F3C8-415B-BCF5-3A1428A98000}" dt="2021-12-13T11:10:48.034" v="226" actId="729"/>
        <pc:sldMkLst>
          <pc:docMk/>
          <pc:sldMk cId="1473733048" sldId="304"/>
        </pc:sldMkLst>
      </pc:sldChg>
      <pc:sldChg chg="modSp mod">
        <pc:chgData name="Iris Kleopa" userId="e08ebff3-0ff3-47fe-9bf0-28ddef5cc85b" providerId="ADAL" clId="{02C4B60C-F3C8-415B-BCF5-3A1428A98000}" dt="2021-12-13T09:51:24.599" v="224" actId="108"/>
        <pc:sldMkLst>
          <pc:docMk/>
          <pc:sldMk cId="2165701300" sldId="366"/>
        </pc:sldMkLst>
        <pc:spChg chg="mod">
          <ac:chgData name="Iris Kleopa" userId="e08ebff3-0ff3-47fe-9bf0-28ddef5cc85b" providerId="ADAL" clId="{02C4B60C-F3C8-415B-BCF5-3A1428A98000}" dt="2021-12-13T09:50:03.098" v="221" actId="1076"/>
          <ac:spMkLst>
            <pc:docMk/>
            <pc:sldMk cId="2165701300" sldId="366"/>
            <ac:spMk id="29" creationId="{D97E95B0-F13C-4EE0-B043-6C553F3F1D55}"/>
          </ac:spMkLst>
        </pc:spChg>
        <pc:spChg chg="mod">
          <ac:chgData name="Iris Kleopa" userId="e08ebff3-0ff3-47fe-9bf0-28ddef5cc85b" providerId="ADAL" clId="{02C4B60C-F3C8-415B-BCF5-3A1428A98000}" dt="2021-12-13T09:50:07.320" v="222" actId="1076"/>
          <ac:spMkLst>
            <pc:docMk/>
            <pc:sldMk cId="2165701300" sldId="366"/>
            <ac:spMk id="33" creationId="{8BB60204-95DB-45C1-B594-29FA588C36CC}"/>
          </ac:spMkLst>
        </pc:spChg>
        <pc:spChg chg="mod">
          <ac:chgData name="Iris Kleopa" userId="e08ebff3-0ff3-47fe-9bf0-28ddef5cc85b" providerId="ADAL" clId="{02C4B60C-F3C8-415B-BCF5-3A1428A98000}" dt="2021-12-13T09:51:24.599" v="224" actId="108"/>
          <ac:spMkLst>
            <pc:docMk/>
            <pc:sldMk cId="2165701300" sldId="366"/>
            <ac:spMk id="45" creationId="{6811D425-E692-421A-9844-547C54A49838}"/>
          </ac:spMkLst>
        </pc:spChg>
      </pc:sldChg>
      <pc:sldChg chg="modSp mod">
        <pc:chgData name="Iris Kleopa" userId="e08ebff3-0ff3-47fe-9bf0-28ddef5cc85b" providerId="ADAL" clId="{02C4B60C-F3C8-415B-BCF5-3A1428A98000}" dt="2021-12-13T09:41:20.735" v="219" actId="14100"/>
        <pc:sldMkLst>
          <pc:docMk/>
          <pc:sldMk cId="114540685" sldId="378"/>
        </pc:sldMkLst>
        <pc:spChg chg="mod">
          <ac:chgData name="Iris Kleopa" userId="e08ebff3-0ff3-47fe-9bf0-28ddef5cc85b" providerId="ADAL" clId="{02C4B60C-F3C8-415B-BCF5-3A1428A98000}" dt="2021-12-13T09:41:20.735" v="219" actId="14100"/>
          <ac:spMkLst>
            <pc:docMk/>
            <pc:sldMk cId="114540685" sldId="378"/>
            <ac:spMk id="6" creationId="{7ECE4DBC-E9D2-435F-9659-F3EE8FE4CAA5}"/>
          </ac:spMkLst>
        </pc:spChg>
        <pc:spChg chg="mod">
          <ac:chgData name="Iris Kleopa" userId="e08ebff3-0ff3-47fe-9bf0-28ddef5cc85b" providerId="ADAL" clId="{02C4B60C-F3C8-415B-BCF5-3A1428A98000}" dt="2021-12-13T09:20:33.397" v="88" actId="404"/>
          <ac:spMkLst>
            <pc:docMk/>
            <pc:sldMk cId="114540685" sldId="378"/>
            <ac:spMk id="8" creationId="{C5DA5E82-A0C6-4A53-8E99-F8C648E04D1F}"/>
          </ac:spMkLst>
        </pc:spChg>
      </pc:sldChg>
      <pc:sldChg chg="modSp">
        <pc:chgData name="Iris Kleopa" userId="e08ebff3-0ff3-47fe-9bf0-28ddef5cc85b" providerId="ADAL" clId="{02C4B60C-F3C8-415B-BCF5-3A1428A98000}" dt="2021-12-13T10:34:09.141" v="225"/>
        <pc:sldMkLst>
          <pc:docMk/>
          <pc:sldMk cId="2414165042" sldId="379"/>
        </pc:sldMkLst>
        <pc:picChg chg="mod">
          <ac:chgData name="Iris Kleopa" userId="e08ebff3-0ff3-47fe-9bf0-28ddef5cc85b" providerId="ADAL" clId="{02C4B60C-F3C8-415B-BCF5-3A1428A98000}" dt="2021-12-13T10:34:09.141" v="225"/>
          <ac:picMkLst>
            <pc:docMk/>
            <pc:sldMk cId="2414165042" sldId="379"/>
            <ac:picMk id="1026" creationId="{46EF41EA-61A7-4E69-9D07-BC52E5BB259C}"/>
          </ac:picMkLst>
        </pc:picChg>
      </pc:sldChg>
      <pc:sldChg chg="new del">
        <pc:chgData name="Iris Kleopa" userId="e08ebff3-0ff3-47fe-9bf0-28ddef5cc85b" providerId="ADAL" clId="{02C4B60C-F3C8-415B-BCF5-3A1428A98000}" dt="2021-12-13T11:44:04.357" v="228" actId="47"/>
        <pc:sldMkLst>
          <pc:docMk/>
          <pc:sldMk cId="434330459" sldId="386"/>
        </pc:sldMkLst>
      </pc:sldChg>
    </pc:docChg>
  </pc:docChgLst>
  <pc:docChgLst>
    <pc:chgData name="Dimitra Kouvara" userId="S::d.kouvara@acg.edu::c2c11225-b171-4d24-bde5-e2dffb10eec1" providerId="AD" clId="Web-{845CFD1A-2039-4632-BCC0-FB0C7BDD5186}"/>
    <pc:docChg chg="modSld">
      <pc:chgData name="Dimitra Kouvara" userId="S::d.kouvara@acg.edu::c2c11225-b171-4d24-bde5-e2dffb10eec1" providerId="AD" clId="Web-{845CFD1A-2039-4632-BCC0-FB0C7BDD5186}" dt="2021-12-13T13:02:31.427" v="0" actId="1076"/>
      <pc:docMkLst>
        <pc:docMk/>
      </pc:docMkLst>
      <pc:sldChg chg="modSp">
        <pc:chgData name="Dimitra Kouvara" userId="S::d.kouvara@acg.edu::c2c11225-b171-4d24-bde5-e2dffb10eec1" providerId="AD" clId="Web-{845CFD1A-2039-4632-BCC0-FB0C7BDD5186}" dt="2021-12-13T13:02:31.427" v="0" actId="1076"/>
        <pc:sldMkLst>
          <pc:docMk/>
          <pc:sldMk cId="1652438364" sldId="381"/>
        </pc:sldMkLst>
        <pc:spChg chg="mod">
          <ac:chgData name="Dimitra Kouvara" userId="S::d.kouvara@acg.edu::c2c11225-b171-4d24-bde5-e2dffb10eec1" providerId="AD" clId="Web-{845CFD1A-2039-4632-BCC0-FB0C7BDD5186}" dt="2021-12-13T13:02:31.427" v="0" actId="1076"/>
          <ac:spMkLst>
            <pc:docMk/>
            <pc:sldMk cId="1652438364" sldId="381"/>
            <ac:spMk id="17" creationId="{06D9AE8C-9899-43EE-B185-AD12C8E0E75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0109D-7D28-431A-B4F4-A29967AD564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41A4BF-DA63-4517-955D-27C10569DF1C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C28C5CBA-C387-49A9-943F-C9F2AAECE4FC}" type="parTrans" cxnId="{00972DDD-C42F-4458-B787-13326C68F89E}">
      <dgm:prSet/>
      <dgm:spPr/>
      <dgm:t>
        <a:bodyPr/>
        <a:lstStyle/>
        <a:p>
          <a:endParaRPr lang="en-US"/>
        </a:p>
      </dgm:t>
    </dgm:pt>
    <dgm:pt modelId="{2406D352-BB1B-4894-A38C-2FF3C0A104D9}" type="sibTrans" cxnId="{00972DDD-C42F-4458-B787-13326C68F89E}">
      <dgm:prSet/>
      <dgm:spPr/>
      <dgm:t>
        <a:bodyPr/>
        <a:lstStyle/>
        <a:p>
          <a:endParaRPr lang="en-US"/>
        </a:p>
      </dgm:t>
    </dgm:pt>
    <dgm:pt modelId="{42891CE6-8621-44A2-AC5A-AD31E4C348FF}">
      <dgm:prSet phldrT="[Text]" custT="1"/>
      <dgm:spPr/>
      <dgm:t>
        <a:bodyPr/>
        <a:lstStyle/>
        <a:p>
          <a:r>
            <a:rPr lang="en-US" sz="1200" dirty="0"/>
            <a:t>Embeddings</a:t>
          </a:r>
        </a:p>
        <a:p>
          <a:r>
            <a:rPr lang="en-US" sz="1200" dirty="0"/>
            <a:t>_________</a:t>
          </a:r>
        </a:p>
        <a:p>
          <a:r>
            <a:rPr lang="en-US" sz="1200" dirty="0"/>
            <a:t>JSON File </a:t>
          </a:r>
        </a:p>
      </dgm:t>
    </dgm:pt>
    <dgm:pt modelId="{B215F15F-C932-43A8-9E42-E0A5FE270003}" type="parTrans" cxnId="{EC879A97-3FF3-444C-AA55-EA0A9B707A05}">
      <dgm:prSet/>
      <dgm:spPr/>
      <dgm:t>
        <a:bodyPr/>
        <a:lstStyle/>
        <a:p>
          <a:endParaRPr lang="en-US"/>
        </a:p>
      </dgm:t>
    </dgm:pt>
    <dgm:pt modelId="{6386E413-5C25-4677-88B3-77EF67379414}" type="sibTrans" cxnId="{EC879A97-3FF3-444C-AA55-EA0A9B707A05}">
      <dgm:prSet/>
      <dgm:spPr/>
      <dgm:t>
        <a:bodyPr/>
        <a:lstStyle/>
        <a:p>
          <a:endParaRPr lang="en-US"/>
        </a:p>
      </dgm:t>
    </dgm:pt>
    <dgm:pt modelId="{55588386-5A54-47F9-A754-572F8878EE8F}">
      <dgm:prSet phldrT="[Text]"/>
      <dgm:spPr/>
      <dgm:t>
        <a:bodyPr/>
        <a:lstStyle/>
        <a:p>
          <a:r>
            <a:rPr lang="en-US" dirty="0"/>
            <a:t>Retrieved Documents </a:t>
          </a:r>
        </a:p>
      </dgm:t>
    </dgm:pt>
    <dgm:pt modelId="{55B427A6-7913-4122-A928-E2EA12B1A3F4}" type="sibTrans" cxnId="{1A093BAA-42E6-4AA4-B574-77F7DD20F4EC}">
      <dgm:prSet/>
      <dgm:spPr/>
      <dgm:t>
        <a:bodyPr/>
        <a:lstStyle/>
        <a:p>
          <a:endParaRPr lang="en-US"/>
        </a:p>
      </dgm:t>
    </dgm:pt>
    <dgm:pt modelId="{2AEC5821-ADB6-45DC-9939-0E1F9EAEC1E8}" type="parTrans" cxnId="{1A093BAA-42E6-4AA4-B574-77F7DD20F4EC}">
      <dgm:prSet/>
      <dgm:spPr/>
      <dgm:t>
        <a:bodyPr/>
        <a:lstStyle/>
        <a:p>
          <a:endParaRPr lang="en-US"/>
        </a:p>
      </dgm:t>
    </dgm:pt>
    <dgm:pt modelId="{C9E4CEEE-943B-4C22-ABB3-5ECF75C88D1F}" type="pres">
      <dgm:prSet presAssocID="{AA90109D-7D28-431A-B4F4-A29967AD564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1163B0A-70C0-4418-A585-E5A208EE7BFB}" type="pres">
      <dgm:prSet presAssocID="{4A41A4BF-DA63-4517-955D-27C10569DF1C}" presName="singleCycle" presStyleCnt="0"/>
      <dgm:spPr/>
    </dgm:pt>
    <dgm:pt modelId="{43FC7588-C94B-48E0-BB4A-CCA2A3DEE712}" type="pres">
      <dgm:prSet presAssocID="{4A41A4BF-DA63-4517-955D-27C10569DF1C}" presName="singleCenter" presStyleLbl="node1" presStyleIdx="0" presStyleCnt="3" custLinFactNeighborX="-16558" custLinFactNeighborY="-26030">
        <dgm:presLayoutVars>
          <dgm:chMax val="7"/>
          <dgm:chPref val="7"/>
        </dgm:presLayoutVars>
      </dgm:prSet>
      <dgm:spPr/>
    </dgm:pt>
    <dgm:pt modelId="{9B989351-47DB-4C45-B2B4-EFD103F8B490}" type="pres">
      <dgm:prSet presAssocID="{2AEC5821-ADB6-45DC-9939-0E1F9EAEC1E8}" presName="Name56" presStyleLbl="parChTrans1D2" presStyleIdx="0" presStyleCnt="2"/>
      <dgm:spPr/>
    </dgm:pt>
    <dgm:pt modelId="{63544523-B2F5-421F-A7B6-7F96930DA21A}" type="pres">
      <dgm:prSet presAssocID="{55588386-5A54-47F9-A754-572F8878EE8F}" presName="text0" presStyleLbl="node1" presStyleIdx="1" presStyleCnt="3" custScaleX="160788" custRadScaleRad="132239" custRadScaleInc="44519">
        <dgm:presLayoutVars>
          <dgm:bulletEnabled val="1"/>
        </dgm:presLayoutVars>
      </dgm:prSet>
      <dgm:spPr/>
    </dgm:pt>
    <dgm:pt modelId="{D1019362-308F-4E62-BADD-57C7C18CF128}" type="pres">
      <dgm:prSet presAssocID="{B215F15F-C932-43A8-9E42-E0A5FE270003}" presName="Name56" presStyleLbl="parChTrans1D2" presStyleIdx="1" presStyleCnt="2"/>
      <dgm:spPr/>
    </dgm:pt>
    <dgm:pt modelId="{EEE61DC1-C719-451C-98C5-FFF8006F5CB9}" type="pres">
      <dgm:prSet presAssocID="{42891CE6-8621-44A2-AC5A-AD31E4C348FF}" presName="text0" presStyleLbl="node1" presStyleIdx="2" presStyleCnt="3" custScaleX="197615" custScaleY="98072" custRadScaleRad="96412" custRadScaleInc="-76287">
        <dgm:presLayoutVars>
          <dgm:bulletEnabled val="1"/>
        </dgm:presLayoutVars>
      </dgm:prSet>
      <dgm:spPr/>
    </dgm:pt>
  </dgm:ptLst>
  <dgm:cxnLst>
    <dgm:cxn modelId="{25162A14-5C90-44AE-B832-24FFBC245C17}" type="presOf" srcId="{AA90109D-7D28-431A-B4F4-A29967AD564C}" destId="{C9E4CEEE-943B-4C22-ABB3-5ECF75C88D1F}" srcOrd="0" destOrd="0" presId="urn:microsoft.com/office/officeart/2008/layout/RadialCluster"/>
    <dgm:cxn modelId="{247D5726-0028-45D3-BBB0-2FADAB905816}" type="presOf" srcId="{2AEC5821-ADB6-45DC-9939-0E1F9EAEC1E8}" destId="{9B989351-47DB-4C45-B2B4-EFD103F8B490}" srcOrd="0" destOrd="0" presId="urn:microsoft.com/office/officeart/2008/layout/RadialCluster"/>
    <dgm:cxn modelId="{107CD72D-6461-49ED-BA4D-233C5C633BEC}" type="presOf" srcId="{42891CE6-8621-44A2-AC5A-AD31E4C348FF}" destId="{EEE61DC1-C719-451C-98C5-FFF8006F5CB9}" srcOrd="0" destOrd="0" presId="urn:microsoft.com/office/officeart/2008/layout/RadialCluster"/>
    <dgm:cxn modelId="{1DB44A65-DD47-4464-8574-DCD97897A041}" type="presOf" srcId="{B215F15F-C932-43A8-9E42-E0A5FE270003}" destId="{D1019362-308F-4E62-BADD-57C7C18CF128}" srcOrd="0" destOrd="0" presId="urn:microsoft.com/office/officeart/2008/layout/RadialCluster"/>
    <dgm:cxn modelId="{05DD534E-BD23-44B8-B52F-41F54BA8B4F2}" type="presOf" srcId="{55588386-5A54-47F9-A754-572F8878EE8F}" destId="{63544523-B2F5-421F-A7B6-7F96930DA21A}" srcOrd="0" destOrd="0" presId="urn:microsoft.com/office/officeart/2008/layout/RadialCluster"/>
    <dgm:cxn modelId="{EC879A97-3FF3-444C-AA55-EA0A9B707A05}" srcId="{4A41A4BF-DA63-4517-955D-27C10569DF1C}" destId="{42891CE6-8621-44A2-AC5A-AD31E4C348FF}" srcOrd="1" destOrd="0" parTransId="{B215F15F-C932-43A8-9E42-E0A5FE270003}" sibTransId="{6386E413-5C25-4677-88B3-77EF67379414}"/>
    <dgm:cxn modelId="{1A093BAA-42E6-4AA4-B574-77F7DD20F4EC}" srcId="{4A41A4BF-DA63-4517-955D-27C10569DF1C}" destId="{55588386-5A54-47F9-A754-572F8878EE8F}" srcOrd="0" destOrd="0" parTransId="{2AEC5821-ADB6-45DC-9939-0E1F9EAEC1E8}" sibTransId="{55B427A6-7913-4122-A928-E2EA12B1A3F4}"/>
    <dgm:cxn modelId="{00972DDD-C42F-4458-B787-13326C68F89E}" srcId="{AA90109D-7D28-431A-B4F4-A29967AD564C}" destId="{4A41A4BF-DA63-4517-955D-27C10569DF1C}" srcOrd="0" destOrd="0" parTransId="{C28C5CBA-C387-49A9-943F-C9F2AAECE4FC}" sibTransId="{2406D352-BB1B-4894-A38C-2FF3C0A104D9}"/>
    <dgm:cxn modelId="{B7DA44E0-DE86-4934-B89C-EEDEDDB26037}" type="presOf" srcId="{4A41A4BF-DA63-4517-955D-27C10569DF1C}" destId="{43FC7588-C94B-48E0-BB4A-CCA2A3DEE712}" srcOrd="0" destOrd="0" presId="urn:microsoft.com/office/officeart/2008/layout/RadialCluster"/>
    <dgm:cxn modelId="{A880E577-2062-4953-B7E1-9D0E50EA2EEC}" type="presParOf" srcId="{C9E4CEEE-943B-4C22-ABB3-5ECF75C88D1F}" destId="{61163B0A-70C0-4418-A585-E5A208EE7BFB}" srcOrd="0" destOrd="0" presId="urn:microsoft.com/office/officeart/2008/layout/RadialCluster"/>
    <dgm:cxn modelId="{6C70A4D6-AE5C-4598-971B-8CB1741F3895}" type="presParOf" srcId="{61163B0A-70C0-4418-A585-E5A208EE7BFB}" destId="{43FC7588-C94B-48E0-BB4A-CCA2A3DEE712}" srcOrd="0" destOrd="0" presId="urn:microsoft.com/office/officeart/2008/layout/RadialCluster"/>
    <dgm:cxn modelId="{65895B3C-02CD-424F-88A3-EE339C22684C}" type="presParOf" srcId="{61163B0A-70C0-4418-A585-E5A208EE7BFB}" destId="{9B989351-47DB-4C45-B2B4-EFD103F8B490}" srcOrd="1" destOrd="0" presId="urn:microsoft.com/office/officeart/2008/layout/RadialCluster"/>
    <dgm:cxn modelId="{54A607C7-61C8-4B85-A3A6-04964E5EEC8B}" type="presParOf" srcId="{61163B0A-70C0-4418-A585-E5A208EE7BFB}" destId="{63544523-B2F5-421F-A7B6-7F96930DA21A}" srcOrd="2" destOrd="0" presId="urn:microsoft.com/office/officeart/2008/layout/RadialCluster"/>
    <dgm:cxn modelId="{C536AD22-931B-44B1-8B58-019ADF8C4B66}" type="presParOf" srcId="{61163B0A-70C0-4418-A585-E5A208EE7BFB}" destId="{D1019362-308F-4E62-BADD-57C7C18CF128}" srcOrd="3" destOrd="0" presId="urn:microsoft.com/office/officeart/2008/layout/RadialCluster"/>
    <dgm:cxn modelId="{4FA03BD8-17FA-4A98-9905-648208B93EE7}" type="presParOf" srcId="{61163B0A-70C0-4418-A585-E5A208EE7BFB}" destId="{EEE61DC1-C719-451C-98C5-FFF8006F5CB9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010989-6E4F-48EE-90E7-732043BD58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8C25D4-A1BC-46C4-9410-98D7ACECF675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400" dirty="0"/>
            <a:t>User Query</a:t>
          </a:r>
        </a:p>
      </dgm:t>
    </dgm:pt>
    <dgm:pt modelId="{11E0EBDD-D95E-40BD-95DE-45B1ACB90AE4}" type="parTrans" cxnId="{1E748C75-716F-41D1-883E-02F55C897E91}">
      <dgm:prSet/>
      <dgm:spPr/>
      <dgm:t>
        <a:bodyPr/>
        <a:lstStyle/>
        <a:p>
          <a:endParaRPr lang="en-US"/>
        </a:p>
      </dgm:t>
    </dgm:pt>
    <dgm:pt modelId="{1D9E5A81-5E61-4394-B6DD-6F485EBC7EFC}" type="sibTrans" cxnId="{1E748C75-716F-41D1-883E-02F55C897E91}">
      <dgm:prSet/>
      <dgm:spPr/>
      <dgm:t>
        <a:bodyPr/>
        <a:lstStyle/>
        <a:p>
          <a:endParaRPr lang="en-US"/>
        </a:p>
      </dgm:t>
    </dgm:pt>
    <dgm:pt modelId="{32CDC1E8-FE0F-4E88-B198-B5A80045907A}">
      <dgm:prSet phldrT="[Text]"/>
      <dgm:spPr>
        <a:solidFill>
          <a:schemeClr val="bg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Transform </a:t>
          </a:r>
        </a:p>
      </dgm:t>
    </dgm:pt>
    <dgm:pt modelId="{3AA913D8-D175-41B8-8948-8BA5C2480905}" type="parTrans" cxnId="{9AAE558A-A5FA-4446-8E6B-EDDCE166C30B}">
      <dgm:prSet/>
      <dgm:spPr>
        <a:solidFill>
          <a:schemeClr val="bg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22A6EDF4-F897-4339-ADAA-8E68A22F368C}" type="sibTrans" cxnId="{9AAE558A-A5FA-4446-8E6B-EDDCE166C30B}">
      <dgm:prSet/>
      <dgm:spPr/>
      <dgm:t>
        <a:bodyPr/>
        <a:lstStyle/>
        <a:p>
          <a:endParaRPr lang="en-US"/>
        </a:p>
      </dgm:t>
    </dgm:pt>
    <dgm:pt modelId="{7BBBB4D0-1621-40A5-8270-2FC20505C522}">
      <dgm:prSet phldrT="[Text]"/>
      <dgm:spPr>
        <a:solidFill>
          <a:schemeClr val="bg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Retrieve embeddings from JSON file</a:t>
          </a:r>
        </a:p>
      </dgm:t>
    </dgm:pt>
    <dgm:pt modelId="{DD6CC828-CC6A-4C5F-B511-D3FE2F1D7EFF}" type="parTrans" cxnId="{3763BDEA-CE6B-4724-8773-DC46953931DF}">
      <dgm:prSet/>
      <dgm:spPr>
        <a:solidFill>
          <a:schemeClr val="bg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0C151113-75B5-42E4-B8B2-5FF4754CE388}" type="sibTrans" cxnId="{3763BDEA-CE6B-4724-8773-DC46953931DF}">
      <dgm:prSet/>
      <dgm:spPr/>
      <dgm:t>
        <a:bodyPr/>
        <a:lstStyle/>
        <a:p>
          <a:endParaRPr lang="en-US"/>
        </a:p>
      </dgm:t>
    </dgm:pt>
    <dgm:pt modelId="{008A09B8-148F-4D50-834F-8FC61500F484}">
      <dgm:prSet phldrT="[Text]"/>
      <dgm:spPr>
        <a:solidFill>
          <a:schemeClr val="bg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Sent requests to database </a:t>
          </a:r>
        </a:p>
      </dgm:t>
    </dgm:pt>
    <dgm:pt modelId="{E5066E25-B474-4907-A031-40AA0A4B5E3F}" type="parTrans" cxnId="{9BCF6A10-1D67-49EF-BAEE-A3030C0352EB}">
      <dgm:prSet/>
      <dgm:spPr>
        <a:solidFill>
          <a:schemeClr val="bg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F281A16-BA17-4B22-93D4-58E271E8ED0E}" type="sibTrans" cxnId="{9BCF6A10-1D67-49EF-BAEE-A3030C0352EB}">
      <dgm:prSet/>
      <dgm:spPr/>
      <dgm:t>
        <a:bodyPr/>
        <a:lstStyle/>
        <a:p>
          <a:endParaRPr lang="en-US"/>
        </a:p>
      </dgm:t>
    </dgm:pt>
    <dgm:pt modelId="{10FA0C41-9CA4-49A0-8F52-5FA86B5583B1}" type="pres">
      <dgm:prSet presAssocID="{68010989-6E4F-48EE-90E7-732043BD58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C075A4-512E-417D-A9B2-F04457878659}" type="pres">
      <dgm:prSet presAssocID="{6C8C25D4-A1BC-46C4-9410-98D7ACECF675}" presName="root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98E2B77-DCC1-482D-990E-CAADF76EF778}" type="pres">
      <dgm:prSet presAssocID="{6C8C25D4-A1BC-46C4-9410-98D7ACECF675}" presName="LevelOneTextNode" presStyleLbl="node0" presStyleIdx="0" presStyleCnt="1">
        <dgm:presLayoutVars>
          <dgm:chPref val="3"/>
        </dgm:presLayoutVars>
      </dgm:prSet>
      <dgm:spPr/>
    </dgm:pt>
    <dgm:pt modelId="{41505346-A239-4BCC-8FE7-30965DAFE517}" type="pres">
      <dgm:prSet presAssocID="{6C8C25D4-A1BC-46C4-9410-98D7ACECF675}" presName="level2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7EEAD0F-A892-470B-A4AF-D8785F95B54E}" type="pres">
      <dgm:prSet presAssocID="{3AA913D8-D175-41B8-8948-8BA5C2480905}" presName="conn2-1" presStyleLbl="parChTrans1D2" presStyleIdx="0" presStyleCnt="1"/>
      <dgm:spPr/>
    </dgm:pt>
    <dgm:pt modelId="{284446D6-5D05-458F-B535-7C1734E5957D}" type="pres">
      <dgm:prSet presAssocID="{3AA913D8-D175-41B8-8948-8BA5C2480905}" presName="connTx" presStyleLbl="parChTrans1D2" presStyleIdx="0" presStyleCnt="1"/>
      <dgm:spPr/>
    </dgm:pt>
    <dgm:pt modelId="{D94889DE-4681-457C-87D7-62B5E0C59DCC}" type="pres">
      <dgm:prSet presAssocID="{32CDC1E8-FE0F-4E88-B198-B5A80045907A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3E81513-3C4E-4759-B12C-6386FD6F7799}" type="pres">
      <dgm:prSet presAssocID="{32CDC1E8-FE0F-4E88-B198-B5A80045907A}" presName="LevelTwoTextNode" presStyleLbl="node2" presStyleIdx="0" presStyleCnt="1">
        <dgm:presLayoutVars>
          <dgm:chPref val="3"/>
        </dgm:presLayoutVars>
      </dgm:prSet>
      <dgm:spPr/>
    </dgm:pt>
    <dgm:pt modelId="{927EB922-0FD1-4F78-9A7F-E32AB73C334E}" type="pres">
      <dgm:prSet presAssocID="{32CDC1E8-FE0F-4E88-B198-B5A80045907A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29F0E76E-7F83-4730-BF00-55D419B175EB}" type="pres">
      <dgm:prSet presAssocID="{E5066E25-B474-4907-A031-40AA0A4B5E3F}" presName="conn2-1" presStyleLbl="parChTrans1D3" presStyleIdx="0" presStyleCnt="2"/>
      <dgm:spPr/>
    </dgm:pt>
    <dgm:pt modelId="{191BD993-9905-43B2-AFD5-8B244EFAC39F}" type="pres">
      <dgm:prSet presAssocID="{E5066E25-B474-4907-A031-40AA0A4B5E3F}" presName="connTx" presStyleLbl="parChTrans1D3" presStyleIdx="0" presStyleCnt="2"/>
      <dgm:spPr/>
    </dgm:pt>
    <dgm:pt modelId="{894335C1-DA1E-4935-B082-9C7CC617EF13}" type="pres">
      <dgm:prSet presAssocID="{008A09B8-148F-4D50-834F-8FC61500F484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E35CDD7-A287-4E3E-B2C5-594680F3B892}" type="pres">
      <dgm:prSet presAssocID="{008A09B8-148F-4D50-834F-8FC61500F484}" presName="LevelTwoTextNode" presStyleLbl="node3" presStyleIdx="0" presStyleCnt="2">
        <dgm:presLayoutVars>
          <dgm:chPref val="3"/>
        </dgm:presLayoutVars>
      </dgm:prSet>
      <dgm:spPr/>
    </dgm:pt>
    <dgm:pt modelId="{3AE26E84-6ACF-4229-9B83-B897AADEA9E2}" type="pres">
      <dgm:prSet presAssocID="{008A09B8-148F-4D50-834F-8FC61500F484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FED3A6A-5DF9-4CD2-8486-2B2B895D4079}" type="pres">
      <dgm:prSet presAssocID="{DD6CC828-CC6A-4C5F-B511-D3FE2F1D7EFF}" presName="conn2-1" presStyleLbl="parChTrans1D3" presStyleIdx="1" presStyleCnt="2"/>
      <dgm:spPr/>
    </dgm:pt>
    <dgm:pt modelId="{129D785B-D137-490C-9B20-89C3A7E56DA5}" type="pres">
      <dgm:prSet presAssocID="{DD6CC828-CC6A-4C5F-B511-D3FE2F1D7EFF}" presName="connTx" presStyleLbl="parChTrans1D3" presStyleIdx="1" presStyleCnt="2"/>
      <dgm:spPr/>
    </dgm:pt>
    <dgm:pt modelId="{2E1DC3F2-23E1-48B9-A8D9-634FD5B95FA0}" type="pres">
      <dgm:prSet presAssocID="{7BBBB4D0-1621-40A5-8270-2FC20505C522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CDD213E-E980-435F-8367-BAB2FF99549D}" type="pres">
      <dgm:prSet presAssocID="{7BBBB4D0-1621-40A5-8270-2FC20505C522}" presName="LevelTwoTextNode" presStyleLbl="node3" presStyleIdx="1" presStyleCnt="2">
        <dgm:presLayoutVars>
          <dgm:chPref val="3"/>
        </dgm:presLayoutVars>
      </dgm:prSet>
      <dgm:spPr/>
    </dgm:pt>
    <dgm:pt modelId="{D632D042-249A-40C8-B7C3-C085DAEF0A0B}" type="pres">
      <dgm:prSet presAssocID="{7BBBB4D0-1621-40A5-8270-2FC20505C522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</dgm:ptLst>
  <dgm:cxnLst>
    <dgm:cxn modelId="{9BCF6A10-1D67-49EF-BAEE-A3030C0352EB}" srcId="{32CDC1E8-FE0F-4E88-B198-B5A80045907A}" destId="{008A09B8-148F-4D50-834F-8FC61500F484}" srcOrd="0" destOrd="0" parTransId="{E5066E25-B474-4907-A031-40AA0A4B5E3F}" sibTransId="{CF281A16-BA17-4B22-93D4-58E271E8ED0E}"/>
    <dgm:cxn modelId="{FAE5F637-9F7F-4450-A2D0-08882A1F7774}" type="presOf" srcId="{DD6CC828-CC6A-4C5F-B511-D3FE2F1D7EFF}" destId="{129D785B-D137-490C-9B20-89C3A7E56DA5}" srcOrd="1" destOrd="0" presId="urn:microsoft.com/office/officeart/2008/layout/HorizontalMultiLevelHierarchy"/>
    <dgm:cxn modelId="{E6EE985B-4B70-4FB0-8AAA-D8A8C953C44C}" type="presOf" srcId="{68010989-6E4F-48EE-90E7-732043BD5813}" destId="{10FA0C41-9CA4-49A0-8F52-5FA86B5583B1}" srcOrd="0" destOrd="0" presId="urn:microsoft.com/office/officeart/2008/layout/HorizontalMultiLevelHierarchy"/>
    <dgm:cxn modelId="{1C515452-0D8D-4EB2-8AE1-BF7F9DC1809A}" type="presOf" srcId="{E5066E25-B474-4907-A031-40AA0A4B5E3F}" destId="{191BD993-9905-43B2-AFD5-8B244EFAC39F}" srcOrd="1" destOrd="0" presId="urn:microsoft.com/office/officeart/2008/layout/HorizontalMultiLevelHierarchy"/>
    <dgm:cxn modelId="{1E748C75-716F-41D1-883E-02F55C897E91}" srcId="{68010989-6E4F-48EE-90E7-732043BD5813}" destId="{6C8C25D4-A1BC-46C4-9410-98D7ACECF675}" srcOrd="0" destOrd="0" parTransId="{11E0EBDD-D95E-40BD-95DE-45B1ACB90AE4}" sibTransId="{1D9E5A81-5E61-4394-B6DD-6F485EBC7EFC}"/>
    <dgm:cxn modelId="{F1EB377B-A807-48EA-A114-71DCFD636A59}" type="presOf" srcId="{E5066E25-B474-4907-A031-40AA0A4B5E3F}" destId="{29F0E76E-7F83-4730-BF00-55D419B175EB}" srcOrd="0" destOrd="0" presId="urn:microsoft.com/office/officeart/2008/layout/HorizontalMultiLevelHierarchy"/>
    <dgm:cxn modelId="{387CC17B-798A-4241-AF41-4B143DA6BD65}" type="presOf" srcId="{6C8C25D4-A1BC-46C4-9410-98D7ACECF675}" destId="{F98E2B77-DCC1-482D-990E-CAADF76EF778}" srcOrd="0" destOrd="0" presId="urn:microsoft.com/office/officeart/2008/layout/HorizontalMultiLevelHierarchy"/>
    <dgm:cxn modelId="{9AAE558A-A5FA-4446-8E6B-EDDCE166C30B}" srcId="{6C8C25D4-A1BC-46C4-9410-98D7ACECF675}" destId="{32CDC1E8-FE0F-4E88-B198-B5A80045907A}" srcOrd="0" destOrd="0" parTransId="{3AA913D8-D175-41B8-8948-8BA5C2480905}" sibTransId="{22A6EDF4-F897-4339-ADAA-8E68A22F368C}"/>
    <dgm:cxn modelId="{A849828D-48B2-4162-B454-2520A4F9B7D5}" type="presOf" srcId="{32CDC1E8-FE0F-4E88-B198-B5A80045907A}" destId="{93E81513-3C4E-4759-B12C-6386FD6F7799}" srcOrd="0" destOrd="0" presId="urn:microsoft.com/office/officeart/2008/layout/HorizontalMultiLevelHierarchy"/>
    <dgm:cxn modelId="{10FCA398-8EE5-44B0-A7B6-62DC02C89022}" type="presOf" srcId="{008A09B8-148F-4D50-834F-8FC61500F484}" destId="{AE35CDD7-A287-4E3E-B2C5-594680F3B892}" srcOrd="0" destOrd="0" presId="urn:microsoft.com/office/officeart/2008/layout/HorizontalMultiLevelHierarchy"/>
    <dgm:cxn modelId="{0659849D-7359-42FE-84DB-4930654C661B}" type="presOf" srcId="{3AA913D8-D175-41B8-8948-8BA5C2480905}" destId="{E7EEAD0F-A892-470B-A4AF-D8785F95B54E}" srcOrd="0" destOrd="0" presId="urn:microsoft.com/office/officeart/2008/layout/HorizontalMultiLevelHierarchy"/>
    <dgm:cxn modelId="{F42473A5-11F6-4CDD-80DF-A380798E8B62}" type="presOf" srcId="{DD6CC828-CC6A-4C5F-B511-D3FE2F1D7EFF}" destId="{EFED3A6A-5DF9-4CD2-8486-2B2B895D4079}" srcOrd="0" destOrd="0" presId="urn:microsoft.com/office/officeart/2008/layout/HorizontalMultiLevelHierarchy"/>
    <dgm:cxn modelId="{4B124DA6-F73B-4EB9-AD61-6E2668DBF6D2}" type="presOf" srcId="{3AA913D8-D175-41B8-8948-8BA5C2480905}" destId="{284446D6-5D05-458F-B535-7C1734E5957D}" srcOrd="1" destOrd="0" presId="urn:microsoft.com/office/officeart/2008/layout/HorizontalMultiLevelHierarchy"/>
    <dgm:cxn modelId="{89A44AAD-022A-44BE-B709-27D94FB31C8A}" type="presOf" srcId="{7BBBB4D0-1621-40A5-8270-2FC20505C522}" destId="{FCDD213E-E980-435F-8367-BAB2FF99549D}" srcOrd="0" destOrd="0" presId="urn:microsoft.com/office/officeart/2008/layout/HorizontalMultiLevelHierarchy"/>
    <dgm:cxn modelId="{3763BDEA-CE6B-4724-8773-DC46953931DF}" srcId="{32CDC1E8-FE0F-4E88-B198-B5A80045907A}" destId="{7BBBB4D0-1621-40A5-8270-2FC20505C522}" srcOrd="1" destOrd="0" parTransId="{DD6CC828-CC6A-4C5F-B511-D3FE2F1D7EFF}" sibTransId="{0C151113-75B5-42E4-B8B2-5FF4754CE388}"/>
    <dgm:cxn modelId="{74D5E101-B34F-4F03-928D-694B0BAD1D32}" type="presParOf" srcId="{10FA0C41-9CA4-49A0-8F52-5FA86B5583B1}" destId="{01C075A4-512E-417D-A9B2-F04457878659}" srcOrd="0" destOrd="0" presId="urn:microsoft.com/office/officeart/2008/layout/HorizontalMultiLevelHierarchy"/>
    <dgm:cxn modelId="{83F1064D-120B-40E6-8C43-8F7967A54900}" type="presParOf" srcId="{01C075A4-512E-417D-A9B2-F04457878659}" destId="{F98E2B77-DCC1-482D-990E-CAADF76EF778}" srcOrd="0" destOrd="0" presId="urn:microsoft.com/office/officeart/2008/layout/HorizontalMultiLevelHierarchy"/>
    <dgm:cxn modelId="{077376CF-6025-45A9-86D5-12C10D41361C}" type="presParOf" srcId="{01C075A4-512E-417D-A9B2-F04457878659}" destId="{41505346-A239-4BCC-8FE7-30965DAFE517}" srcOrd="1" destOrd="0" presId="urn:microsoft.com/office/officeart/2008/layout/HorizontalMultiLevelHierarchy"/>
    <dgm:cxn modelId="{AB43B14B-784A-4EB6-88BA-4792D9258749}" type="presParOf" srcId="{41505346-A239-4BCC-8FE7-30965DAFE517}" destId="{E7EEAD0F-A892-470B-A4AF-D8785F95B54E}" srcOrd="0" destOrd="0" presId="urn:microsoft.com/office/officeart/2008/layout/HorizontalMultiLevelHierarchy"/>
    <dgm:cxn modelId="{9F9AD564-CA67-48FF-9987-93C9D88D4F13}" type="presParOf" srcId="{E7EEAD0F-A892-470B-A4AF-D8785F95B54E}" destId="{284446D6-5D05-458F-B535-7C1734E5957D}" srcOrd="0" destOrd="0" presId="urn:microsoft.com/office/officeart/2008/layout/HorizontalMultiLevelHierarchy"/>
    <dgm:cxn modelId="{560FE372-D1CD-42A7-AFAC-CB92CCDFF02F}" type="presParOf" srcId="{41505346-A239-4BCC-8FE7-30965DAFE517}" destId="{D94889DE-4681-457C-87D7-62B5E0C59DCC}" srcOrd="1" destOrd="0" presId="urn:microsoft.com/office/officeart/2008/layout/HorizontalMultiLevelHierarchy"/>
    <dgm:cxn modelId="{8F6994A2-5EFA-42AC-A2FD-B0BAE82B99EC}" type="presParOf" srcId="{D94889DE-4681-457C-87D7-62B5E0C59DCC}" destId="{93E81513-3C4E-4759-B12C-6386FD6F7799}" srcOrd="0" destOrd="0" presId="urn:microsoft.com/office/officeart/2008/layout/HorizontalMultiLevelHierarchy"/>
    <dgm:cxn modelId="{F11B6F30-E0A6-4E47-93F4-566C7315E881}" type="presParOf" srcId="{D94889DE-4681-457C-87D7-62B5E0C59DCC}" destId="{927EB922-0FD1-4F78-9A7F-E32AB73C334E}" srcOrd="1" destOrd="0" presId="urn:microsoft.com/office/officeart/2008/layout/HorizontalMultiLevelHierarchy"/>
    <dgm:cxn modelId="{1A3F774F-6418-48D2-9F09-534E772A4CEF}" type="presParOf" srcId="{927EB922-0FD1-4F78-9A7F-E32AB73C334E}" destId="{29F0E76E-7F83-4730-BF00-55D419B175EB}" srcOrd="0" destOrd="0" presId="urn:microsoft.com/office/officeart/2008/layout/HorizontalMultiLevelHierarchy"/>
    <dgm:cxn modelId="{617C6551-16E6-428F-B488-080787CD43C7}" type="presParOf" srcId="{29F0E76E-7F83-4730-BF00-55D419B175EB}" destId="{191BD993-9905-43B2-AFD5-8B244EFAC39F}" srcOrd="0" destOrd="0" presId="urn:microsoft.com/office/officeart/2008/layout/HorizontalMultiLevelHierarchy"/>
    <dgm:cxn modelId="{8BCF4995-B9D0-4A13-A811-A4BA5E163F74}" type="presParOf" srcId="{927EB922-0FD1-4F78-9A7F-E32AB73C334E}" destId="{894335C1-DA1E-4935-B082-9C7CC617EF13}" srcOrd="1" destOrd="0" presId="urn:microsoft.com/office/officeart/2008/layout/HorizontalMultiLevelHierarchy"/>
    <dgm:cxn modelId="{F1A48365-3071-4B18-A352-10B009195E39}" type="presParOf" srcId="{894335C1-DA1E-4935-B082-9C7CC617EF13}" destId="{AE35CDD7-A287-4E3E-B2C5-594680F3B892}" srcOrd="0" destOrd="0" presId="urn:microsoft.com/office/officeart/2008/layout/HorizontalMultiLevelHierarchy"/>
    <dgm:cxn modelId="{29858DBE-3614-4055-B810-3458C9CCD2DB}" type="presParOf" srcId="{894335C1-DA1E-4935-B082-9C7CC617EF13}" destId="{3AE26E84-6ACF-4229-9B83-B897AADEA9E2}" srcOrd="1" destOrd="0" presId="urn:microsoft.com/office/officeart/2008/layout/HorizontalMultiLevelHierarchy"/>
    <dgm:cxn modelId="{9B807BCA-8126-40DD-BC00-5BAB41B0796C}" type="presParOf" srcId="{927EB922-0FD1-4F78-9A7F-E32AB73C334E}" destId="{EFED3A6A-5DF9-4CD2-8486-2B2B895D4079}" srcOrd="2" destOrd="0" presId="urn:microsoft.com/office/officeart/2008/layout/HorizontalMultiLevelHierarchy"/>
    <dgm:cxn modelId="{6BFA3577-5678-429B-B6C5-CD415FADF0A7}" type="presParOf" srcId="{EFED3A6A-5DF9-4CD2-8486-2B2B895D4079}" destId="{129D785B-D137-490C-9B20-89C3A7E56DA5}" srcOrd="0" destOrd="0" presId="urn:microsoft.com/office/officeart/2008/layout/HorizontalMultiLevelHierarchy"/>
    <dgm:cxn modelId="{FD12BF25-4919-4BA0-8C6B-AF909F1D72F7}" type="presParOf" srcId="{927EB922-0FD1-4F78-9A7F-E32AB73C334E}" destId="{2E1DC3F2-23E1-48B9-A8D9-634FD5B95FA0}" srcOrd="3" destOrd="0" presId="urn:microsoft.com/office/officeart/2008/layout/HorizontalMultiLevelHierarchy"/>
    <dgm:cxn modelId="{73020A2F-84E0-4FA0-8881-2F0F0AD423A2}" type="presParOf" srcId="{2E1DC3F2-23E1-48B9-A8D9-634FD5B95FA0}" destId="{FCDD213E-E980-435F-8367-BAB2FF99549D}" srcOrd="0" destOrd="0" presId="urn:microsoft.com/office/officeart/2008/layout/HorizontalMultiLevelHierarchy"/>
    <dgm:cxn modelId="{6FFC4434-5D62-48C7-B4D8-B60120E3104D}" type="presParOf" srcId="{2E1DC3F2-23E1-48B9-A8D9-634FD5B95FA0}" destId="{D632D042-249A-40C8-B7C3-C085DAEF0A0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010989-6E4F-48EE-90E7-732043BD58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en-US"/>
        </a:p>
      </dgm:t>
    </dgm:pt>
    <dgm:pt modelId="{6C8C25D4-A1BC-46C4-9410-98D7ACECF675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000" dirty="0"/>
            <a:t>Compare query </a:t>
          </a:r>
        </a:p>
        <a:p>
          <a:r>
            <a:rPr lang="en-US" sz="2000" dirty="0"/>
            <a:t>with articles</a:t>
          </a:r>
        </a:p>
      </dgm:t>
    </dgm:pt>
    <dgm:pt modelId="{11E0EBDD-D95E-40BD-95DE-45B1ACB90AE4}" type="parTrans" cxnId="{1E748C75-716F-41D1-883E-02F55C897E91}">
      <dgm:prSet/>
      <dgm:spPr/>
      <dgm:t>
        <a:bodyPr/>
        <a:lstStyle/>
        <a:p>
          <a:endParaRPr lang="en-US"/>
        </a:p>
      </dgm:t>
    </dgm:pt>
    <dgm:pt modelId="{1D9E5A81-5E61-4394-B6DD-6F485EBC7EFC}" type="sibTrans" cxnId="{1E748C75-716F-41D1-883E-02F55C897E91}">
      <dgm:prSet/>
      <dgm:spPr/>
      <dgm:t>
        <a:bodyPr/>
        <a:lstStyle/>
        <a:p>
          <a:endParaRPr lang="en-US"/>
        </a:p>
      </dgm:t>
    </dgm:pt>
    <dgm:pt modelId="{C5253146-5022-4A57-A44C-FCCBB919ED82}">
      <dgm:prSet phldrT="[Text]"/>
      <dgm:spPr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Return results sorted by cosine</a:t>
          </a:r>
        </a:p>
      </dgm:t>
    </dgm:pt>
    <dgm:pt modelId="{F3A52680-AEB1-4C15-B465-898628B9C67F}" type="parTrans" cxnId="{9E8BDB69-AC51-4CCD-A2EF-523DF2B24CD9}">
      <dgm:prSet/>
      <dgm:spPr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600B6E12-A39C-4AAA-AB54-80558333E6ED}" type="sibTrans" cxnId="{9E8BDB69-AC51-4CCD-A2EF-523DF2B24CD9}">
      <dgm:prSet/>
      <dgm:spPr/>
      <dgm:t>
        <a:bodyPr/>
        <a:lstStyle/>
        <a:p>
          <a:endParaRPr lang="en-US"/>
        </a:p>
      </dgm:t>
    </dgm:pt>
    <dgm:pt modelId="{0AFDE48F-A2A2-4589-9A0E-AFDBF6E44833}">
      <dgm:prSet phldrT="[Text]"/>
      <dgm:spPr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User Results</a:t>
          </a:r>
        </a:p>
      </dgm:t>
    </dgm:pt>
    <dgm:pt modelId="{373DFE97-1F62-4B4C-B172-7BAA8A410FF5}" type="parTrans" cxnId="{AC039512-47A6-4CB5-AD9F-DFB3B191D774}">
      <dgm:prSet/>
      <dgm:spPr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A82BFD76-A637-4D97-B814-15705C020918}" type="sibTrans" cxnId="{AC039512-47A6-4CB5-AD9F-DFB3B191D774}">
      <dgm:prSet/>
      <dgm:spPr/>
      <dgm:t>
        <a:bodyPr/>
        <a:lstStyle/>
        <a:p>
          <a:endParaRPr lang="en-US"/>
        </a:p>
      </dgm:t>
    </dgm:pt>
    <dgm:pt modelId="{10FA0C41-9CA4-49A0-8F52-5FA86B5583B1}" type="pres">
      <dgm:prSet presAssocID="{68010989-6E4F-48EE-90E7-732043BD58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C075A4-512E-417D-A9B2-F04457878659}" type="pres">
      <dgm:prSet presAssocID="{6C8C25D4-A1BC-46C4-9410-98D7ACECF675}" presName="root1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98E2B77-DCC1-482D-990E-CAADF76EF778}" type="pres">
      <dgm:prSet presAssocID="{6C8C25D4-A1BC-46C4-9410-98D7ACECF675}" presName="LevelOneTextNode" presStyleLbl="node0" presStyleIdx="0" presStyleCnt="1" custScaleX="192374" custScaleY="121608">
        <dgm:presLayoutVars>
          <dgm:chPref val="3"/>
        </dgm:presLayoutVars>
      </dgm:prSet>
      <dgm:spPr/>
    </dgm:pt>
    <dgm:pt modelId="{41505346-A239-4BCC-8FE7-30965DAFE517}" type="pres">
      <dgm:prSet presAssocID="{6C8C25D4-A1BC-46C4-9410-98D7ACECF675}" presName="level2hierChild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AAEFB5C-0ED3-41D0-8608-895C70003B0E}" type="pres">
      <dgm:prSet presAssocID="{F3A52680-AEB1-4C15-B465-898628B9C67F}" presName="conn2-1" presStyleLbl="parChTrans1D2" presStyleIdx="0" presStyleCnt="1"/>
      <dgm:spPr/>
    </dgm:pt>
    <dgm:pt modelId="{3B88D0BE-9206-4D7C-AEED-37286F7F1944}" type="pres">
      <dgm:prSet presAssocID="{F3A52680-AEB1-4C15-B465-898628B9C67F}" presName="connTx" presStyleLbl="parChTrans1D2" presStyleIdx="0" presStyleCnt="1"/>
      <dgm:spPr/>
    </dgm:pt>
    <dgm:pt modelId="{30B3F304-CFCE-43C3-A822-848C3DD6E398}" type="pres">
      <dgm:prSet presAssocID="{C5253146-5022-4A57-A44C-FCCBB919ED82}" presName="root2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2FE9FE1-90CE-4DAC-99CB-869D8D6909B5}" type="pres">
      <dgm:prSet presAssocID="{C5253146-5022-4A57-A44C-FCCBB919ED82}" presName="LevelTwoTextNode" presStyleLbl="node2" presStyleIdx="0" presStyleCnt="1">
        <dgm:presLayoutVars>
          <dgm:chPref val="3"/>
        </dgm:presLayoutVars>
      </dgm:prSet>
      <dgm:spPr/>
    </dgm:pt>
    <dgm:pt modelId="{80080DDA-8386-4471-8001-AADB9DC9E323}" type="pres">
      <dgm:prSet presAssocID="{C5253146-5022-4A57-A44C-FCCBB919ED82}" presName="level3hierChild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E491BC1-02B3-4A72-8532-46ACF6FC52DC}" type="pres">
      <dgm:prSet presAssocID="{373DFE97-1F62-4B4C-B172-7BAA8A410FF5}" presName="conn2-1" presStyleLbl="parChTrans1D3" presStyleIdx="0" presStyleCnt="1"/>
      <dgm:spPr/>
    </dgm:pt>
    <dgm:pt modelId="{DD330A18-A03A-406D-98B9-19090C6C9AD0}" type="pres">
      <dgm:prSet presAssocID="{373DFE97-1F62-4B4C-B172-7BAA8A410FF5}" presName="connTx" presStyleLbl="parChTrans1D3" presStyleIdx="0" presStyleCnt="1"/>
      <dgm:spPr/>
    </dgm:pt>
    <dgm:pt modelId="{07A810EB-C399-4F91-BD17-87FD045E9FE8}" type="pres">
      <dgm:prSet presAssocID="{0AFDE48F-A2A2-4589-9A0E-AFDBF6E44833}" presName="root2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D001470-2E8D-4D2D-B930-D2FF9D646257}" type="pres">
      <dgm:prSet presAssocID="{0AFDE48F-A2A2-4589-9A0E-AFDBF6E44833}" presName="LevelTwoTextNode" presStyleLbl="node3" presStyleIdx="0" presStyleCnt="1">
        <dgm:presLayoutVars>
          <dgm:chPref val="3"/>
        </dgm:presLayoutVars>
      </dgm:prSet>
      <dgm:spPr/>
    </dgm:pt>
    <dgm:pt modelId="{2E3B710A-B9C5-4A3A-9D0B-872C00D61CC8}" type="pres">
      <dgm:prSet presAssocID="{0AFDE48F-A2A2-4589-9A0E-AFDBF6E44833}" presName="level3hierChild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</dgm:ptLst>
  <dgm:cxnLst>
    <dgm:cxn modelId="{7BFEA30B-8991-4167-B2E5-D3D6F9E05409}" type="presOf" srcId="{C5253146-5022-4A57-A44C-FCCBB919ED82}" destId="{02FE9FE1-90CE-4DAC-99CB-869D8D6909B5}" srcOrd="0" destOrd="0" presId="urn:microsoft.com/office/officeart/2008/layout/HorizontalMultiLevelHierarchy"/>
    <dgm:cxn modelId="{AC039512-47A6-4CB5-AD9F-DFB3B191D774}" srcId="{C5253146-5022-4A57-A44C-FCCBB919ED82}" destId="{0AFDE48F-A2A2-4589-9A0E-AFDBF6E44833}" srcOrd="0" destOrd="0" parTransId="{373DFE97-1F62-4B4C-B172-7BAA8A410FF5}" sibTransId="{A82BFD76-A637-4D97-B814-15705C020918}"/>
    <dgm:cxn modelId="{E6EE985B-4B70-4FB0-8AAA-D8A8C953C44C}" type="presOf" srcId="{68010989-6E4F-48EE-90E7-732043BD5813}" destId="{10FA0C41-9CA4-49A0-8F52-5FA86B5583B1}" srcOrd="0" destOrd="0" presId="urn:microsoft.com/office/officeart/2008/layout/HorizontalMultiLevelHierarchy"/>
    <dgm:cxn modelId="{E64D4E5F-07FB-4F57-A0F8-04C86CD8DF7B}" type="presOf" srcId="{F3A52680-AEB1-4C15-B465-898628B9C67F}" destId="{DAAEFB5C-0ED3-41D0-8608-895C70003B0E}" srcOrd="0" destOrd="0" presId="urn:microsoft.com/office/officeart/2008/layout/HorizontalMultiLevelHierarchy"/>
    <dgm:cxn modelId="{5079DF42-8448-4416-B8DF-C9BE221024BF}" type="presOf" srcId="{373DFE97-1F62-4B4C-B172-7BAA8A410FF5}" destId="{DD330A18-A03A-406D-98B9-19090C6C9AD0}" srcOrd="1" destOrd="0" presId="urn:microsoft.com/office/officeart/2008/layout/HorizontalMultiLevelHierarchy"/>
    <dgm:cxn modelId="{9E8BDB69-AC51-4CCD-A2EF-523DF2B24CD9}" srcId="{6C8C25D4-A1BC-46C4-9410-98D7ACECF675}" destId="{C5253146-5022-4A57-A44C-FCCBB919ED82}" srcOrd="0" destOrd="0" parTransId="{F3A52680-AEB1-4C15-B465-898628B9C67F}" sibTransId="{600B6E12-A39C-4AAA-AB54-80558333E6ED}"/>
    <dgm:cxn modelId="{1E748C75-716F-41D1-883E-02F55C897E91}" srcId="{68010989-6E4F-48EE-90E7-732043BD5813}" destId="{6C8C25D4-A1BC-46C4-9410-98D7ACECF675}" srcOrd="0" destOrd="0" parTransId="{11E0EBDD-D95E-40BD-95DE-45B1ACB90AE4}" sibTransId="{1D9E5A81-5E61-4394-B6DD-6F485EBC7EFC}"/>
    <dgm:cxn modelId="{387CC17B-798A-4241-AF41-4B143DA6BD65}" type="presOf" srcId="{6C8C25D4-A1BC-46C4-9410-98D7ACECF675}" destId="{F98E2B77-DCC1-482D-990E-CAADF76EF778}" srcOrd="0" destOrd="0" presId="urn:microsoft.com/office/officeart/2008/layout/HorizontalMultiLevelHierarchy"/>
    <dgm:cxn modelId="{5EB13582-2B7B-48D9-8C20-62DEE978C686}" type="presOf" srcId="{0AFDE48F-A2A2-4589-9A0E-AFDBF6E44833}" destId="{DD001470-2E8D-4D2D-B930-D2FF9D646257}" srcOrd="0" destOrd="0" presId="urn:microsoft.com/office/officeart/2008/layout/HorizontalMultiLevelHierarchy"/>
    <dgm:cxn modelId="{6D21629B-91DA-4B0F-99F4-360837A68EAF}" type="presOf" srcId="{F3A52680-AEB1-4C15-B465-898628B9C67F}" destId="{3B88D0BE-9206-4D7C-AEED-37286F7F1944}" srcOrd="1" destOrd="0" presId="urn:microsoft.com/office/officeart/2008/layout/HorizontalMultiLevelHierarchy"/>
    <dgm:cxn modelId="{B5885DCE-AE1A-4297-A4CF-803E8B9C9847}" type="presOf" srcId="{373DFE97-1F62-4B4C-B172-7BAA8A410FF5}" destId="{4E491BC1-02B3-4A72-8532-46ACF6FC52DC}" srcOrd="0" destOrd="0" presId="urn:microsoft.com/office/officeart/2008/layout/HorizontalMultiLevelHierarchy"/>
    <dgm:cxn modelId="{74D5E101-B34F-4F03-928D-694B0BAD1D32}" type="presParOf" srcId="{10FA0C41-9CA4-49A0-8F52-5FA86B5583B1}" destId="{01C075A4-512E-417D-A9B2-F04457878659}" srcOrd="0" destOrd="0" presId="urn:microsoft.com/office/officeart/2008/layout/HorizontalMultiLevelHierarchy"/>
    <dgm:cxn modelId="{83F1064D-120B-40E6-8C43-8F7967A54900}" type="presParOf" srcId="{01C075A4-512E-417D-A9B2-F04457878659}" destId="{F98E2B77-DCC1-482D-990E-CAADF76EF778}" srcOrd="0" destOrd="0" presId="urn:microsoft.com/office/officeart/2008/layout/HorizontalMultiLevelHierarchy"/>
    <dgm:cxn modelId="{077376CF-6025-45A9-86D5-12C10D41361C}" type="presParOf" srcId="{01C075A4-512E-417D-A9B2-F04457878659}" destId="{41505346-A239-4BCC-8FE7-30965DAFE517}" srcOrd="1" destOrd="0" presId="urn:microsoft.com/office/officeart/2008/layout/HorizontalMultiLevelHierarchy"/>
    <dgm:cxn modelId="{62CF2F65-4787-42B7-BBA6-F23AC96271A8}" type="presParOf" srcId="{41505346-A239-4BCC-8FE7-30965DAFE517}" destId="{DAAEFB5C-0ED3-41D0-8608-895C70003B0E}" srcOrd="0" destOrd="0" presId="urn:microsoft.com/office/officeart/2008/layout/HorizontalMultiLevelHierarchy"/>
    <dgm:cxn modelId="{A5DCBCE3-0684-4885-800B-B2E550382643}" type="presParOf" srcId="{DAAEFB5C-0ED3-41D0-8608-895C70003B0E}" destId="{3B88D0BE-9206-4D7C-AEED-37286F7F1944}" srcOrd="0" destOrd="0" presId="urn:microsoft.com/office/officeart/2008/layout/HorizontalMultiLevelHierarchy"/>
    <dgm:cxn modelId="{59125334-DEBB-4B2D-BA1B-06E661BBC33E}" type="presParOf" srcId="{41505346-A239-4BCC-8FE7-30965DAFE517}" destId="{30B3F304-CFCE-43C3-A822-848C3DD6E398}" srcOrd="1" destOrd="0" presId="urn:microsoft.com/office/officeart/2008/layout/HorizontalMultiLevelHierarchy"/>
    <dgm:cxn modelId="{744892EA-1F2D-458B-811E-FBDF6310C1E5}" type="presParOf" srcId="{30B3F304-CFCE-43C3-A822-848C3DD6E398}" destId="{02FE9FE1-90CE-4DAC-99CB-869D8D6909B5}" srcOrd="0" destOrd="0" presId="urn:microsoft.com/office/officeart/2008/layout/HorizontalMultiLevelHierarchy"/>
    <dgm:cxn modelId="{102B6347-A11C-468B-875A-CDB365CFB1DD}" type="presParOf" srcId="{30B3F304-CFCE-43C3-A822-848C3DD6E398}" destId="{80080DDA-8386-4471-8001-AADB9DC9E323}" srcOrd="1" destOrd="0" presId="urn:microsoft.com/office/officeart/2008/layout/HorizontalMultiLevelHierarchy"/>
    <dgm:cxn modelId="{27DB87B9-513E-4B14-B45E-44AA3A4A5637}" type="presParOf" srcId="{80080DDA-8386-4471-8001-AADB9DC9E323}" destId="{4E491BC1-02B3-4A72-8532-46ACF6FC52DC}" srcOrd="0" destOrd="0" presId="urn:microsoft.com/office/officeart/2008/layout/HorizontalMultiLevelHierarchy"/>
    <dgm:cxn modelId="{D91FF515-389C-4333-A7AB-CE02A1CB6143}" type="presParOf" srcId="{4E491BC1-02B3-4A72-8532-46ACF6FC52DC}" destId="{DD330A18-A03A-406D-98B9-19090C6C9AD0}" srcOrd="0" destOrd="0" presId="urn:microsoft.com/office/officeart/2008/layout/HorizontalMultiLevelHierarchy"/>
    <dgm:cxn modelId="{58571F9E-13FD-4061-8C67-857FEDB78E9B}" type="presParOf" srcId="{80080DDA-8386-4471-8001-AADB9DC9E323}" destId="{07A810EB-C399-4F91-BD17-87FD045E9FE8}" srcOrd="1" destOrd="0" presId="urn:microsoft.com/office/officeart/2008/layout/HorizontalMultiLevelHierarchy"/>
    <dgm:cxn modelId="{7BFC0C56-C194-414B-B441-5B3EC84205E1}" type="presParOf" srcId="{07A810EB-C399-4F91-BD17-87FD045E9FE8}" destId="{DD001470-2E8D-4D2D-B930-D2FF9D646257}" srcOrd="0" destOrd="0" presId="urn:microsoft.com/office/officeart/2008/layout/HorizontalMultiLevelHierarchy"/>
    <dgm:cxn modelId="{21481580-F06E-419F-8D38-A2C0502D90DD}" type="presParOf" srcId="{07A810EB-C399-4F91-BD17-87FD045E9FE8}" destId="{2E3B710A-B9C5-4A3A-9D0B-872C00D61CC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C7588-C94B-48E0-BB4A-CCA2A3DEE712}">
      <dsp:nvSpPr>
        <dsp:cNvPr id="0" name=""/>
        <dsp:cNvSpPr/>
      </dsp:nvSpPr>
      <dsp:spPr>
        <a:xfrm>
          <a:off x="1323893" y="551976"/>
          <a:ext cx="1157718" cy="1157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</a:p>
      </dsp:txBody>
      <dsp:txXfrm>
        <a:off x="1380408" y="608491"/>
        <a:ext cx="1044688" cy="1044688"/>
      </dsp:txXfrm>
    </dsp:sp>
    <dsp:sp modelId="{9B989351-47DB-4C45-B2B4-EFD103F8B490}">
      <dsp:nvSpPr>
        <dsp:cNvPr id="0" name=""/>
        <dsp:cNvSpPr/>
      </dsp:nvSpPr>
      <dsp:spPr>
        <a:xfrm rot="20269177">
          <a:off x="2456839" y="768454"/>
          <a:ext cx="6695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954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44523-B2F5-421F-A7B6-7F96930DA21A}">
      <dsp:nvSpPr>
        <dsp:cNvPr id="0" name=""/>
        <dsp:cNvSpPr/>
      </dsp:nvSpPr>
      <dsp:spPr>
        <a:xfrm>
          <a:off x="3101609" y="0"/>
          <a:ext cx="1247186" cy="775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Retrieved Documents </a:t>
          </a:r>
        </a:p>
      </dsp:txBody>
      <dsp:txXfrm>
        <a:off x="3139474" y="37865"/>
        <a:ext cx="1171456" cy="699941"/>
      </dsp:txXfrm>
    </dsp:sp>
    <dsp:sp modelId="{D1019362-308F-4E62-BADD-57C7C18CF128}">
      <dsp:nvSpPr>
        <dsp:cNvPr id="0" name=""/>
        <dsp:cNvSpPr/>
      </dsp:nvSpPr>
      <dsp:spPr>
        <a:xfrm rot="2120184">
          <a:off x="2393620" y="1817488"/>
          <a:ext cx="9552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52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61DC1-C719-451C-98C5-FFF8006F5CB9}">
      <dsp:nvSpPr>
        <dsp:cNvPr id="0" name=""/>
        <dsp:cNvSpPr/>
      </dsp:nvSpPr>
      <dsp:spPr>
        <a:xfrm>
          <a:off x="3030925" y="2093732"/>
          <a:ext cx="1532843" cy="760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Embeddings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_________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JSON File </a:t>
          </a:r>
        </a:p>
      </dsp:txBody>
      <dsp:txXfrm>
        <a:off x="3068060" y="2130867"/>
        <a:ext cx="1458573" cy="686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D3A6A-5DF9-4CD2-8486-2B2B895D4079}">
      <dsp:nvSpPr>
        <dsp:cNvPr id="0" name=""/>
        <dsp:cNvSpPr/>
      </dsp:nvSpPr>
      <dsp:spPr>
        <a:xfrm>
          <a:off x="2189288" y="1447224"/>
          <a:ext cx="290654" cy="276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27" y="0"/>
              </a:lnTo>
              <a:lnTo>
                <a:pt x="145327" y="276919"/>
              </a:lnTo>
              <a:lnTo>
                <a:pt x="290654" y="276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4579" y="1575647"/>
        <a:ext cx="20072" cy="20072"/>
      </dsp:txXfrm>
    </dsp:sp>
    <dsp:sp modelId="{29F0E76E-7F83-4730-BF00-55D419B175EB}">
      <dsp:nvSpPr>
        <dsp:cNvPr id="0" name=""/>
        <dsp:cNvSpPr/>
      </dsp:nvSpPr>
      <dsp:spPr>
        <a:xfrm>
          <a:off x="2189288" y="1170305"/>
          <a:ext cx="290654" cy="276919"/>
        </a:xfrm>
        <a:custGeom>
          <a:avLst/>
          <a:gdLst/>
          <a:ahLst/>
          <a:cxnLst/>
          <a:rect l="0" t="0" r="0" b="0"/>
          <a:pathLst>
            <a:path>
              <a:moveTo>
                <a:pt x="0" y="276919"/>
              </a:moveTo>
              <a:lnTo>
                <a:pt x="145327" y="276919"/>
              </a:lnTo>
              <a:lnTo>
                <a:pt x="145327" y="0"/>
              </a:lnTo>
              <a:lnTo>
                <a:pt x="29065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4579" y="1298728"/>
        <a:ext cx="20072" cy="20072"/>
      </dsp:txXfrm>
    </dsp:sp>
    <dsp:sp modelId="{E7EEAD0F-A892-470B-A4AF-D8785F95B54E}">
      <dsp:nvSpPr>
        <dsp:cNvPr id="0" name=""/>
        <dsp:cNvSpPr/>
      </dsp:nvSpPr>
      <dsp:spPr>
        <a:xfrm>
          <a:off x="445360" y="1401504"/>
          <a:ext cx="2906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65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421" y="1439958"/>
        <a:ext cx="14532" cy="14532"/>
      </dsp:txXfrm>
    </dsp:sp>
    <dsp:sp modelId="{F98E2B77-DCC1-482D-990E-CAADF76EF778}">
      <dsp:nvSpPr>
        <dsp:cNvPr id="0" name=""/>
        <dsp:cNvSpPr/>
      </dsp:nvSpPr>
      <dsp:spPr>
        <a:xfrm rot="16200000">
          <a:off x="-942151" y="1225688"/>
          <a:ext cx="2331953" cy="44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Query</a:t>
          </a:r>
        </a:p>
      </dsp:txBody>
      <dsp:txXfrm>
        <a:off x="-942151" y="1225688"/>
        <a:ext cx="2331953" cy="443071"/>
      </dsp:txXfrm>
    </dsp:sp>
    <dsp:sp modelId="{93E81513-3C4E-4759-B12C-6386FD6F7799}">
      <dsp:nvSpPr>
        <dsp:cNvPr id="0" name=""/>
        <dsp:cNvSpPr/>
      </dsp:nvSpPr>
      <dsp:spPr>
        <a:xfrm>
          <a:off x="736015" y="1225688"/>
          <a:ext cx="1453273" cy="443071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Transform </a:t>
          </a:r>
        </a:p>
      </dsp:txBody>
      <dsp:txXfrm>
        <a:off x="736015" y="1225688"/>
        <a:ext cx="1453273" cy="443071"/>
      </dsp:txXfrm>
    </dsp:sp>
    <dsp:sp modelId="{AE35CDD7-A287-4E3E-B2C5-594680F3B892}">
      <dsp:nvSpPr>
        <dsp:cNvPr id="0" name=""/>
        <dsp:cNvSpPr/>
      </dsp:nvSpPr>
      <dsp:spPr>
        <a:xfrm>
          <a:off x="2479943" y="948769"/>
          <a:ext cx="1453273" cy="443071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Sent requests to database </a:t>
          </a:r>
        </a:p>
      </dsp:txBody>
      <dsp:txXfrm>
        <a:off x="2479943" y="948769"/>
        <a:ext cx="1453273" cy="443071"/>
      </dsp:txXfrm>
    </dsp:sp>
    <dsp:sp modelId="{FCDD213E-E980-435F-8367-BAB2FF99549D}">
      <dsp:nvSpPr>
        <dsp:cNvPr id="0" name=""/>
        <dsp:cNvSpPr/>
      </dsp:nvSpPr>
      <dsp:spPr>
        <a:xfrm>
          <a:off x="2479943" y="1502608"/>
          <a:ext cx="1453273" cy="443071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Retrieve embeddings from JSON file</a:t>
          </a:r>
        </a:p>
      </dsp:txBody>
      <dsp:txXfrm>
        <a:off x="2479943" y="1502608"/>
        <a:ext cx="1453273" cy="4430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91BC1-02B3-4A72-8532-46ACF6FC52DC}">
      <dsp:nvSpPr>
        <dsp:cNvPr id="0" name=""/>
        <dsp:cNvSpPr/>
      </dsp:nvSpPr>
      <dsp:spPr>
        <a:xfrm>
          <a:off x="2161170" y="1208986"/>
          <a:ext cx="241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674" y="45720"/>
              </a:lnTo>
            </a:path>
          </a:pathLst>
        </a:custGeom>
        <a:noFill/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965" y="1248664"/>
        <a:ext cx="12083" cy="12083"/>
      </dsp:txXfrm>
    </dsp:sp>
    <dsp:sp modelId="{DAAEFB5C-0ED3-41D0-8608-895C70003B0E}">
      <dsp:nvSpPr>
        <dsp:cNvPr id="0" name=""/>
        <dsp:cNvSpPr/>
      </dsp:nvSpPr>
      <dsp:spPr>
        <a:xfrm>
          <a:off x="711125" y="1208986"/>
          <a:ext cx="241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674" y="45720"/>
              </a:lnTo>
            </a:path>
          </a:pathLst>
        </a:custGeom>
        <a:noFill/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5920" y="1248664"/>
        <a:ext cx="12083" cy="12083"/>
      </dsp:txXfrm>
    </dsp:sp>
    <dsp:sp modelId="{F98E2B77-DCC1-482D-990E-CAADF76EF778}">
      <dsp:nvSpPr>
        <dsp:cNvPr id="0" name=""/>
        <dsp:cNvSpPr/>
      </dsp:nvSpPr>
      <dsp:spPr>
        <a:xfrm rot="16200000">
          <a:off x="-822209" y="900347"/>
          <a:ext cx="2357952" cy="708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Compare query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with articles</a:t>
          </a:r>
        </a:p>
      </dsp:txBody>
      <dsp:txXfrm>
        <a:off x="-822209" y="900347"/>
        <a:ext cx="2357952" cy="708716"/>
      </dsp:txXfrm>
    </dsp:sp>
    <dsp:sp modelId="{02FE9FE1-90CE-4DAC-99CB-869D8D6909B5}">
      <dsp:nvSpPr>
        <dsp:cNvPr id="0" name=""/>
        <dsp:cNvSpPr/>
      </dsp:nvSpPr>
      <dsp:spPr>
        <a:xfrm>
          <a:off x="952799" y="1070503"/>
          <a:ext cx="1208371" cy="368405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Return results sorted by cosine</a:t>
          </a:r>
        </a:p>
      </dsp:txBody>
      <dsp:txXfrm>
        <a:off x="952799" y="1070503"/>
        <a:ext cx="1208371" cy="368405"/>
      </dsp:txXfrm>
    </dsp:sp>
    <dsp:sp modelId="{DD001470-2E8D-4D2D-B930-D2FF9D646257}">
      <dsp:nvSpPr>
        <dsp:cNvPr id="0" name=""/>
        <dsp:cNvSpPr/>
      </dsp:nvSpPr>
      <dsp:spPr>
        <a:xfrm>
          <a:off x="2402844" y="1070503"/>
          <a:ext cx="1208371" cy="368405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Results</a:t>
          </a:r>
        </a:p>
      </dsp:txBody>
      <dsp:txXfrm>
        <a:off x="2402844" y="1070503"/>
        <a:ext cx="1208371" cy="368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414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With so much text outputted on digital platforms, the ability to automatically understand key topic trends can reveal tremendous insight.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chemeClr val="tx1">
                  <a:lumMod val="95000"/>
                </a:schemeClr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39781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618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02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2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80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1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89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0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With so much text outputted on digital platforms, the ability to automatically understand key topic trends can reveal tremendous insight.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1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71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96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77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53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16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26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7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900112" y="1239838"/>
            <a:ext cx="7343775" cy="3497263"/>
            <a:chOff x="567" y="781"/>
            <a:chExt cx="4626" cy="2203"/>
          </a:xfrm>
        </p:grpSpPr>
        <p:sp>
          <p:nvSpPr>
            <p:cNvPr id="65" name="Rectangle 6"/>
            <p:cNvSpPr>
              <a:spLocks noChangeArrowheads="1"/>
            </p:cNvSpPr>
            <p:nvPr userDrawn="1"/>
          </p:nvSpPr>
          <p:spPr bwMode="auto">
            <a:xfrm>
              <a:off x="567" y="1043"/>
              <a:ext cx="1533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7"/>
            <p:cNvSpPr>
              <a:spLocks noChangeArrowheads="1"/>
            </p:cNvSpPr>
            <p:nvPr userDrawn="1"/>
          </p:nvSpPr>
          <p:spPr bwMode="auto">
            <a:xfrm>
              <a:off x="2113" y="1043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8"/>
            <p:cNvSpPr>
              <a:spLocks noChangeArrowheads="1"/>
            </p:cNvSpPr>
            <p:nvPr userDrawn="1"/>
          </p:nvSpPr>
          <p:spPr bwMode="auto">
            <a:xfrm>
              <a:off x="2887" y="1043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9"/>
            <p:cNvSpPr>
              <a:spLocks noChangeArrowheads="1"/>
            </p:cNvSpPr>
            <p:nvPr userDrawn="1"/>
          </p:nvSpPr>
          <p:spPr bwMode="auto">
            <a:xfrm>
              <a:off x="3660" y="1043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0"/>
            <p:cNvSpPr>
              <a:spLocks noChangeArrowheads="1"/>
            </p:cNvSpPr>
            <p:nvPr userDrawn="1"/>
          </p:nvSpPr>
          <p:spPr bwMode="auto">
            <a:xfrm>
              <a:off x="4433" y="1043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1"/>
            <p:cNvSpPr>
              <a:spLocks noChangeArrowheads="1"/>
            </p:cNvSpPr>
            <p:nvPr userDrawn="1"/>
          </p:nvSpPr>
          <p:spPr bwMode="auto">
            <a:xfrm>
              <a:off x="567" y="1819"/>
              <a:ext cx="1533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2"/>
            <p:cNvSpPr>
              <a:spLocks noChangeArrowheads="1"/>
            </p:cNvSpPr>
            <p:nvPr userDrawn="1"/>
          </p:nvSpPr>
          <p:spPr bwMode="auto">
            <a:xfrm>
              <a:off x="2113" y="1819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3"/>
            <p:cNvSpPr>
              <a:spLocks noChangeArrowheads="1"/>
            </p:cNvSpPr>
            <p:nvPr userDrawn="1"/>
          </p:nvSpPr>
          <p:spPr bwMode="auto">
            <a:xfrm>
              <a:off x="2887" y="1819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4"/>
            <p:cNvSpPr>
              <a:spLocks noChangeArrowheads="1"/>
            </p:cNvSpPr>
            <p:nvPr userDrawn="1"/>
          </p:nvSpPr>
          <p:spPr bwMode="auto">
            <a:xfrm>
              <a:off x="3660" y="1819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5"/>
            <p:cNvSpPr>
              <a:spLocks noChangeArrowheads="1"/>
            </p:cNvSpPr>
            <p:nvPr userDrawn="1"/>
          </p:nvSpPr>
          <p:spPr bwMode="auto">
            <a:xfrm>
              <a:off x="4433" y="1819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6"/>
            <p:cNvSpPr>
              <a:spLocks noChangeArrowheads="1"/>
            </p:cNvSpPr>
            <p:nvPr userDrawn="1"/>
          </p:nvSpPr>
          <p:spPr bwMode="auto">
            <a:xfrm>
              <a:off x="567" y="1237"/>
              <a:ext cx="1533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7"/>
            <p:cNvSpPr>
              <a:spLocks noChangeArrowheads="1"/>
            </p:cNvSpPr>
            <p:nvPr userDrawn="1"/>
          </p:nvSpPr>
          <p:spPr bwMode="auto">
            <a:xfrm>
              <a:off x="2113" y="1237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8"/>
            <p:cNvSpPr>
              <a:spLocks noChangeArrowheads="1"/>
            </p:cNvSpPr>
            <p:nvPr userDrawn="1"/>
          </p:nvSpPr>
          <p:spPr bwMode="auto">
            <a:xfrm>
              <a:off x="2887" y="1237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9"/>
            <p:cNvSpPr>
              <a:spLocks noChangeArrowheads="1"/>
            </p:cNvSpPr>
            <p:nvPr userDrawn="1"/>
          </p:nvSpPr>
          <p:spPr bwMode="auto">
            <a:xfrm>
              <a:off x="3660" y="1237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0"/>
            <p:cNvSpPr>
              <a:spLocks noChangeArrowheads="1"/>
            </p:cNvSpPr>
            <p:nvPr userDrawn="1"/>
          </p:nvSpPr>
          <p:spPr bwMode="auto">
            <a:xfrm>
              <a:off x="4433" y="1237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1"/>
            <p:cNvSpPr>
              <a:spLocks noChangeArrowheads="1"/>
            </p:cNvSpPr>
            <p:nvPr userDrawn="1"/>
          </p:nvSpPr>
          <p:spPr bwMode="auto">
            <a:xfrm>
              <a:off x="567" y="1432"/>
              <a:ext cx="1533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2"/>
            <p:cNvSpPr>
              <a:spLocks noChangeArrowheads="1"/>
            </p:cNvSpPr>
            <p:nvPr userDrawn="1"/>
          </p:nvSpPr>
          <p:spPr bwMode="auto">
            <a:xfrm>
              <a:off x="2113" y="1432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3"/>
            <p:cNvSpPr>
              <a:spLocks noChangeArrowheads="1"/>
            </p:cNvSpPr>
            <p:nvPr userDrawn="1"/>
          </p:nvSpPr>
          <p:spPr bwMode="auto">
            <a:xfrm>
              <a:off x="2887" y="1432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4"/>
            <p:cNvSpPr>
              <a:spLocks noChangeArrowheads="1"/>
            </p:cNvSpPr>
            <p:nvPr userDrawn="1"/>
          </p:nvSpPr>
          <p:spPr bwMode="auto">
            <a:xfrm>
              <a:off x="3660" y="1432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5"/>
            <p:cNvSpPr>
              <a:spLocks noChangeArrowheads="1"/>
            </p:cNvSpPr>
            <p:nvPr userDrawn="1"/>
          </p:nvSpPr>
          <p:spPr bwMode="auto">
            <a:xfrm>
              <a:off x="4433" y="1432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6"/>
            <p:cNvSpPr>
              <a:spLocks noChangeArrowheads="1"/>
            </p:cNvSpPr>
            <p:nvPr userDrawn="1"/>
          </p:nvSpPr>
          <p:spPr bwMode="auto">
            <a:xfrm>
              <a:off x="567" y="1626"/>
              <a:ext cx="1533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7"/>
            <p:cNvSpPr>
              <a:spLocks noChangeArrowheads="1"/>
            </p:cNvSpPr>
            <p:nvPr userDrawn="1"/>
          </p:nvSpPr>
          <p:spPr bwMode="auto">
            <a:xfrm>
              <a:off x="2113" y="1626"/>
              <a:ext cx="760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28"/>
            <p:cNvSpPr>
              <a:spLocks noChangeArrowheads="1"/>
            </p:cNvSpPr>
            <p:nvPr userDrawn="1"/>
          </p:nvSpPr>
          <p:spPr bwMode="auto">
            <a:xfrm>
              <a:off x="2887" y="1626"/>
              <a:ext cx="760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9"/>
            <p:cNvSpPr>
              <a:spLocks noChangeArrowheads="1"/>
            </p:cNvSpPr>
            <p:nvPr userDrawn="1"/>
          </p:nvSpPr>
          <p:spPr bwMode="auto">
            <a:xfrm>
              <a:off x="3660" y="1626"/>
              <a:ext cx="760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0"/>
            <p:cNvSpPr>
              <a:spLocks noChangeArrowheads="1"/>
            </p:cNvSpPr>
            <p:nvPr userDrawn="1"/>
          </p:nvSpPr>
          <p:spPr bwMode="auto">
            <a:xfrm>
              <a:off x="4433" y="1626"/>
              <a:ext cx="760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31"/>
            <p:cNvSpPr>
              <a:spLocks noChangeArrowheads="1"/>
            </p:cNvSpPr>
            <p:nvPr userDrawn="1"/>
          </p:nvSpPr>
          <p:spPr bwMode="auto">
            <a:xfrm>
              <a:off x="567" y="2595"/>
              <a:ext cx="1533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32"/>
            <p:cNvSpPr>
              <a:spLocks noChangeArrowheads="1"/>
            </p:cNvSpPr>
            <p:nvPr userDrawn="1"/>
          </p:nvSpPr>
          <p:spPr bwMode="auto">
            <a:xfrm>
              <a:off x="2113" y="2595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3"/>
            <p:cNvSpPr>
              <a:spLocks noChangeArrowheads="1"/>
            </p:cNvSpPr>
            <p:nvPr userDrawn="1"/>
          </p:nvSpPr>
          <p:spPr bwMode="auto">
            <a:xfrm>
              <a:off x="2887" y="2595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34"/>
            <p:cNvSpPr>
              <a:spLocks noChangeArrowheads="1"/>
            </p:cNvSpPr>
            <p:nvPr userDrawn="1"/>
          </p:nvSpPr>
          <p:spPr bwMode="auto">
            <a:xfrm>
              <a:off x="3660" y="2595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35"/>
            <p:cNvSpPr>
              <a:spLocks noChangeArrowheads="1"/>
            </p:cNvSpPr>
            <p:nvPr userDrawn="1"/>
          </p:nvSpPr>
          <p:spPr bwMode="auto">
            <a:xfrm>
              <a:off x="4433" y="2595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36"/>
            <p:cNvSpPr>
              <a:spLocks noChangeArrowheads="1"/>
            </p:cNvSpPr>
            <p:nvPr userDrawn="1"/>
          </p:nvSpPr>
          <p:spPr bwMode="auto">
            <a:xfrm>
              <a:off x="567" y="2013"/>
              <a:ext cx="1533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37"/>
            <p:cNvSpPr>
              <a:spLocks noChangeArrowheads="1"/>
            </p:cNvSpPr>
            <p:nvPr userDrawn="1"/>
          </p:nvSpPr>
          <p:spPr bwMode="auto">
            <a:xfrm>
              <a:off x="2113" y="2013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38"/>
            <p:cNvSpPr>
              <a:spLocks noChangeArrowheads="1"/>
            </p:cNvSpPr>
            <p:nvPr userDrawn="1"/>
          </p:nvSpPr>
          <p:spPr bwMode="auto">
            <a:xfrm>
              <a:off x="2887" y="2013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39"/>
            <p:cNvSpPr>
              <a:spLocks noChangeArrowheads="1"/>
            </p:cNvSpPr>
            <p:nvPr userDrawn="1"/>
          </p:nvSpPr>
          <p:spPr bwMode="auto">
            <a:xfrm>
              <a:off x="3660" y="2013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0"/>
            <p:cNvSpPr>
              <a:spLocks noChangeArrowheads="1"/>
            </p:cNvSpPr>
            <p:nvPr userDrawn="1"/>
          </p:nvSpPr>
          <p:spPr bwMode="auto">
            <a:xfrm>
              <a:off x="4433" y="2013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1"/>
            <p:cNvSpPr>
              <a:spLocks noChangeArrowheads="1"/>
            </p:cNvSpPr>
            <p:nvPr userDrawn="1"/>
          </p:nvSpPr>
          <p:spPr bwMode="auto">
            <a:xfrm>
              <a:off x="567" y="2208"/>
              <a:ext cx="1533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42"/>
            <p:cNvSpPr>
              <a:spLocks noChangeArrowheads="1"/>
            </p:cNvSpPr>
            <p:nvPr userDrawn="1"/>
          </p:nvSpPr>
          <p:spPr bwMode="auto">
            <a:xfrm>
              <a:off x="2113" y="2208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43"/>
            <p:cNvSpPr>
              <a:spLocks noChangeArrowheads="1"/>
            </p:cNvSpPr>
            <p:nvPr userDrawn="1"/>
          </p:nvSpPr>
          <p:spPr bwMode="auto">
            <a:xfrm>
              <a:off x="2887" y="2208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4"/>
            <p:cNvSpPr>
              <a:spLocks noChangeArrowheads="1"/>
            </p:cNvSpPr>
            <p:nvPr userDrawn="1"/>
          </p:nvSpPr>
          <p:spPr bwMode="auto">
            <a:xfrm>
              <a:off x="3660" y="2208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5"/>
            <p:cNvSpPr>
              <a:spLocks noChangeArrowheads="1"/>
            </p:cNvSpPr>
            <p:nvPr userDrawn="1"/>
          </p:nvSpPr>
          <p:spPr bwMode="auto">
            <a:xfrm>
              <a:off x="4433" y="2208"/>
              <a:ext cx="760" cy="19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46"/>
            <p:cNvSpPr>
              <a:spLocks noChangeArrowheads="1"/>
            </p:cNvSpPr>
            <p:nvPr userDrawn="1"/>
          </p:nvSpPr>
          <p:spPr bwMode="auto">
            <a:xfrm>
              <a:off x="567" y="2402"/>
              <a:ext cx="1533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47"/>
            <p:cNvSpPr>
              <a:spLocks noChangeArrowheads="1"/>
            </p:cNvSpPr>
            <p:nvPr userDrawn="1"/>
          </p:nvSpPr>
          <p:spPr bwMode="auto">
            <a:xfrm>
              <a:off x="2113" y="2402"/>
              <a:ext cx="760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48"/>
            <p:cNvSpPr>
              <a:spLocks noChangeArrowheads="1"/>
            </p:cNvSpPr>
            <p:nvPr userDrawn="1"/>
          </p:nvSpPr>
          <p:spPr bwMode="auto">
            <a:xfrm>
              <a:off x="2887" y="2402"/>
              <a:ext cx="760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49"/>
            <p:cNvSpPr>
              <a:spLocks noChangeArrowheads="1"/>
            </p:cNvSpPr>
            <p:nvPr userDrawn="1"/>
          </p:nvSpPr>
          <p:spPr bwMode="auto">
            <a:xfrm>
              <a:off x="3660" y="2402"/>
              <a:ext cx="760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50"/>
            <p:cNvSpPr>
              <a:spLocks noChangeArrowheads="1"/>
            </p:cNvSpPr>
            <p:nvPr userDrawn="1"/>
          </p:nvSpPr>
          <p:spPr bwMode="auto">
            <a:xfrm>
              <a:off x="4433" y="2402"/>
              <a:ext cx="760" cy="19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51"/>
            <p:cNvSpPr>
              <a:spLocks noChangeArrowheads="1"/>
            </p:cNvSpPr>
            <p:nvPr userDrawn="1"/>
          </p:nvSpPr>
          <p:spPr bwMode="auto">
            <a:xfrm>
              <a:off x="567" y="2789"/>
              <a:ext cx="1533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52"/>
            <p:cNvSpPr>
              <a:spLocks noChangeArrowheads="1"/>
            </p:cNvSpPr>
            <p:nvPr userDrawn="1"/>
          </p:nvSpPr>
          <p:spPr bwMode="auto">
            <a:xfrm>
              <a:off x="2113" y="2789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53"/>
            <p:cNvSpPr>
              <a:spLocks noChangeArrowheads="1"/>
            </p:cNvSpPr>
            <p:nvPr userDrawn="1"/>
          </p:nvSpPr>
          <p:spPr bwMode="auto">
            <a:xfrm>
              <a:off x="2887" y="2789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54"/>
            <p:cNvSpPr>
              <a:spLocks noChangeArrowheads="1"/>
            </p:cNvSpPr>
            <p:nvPr userDrawn="1"/>
          </p:nvSpPr>
          <p:spPr bwMode="auto">
            <a:xfrm>
              <a:off x="3660" y="2789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55"/>
            <p:cNvSpPr>
              <a:spLocks noChangeArrowheads="1"/>
            </p:cNvSpPr>
            <p:nvPr userDrawn="1"/>
          </p:nvSpPr>
          <p:spPr bwMode="auto">
            <a:xfrm>
              <a:off x="4433" y="2789"/>
              <a:ext cx="760" cy="19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6"/>
            <p:cNvSpPr>
              <a:spLocks noChangeArrowheads="1"/>
            </p:cNvSpPr>
            <p:nvPr userDrawn="1"/>
          </p:nvSpPr>
          <p:spPr bwMode="auto">
            <a:xfrm>
              <a:off x="2113" y="781"/>
              <a:ext cx="760" cy="2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7"/>
            <p:cNvSpPr>
              <a:spLocks noChangeArrowheads="1"/>
            </p:cNvSpPr>
            <p:nvPr userDrawn="1"/>
          </p:nvSpPr>
          <p:spPr bwMode="auto">
            <a:xfrm>
              <a:off x="2887" y="781"/>
              <a:ext cx="760" cy="262"/>
            </a:xfrm>
            <a:prstGeom prst="rect">
              <a:avLst/>
            </a:pr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58"/>
            <p:cNvSpPr>
              <a:spLocks noChangeArrowheads="1"/>
            </p:cNvSpPr>
            <p:nvPr userDrawn="1"/>
          </p:nvSpPr>
          <p:spPr bwMode="auto">
            <a:xfrm>
              <a:off x="3660" y="781"/>
              <a:ext cx="760" cy="262"/>
            </a:xfrm>
            <a:prstGeom prst="rect">
              <a:avLst/>
            </a:pr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59"/>
            <p:cNvSpPr>
              <a:spLocks noChangeArrowheads="1"/>
            </p:cNvSpPr>
            <p:nvPr userDrawn="1"/>
          </p:nvSpPr>
          <p:spPr bwMode="auto">
            <a:xfrm>
              <a:off x="4433" y="781"/>
              <a:ext cx="760" cy="262"/>
            </a:xfrm>
            <a:prstGeom prst="rect">
              <a:avLst/>
            </a:pr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Comparison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noProof="0" smtClean="0"/>
              <a:t>12/13/2021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6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900113" y="1655763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1</a:t>
            </a:r>
          </a:p>
        </p:txBody>
      </p:sp>
      <p:sp>
        <p:nvSpPr>
          <p:cNvPr id="23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900113" y="1963738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2</a:t>
            </a:r>
          </a:p>
        </p:txBody>
      </p:sp>
      <p:sp>
        <p:nvSpPr>
          <p:cNvPr id="23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900113" y="2273300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3</a:t>
            </a:r>
          </a:p>
        </p:txBody>
      </p:sp>
      <p:sp>
        <p:nvSpPr>
          <p:cNvPr id="23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900113" y="2584452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4</a:t>
            </a:r>
          </a:p>
        </p:txBody>
      </p:sp>
      <p:sp>
        <p:nvSpPr>
          <p:cNvPr id="236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900113" y="2892427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5</a:t>
            </a:r>
          </a:p>
        </p:txBody>
      </p:sp>
      <p:sp>
        <p:nvSpPr>
          <p:cNvPr id="237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900113" y="3197226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6</a:t>
            </a:r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900113" y="3505201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7</a:t>
            </a:r>
          </a:p>
        </p:txBody>
      </p:sp>
      <p:sp>
        <p:nvSpPr>
          <p:cNvPr id="239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900113" y="3814763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8</a:t>
            </a:r>
          </a:p>
        </p:txBody>
      </p:sp>
      <p:sp>
        <p:nvSpPr>
          <p:cNvPr id="240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900113" y="4125915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9</a:t>
            </a:r>
          </a:p>
        </p:txBody>
      </p:sp>
      <p:sp>
        <p:nvSpPr>
          <p:cNvPr id="241" name="Text Placeholder 4"/>
          <p:cNvSpPr>
            <a:spLocks noGrp="1"/>
          </p:cNvSpPr>
          <p:nvPr>
            <p:ph type="body" sz="quarter" idx="55" hasCustomPrompt="1"/>
          </p:nvPr>
        </p:nvSpPr>
        <p:spPr>
          <a:xfrm>
            <a:off x="900113" y="4433890"/>
            <a:ext cx="2433638" cy="307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Feature 10</a:t>
            </a:r>
          </a:p>
        </p:txBody>
      </p:sp>
      <p:sp>
        <p:nvSpPr>
          <p:cNvPr id="244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4583112" y="1229518"/>
            <a:ext cx="1206500" cy="43656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Product B</a:t>
            </a:r>
          </a:p>
        </p:txBody>
      </p:sp>
      <p:sp>
        <p:nvSpPr>
          <p:cNvPr id="246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5810250" y="1229518"/>
            <a:ext cx="1206500" cy="43656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Product C</a:t>
            </a:r>
          </a:p>
        </p:txBody>
      </p:sp>
      <p:sp>
        <p:nvSpPr>
          <p:cNvPr id="247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7037387" y="1229518"/>
            <a:ext cx="1206500" cy="43656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Product D</a:t>
            </a:r>
          </a:p>
        </p:txBody>
      </p:sp>
      <p:sp>
        <p:nvSpPr>
          <p:cNvPr id="24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354388" y="1229518"/>
            <a:ext cx="1206500" cy="43656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Product A</a:t>
            </a:r>
          </a:p>
        </p:txBody>
      </p:sp>
      <p:grpSp>
        <p:nvGrpSpPr>
          <p:cNvPr id="249" name="Group 248"/>
          <p:cNvGrpSpPr/>
          <p:nvPr userDrawn="1"/>
        </p:nvGrpSpPr>
        <p:grpSpPr>
          <a:xfrm>
            <a:off x="3824629" y="1985510"/>
            <a:ext cx="266018" cy="266018"/>
            <a:chOff x="727125" y="959123"/>
            <a:chExt cx="272926" cy="272926"/>
          </a:xfrm>
        </p:grpSpPr>
        <p:sp>
          <p:nvSpPr>
            <p:cNvPr id="250" name="Oval 249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52" name="Group 251"/>
          <p:cNvGrpSpPr/>
          <p:nvPr userDrawn="1"/>
        </p:nvGrpSpPr>
        <p:grpSpPr>
          <a:xfrm>
            <a:off x="3824629" y="2597039"/>
            <a:ext cx="266018" cy="266018"/>
            <a:chOff x="727125" y="959123"/>
            <a:chExt cx="272926" cy="272926"/>
          </a:xfrm>
        </p:grpSpPr>
        <p:sp>
          <p:nvSpPr>
            <p:cNvPr id="253" name="Oval 252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55" name="Group 254"/>
          <p:cNvGrpSpPr/>
          <p:nvPr userDrawn="1"/>
        </p:nvGrpSpPr>
        <p:grpSpPr>
          <a:xfrm>
            <a:off x="3824629" y="2908641"/>
            <a:ext cx="266018" cy="266018"/>
            <a:chOff x="727125" y="959123"/>
            <a:chExt cx="272926" cy="272926"/>
          </a:xfrm>
        </p:grpSpPr>
        <p:sp>
          <p:nvSpPr>
            <p:cNvPr id="256" name="Oval 255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61" name="Group 260"/>
          <p:cNvGrpSpPr/>
          <p:nvPr userDrawn="1"/>
        </p:nvGrpSpPr>
        <p:grpSpPr>
          <a:xfrm>
            <a:off x="5053353" y="1985510"/>
            <a:ext cx="266018" cy="266018"/>
            <a:chOff x="727125" y="959123"/>
            <a:chExt cx="272926" cy="272926"/>
          </a:xfrm>
        </p:grpSpPr>
        <p:sp>
          <p:nvSpPr>
            <p:cNvPr id="262" name="Oval 261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64" name="Group 263"/>
          <p:cNvGrpSpPr/>
          <p:nvPr userDrawn="1"/>
        </p:nvGrpSpPr>
        <p:grpSpPr>
          <a:xfrm>
            <a:off x="5053353" y="2597039"/>
            <a:ext cx="266018" cy="266018"/>
            <a:chOff x="727125" y="959123"/>
            <a:chExt cx="272926" cy="272926"/>
          </a:xfrm>
        </p:grpSpPr>
        <p:sp>
          <p:nvSpPr>
            <p:cNvPr id="265" name="Oval 264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67" name="Group 266"/>
          <p:cNvGrpSpPr/>
          <p:nvPr userDrawn="1"/>
        </p:nvGrpSpPr>
        <p:grpSpPr>
          <a:xfrm>
            <a:off x="5053353" y="2908641"/>
            <a:ext cx="266018" cy="266018"/>
            <a:chOff x="727125" y="959123"/>
            <a:chExt cx="272926" cy="272926"/>
          </a:xfrm>
        </p:grpSpPr>
        <p:sp>
          <p:nvSpPr>
            <p:cNvPr id="268" name="Oval 267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70" name="Group 269"/>
          <p:cNvGrpSpPr/>
          <p:nvPr userDrawn="1"/>
        </p:nvGrpSpPr>
        <p:grpSpPr>
          <a:xfrm>
            <a:off x="5053353" y="3217410"/>
            <a:ext cx="266018" cy="266018"/>
            <a:chOff x="727125" y="959123"/>
            <a:chExt cx="272926" cy="272926"/>
          </a:xfrm>
        </p:grpSpPr>
        <p:sp>
          <p:nvSpPr>
            <p:cNvPr id="271" name="Oval 270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73" name="Group 272"/>
          <p:cNvGrpSpPr/>
          <p:nvPr userDrawn="1"/>
        </p:nvGrpSpPr>
        <p:grpSpPr>
          <a:xfrm>
            <a:off x="6280491" y="1680999"/>
            <a:ext cx="266018" cy="266018"/>
            <a:chOff x="727125" y="959123"/>
            <a:chExt cx="272926" cy="272926"/>
          </a:xfrm>
        </p:grpSpPr>
        <p:sp>
          <p:nvSpPr>
            <p:cNvPr id="274" name="Oval 273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76" name="Group 275"/>
          <p:cNvGrpSpPr/>
          <p:nvPr userDrawn="1"/>
        </p:nvGrpSpPr>
        <p:grpSpPr>
          <a:xfrm>
            <a:off x="6280491" y="2294279"/>
            <a:ext cx="266018" cy="266018"/>
            <a:chOff x="727125" y="959123"/>
            <a:chExt cx="272926" cy="272926"/>
          </a:xfrm>
        </p:grpSpPr>
        <p:sp>
          <p:nvSpPr>
            <p:cNvPr id="277" name="Oval 276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79" name="Group 278"/>
          <p:cNvGrpSpPr/>
          <p:nvPr userDrawn="1"/>
        </p:nvGrpSpPr>
        <p:grpSpPr>
          <a:xfrm>
            <a:off x="6280491" y="2908641"/>
            <a:ext cx="266018" cy="266018"/>
            <a:chOff x="727125" y="959123"/>
            <a:chExt cx="272926" cy="272926"/>
          </a:xfrm>
        </p:grpSpPr>
        <p:sp>
          <p:nvSpPr>
            <p:cNvPr id="280" name="Oval 279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82" name="Group 281"/>
          <p:cNvGrpSpPr/>
          <p:nvPr userDrawn="1"/>
        </p:nvGrpSpPr>
        <p:grpSpPr>
          <a:xfrm>
            <a:off x="6280491" y="3526179"/>
            <a:ext cx="266018" cy="266018"/>
            <a:chOff x="727125" y="959123"/>
            <a:chExt cx="272926" cy="272926"/>
          </a:xfrm>
        </p:grpSpPr>
        <p:sp>
          <p:nvSpPr>
            <p:cNvPr id="283" name="Oval 282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85" name="Group 284"/>
          <p:cNvGrpSpPr/>
          <p:nvPr userDrawn="1"/>
        </p:nvGrpSpPr>
        <p:grpSpPr>
          <a:xfrm>
            <a:off x="6280491" y="3833361"/>
            <a:ext cx="266018" cy="266018"/>
            <a:chOff x="727125" y="959123"/>
            <a:chExt cx="272926" cy="272926"/>
          </a:xfrm>
        </p:grpSpPr>
        <p:sp>
          <p:nvSpPr>
            <p:cNvPr id="286" name="Oval 285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88" name="Group 287"/>
          <p:cNvGrpSpPr/>
          <p:nvPr userDrawn="1"/>
        </p:nvGrpSpPr>
        <p:grpSpPr>
          <a:xfrm>
            <a:off x="7507628" y="4135020"/>
            <a:ext cx="266018" cy="266018"/>
            <a:chOff x="727125" y="959123"/>
            <a:chExt cx="272926" cy="272926"/>
          </a:xfrm>
        </p:grpSpPr>
        <p:sp>
          <p:nvSpPr>
            <p:cNvPr id="289" name="Oval 288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91" name="Group 290"/>
          <p:cNvGrpSpPr/>
          <p:nvPr userDrawn="1"/>
        </p:nvGrpSpPr>
        <p:grpSpPr>
          <a:xfrm>
            <a:off x="7507628" y="4449310"/>
            <a:ext cx="266018" cy="266018"/>
            <a:chOff x="727125" y="959123"/>
            <a:chExt cx="272926" cy="272926"/>
          </a:xfrm>
        </p:grpSpPr>
        <p:sp>
          <p:nvSpPr>
            <p:cNvPr id="292" name="Oval 291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94" name="Group 293"/>
          <p:cNvGrpSpPr/>
          <p:nvPr userDrawn="1"/>
        </p:nvGrpSpPr>
        <p:grpSpPr>
          <a:xfrm>
            <a:off x="7507628" y="3833361"/>
            <a:ext cx="266018" cy="266018"/>
            <a:chOff x="727125" y="959123"/>
            <a:chExt cx="272926" cy="272926"/>
          </a:xfrm>
        </p:grpSpPr>
        <p:sp>
          <p:nvSpPr>
            <p:cNvPr id="295" name="Oval 294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97" name="Group 296"/>
          <p:cNvGrpSpPr/>
          <p:nvPr userDrawn="1"/>
        </p:nvGrpSpPr>
        <p:grpSpPr>
          <a:xfrm>
            <a:off x="7507628" y="2601461"/>
            <a:ext cx="266018" cy="266018"/>
            <a:chOff x="727125" y="959123"/>
            <a:chExt cx="272926" cy="272926"/>
          </a:xfrm>
        </p:grpSpPr>
        <p:sp>
          <p:nvSpPr>
            <p:cNvPr id="298" name="Oval 297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300" name="Group 299"/>
          <p:cNvGrpSpPr/>
          <p:nvPr userDrawn="1"/>
        </p:nvGrpSpPr>
        <p:grpSpPr>
          <a:xfrm>
            <a:off x="7507628" y="1985510"/>
            <a:ext cx="266018" cy="266018"/>
            <a:chOff x="727125" y="959123"/>
            <a:chExt cx="272926" cy="272926"/>
          </a:xfrm>
        </p:grpSpPr>
        <p:sp>
          <p:nvSpPr>
            <p:cNvPr id="301" name="Oval 300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10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6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5.png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 Fonti World Excellence International - for CEO and Top Management">
            <a:extLst>
              <a:ext uri="{FF2B5EF4-FFF2-40B4-BE49-F238E27FC236}">
                <a16:creationId xmlns:a16="http://schemas.microsoft.com/office/drawing/2014/main" id="{9920C0B6-9675-415E-8224-08238C3BF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B06CC2-9882-41AC-BFB7-198136CA2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20539" y="1872414"/>
            <a:ext cx="3024505" cy="3012407"/>
          </a:xfrm>
          <a:prstGeom prst="rect">
            <a:avLst/>
          </a:prstGeom>
        </p:spPr>
      </p:pic>
      <p:pic>
        <p:nvPicPr>
          <p:cNvPr id="19" name="Picture 4" descr="The American College of Greece">
            <a:extLst>
              <a:ext uri="{FF2B5EF4-FFF2-40B4-BE49-F238E27FC236}">
                <a16:creationId xmlns:a16="http://schemas.microsoft.com/office/drawing/2014/main" id="{5B9765A6-11E2-421B-A790-3A3ADFF1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6" y="84779"/>
            <a:ext cx="983876" cy="98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6DF31A-824C-4A25-A9F7-73E09087E8CE}"/>
              </a:ext>
            </a:extLst>
          </p:cNvPr>
          <p:cNvSpPr txBox="1"/>
          <p:nvPr/>
        </p:nvSpPr>
        <p:spPr>
          <a:xfrm>
            <a:off x="143176" y="4571944"/>
            <a:ext cx="56515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Presented by: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Iris Kleopa | Michael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Koinakis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| Dimitra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Kouvara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 	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659E4E3-E957-4AC7-BC18-826AA3898677}"/>
              </a:ext>
            </a:extLst>
          </p:cNvPr>
          <p:cNvSpPr txBox="1">
            <a:spLocks/>
          </p:cNvSpPr>
          <p:nvPr/>
        </p:nvSpPr>
        <p:spPr>
          <a:xfrm>
            <a:off x="1528010" y="839103"/>
            <a:ext cx="5794744" cy="741587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An IR System based on Economic News using Bert Embeddings  </a:t>
            </a:r>
            <a:br>
              <a:rPr lang="en-US" dirty="0">
                <a:solidFill>
                  <a:schemeClr val="tx1"/>
                </a:solidFill>
              </a:rPr>
            </a:b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25E0E-AD17-411A-9ACF-72A71B2EEAB4}"/>
              </a:ext>
            </a:extLst>
          </p:cNvPr>
          <p:cNvSpPr txBox="1"/>
          <p:nvPr/>
        </p:nvSpPr>
        <p:spPr>
          <a:xfrm>
            <a:off x="2310128" y="2281448"/>
            <a:ext cx="3646583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Search Engines and Web Mining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ITC-6008 Fall 2021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Instructor: Dr. Lazaros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Polymenakos</a:t>
            </a:r>
            <a:endParaRPr lang="en-US" sz="12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18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87" y="0"/>
            <a:ext cx="1859167" cy="4785525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9181F3-8662-4242-B6AD-6291BF97F7E4}"/>
              </a:ext>
            </a:extLst>
          </p:cNvPr>
          <p:cNvGrpSpPr/>
          <p:nvPr/>
        </p:nvGrpSpPr>
        <p:grpSpPr>
          <a:xfrm>
            <a:off x="1" y="0"/>
            <a:ext cx="2390142" cy="2559100"/>
            <a:chOff x="14957" y="226739"/>
            <a:chExt cx="2682360" cy="3214296"/>
          </a:xfrm>
        </p:grpSpPr>
        <p:pic>
          <p:nvPicPr>
            <p:cNvPr id="5124" name="Picture 4" descr="Selecting a Database: SQL, NoSQL, Cloud, On-Premise | ClicData">
              <a:extLst>
                <a:ext uri="{FF2B5EF4-FFF2-40B4-BE49-F238E27FC236}">
                  <a16:creationId xmlns:a16="http://schemas.microsoft.com/office/drawing/2014/main" id="{5BB2950D-5AAD-4EDF-B419-1AE166BA99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03" t="23394" b="14825"/>
            <a:stretch/>
          </p:blipFill>
          <p:spPr bwMode="auto">
            <a:xfrm flipH="1">
              <a:off x="14957" y="226739"/>
              <a:ext cx="2682360" cy="321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13C93F-1769-4925-96C2-BF0E9CE5BBB0}"/>
                </a:ext>
              </a:extLst>
            </p:cNvPr>
            <p:cNvSpPr txBox="1"/>
            <p:nvPr/>
          </p:nvSpPr>
          <p:spPr>
            <a:xfrm>
              <a:off x="578551" y="1228284"/>
              <a:ext cx="182278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19BBD5"/>
                </a:buClr>
                <a:buSzPts val="4000"/>
              </a:pPr>
              <a:r>
                <a:rPr lang="en-US" sz="6000" b="1" dirty="0">
                  <a:solidFill>
                    <a:schemeClr val="tx2"/>
                  </a:solidFill>
                  <a:latin typeface="Nixie One"/>
                  <a:ea typeface="Nixie One"/>
                  <a:cs typeface="Nixie One"/>
                  <a:sym typeface="Nixie One"/>
                </a:rPr>
                <a:t>SQL</a:t>
              </a:r>
            </a:p>
          </p:txBody>
        </p:sp>
      </p:grp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523999" y="-857250"/>
            <a:ext cx="12191999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8" name="Rectangle 27"/>
          <p:cNvSpPr/>
          <p:nvPr/>
        </p:nvSpPr>
        <p:spPr>
          <a:xfrm>
            <a:off x="-2107091" y="1117114"/>
            <a:ext cx="339340" cy="417428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359;p14">
            <a:extLst>
              <a:ext uri="{FF2B5EF4-FFF2-40B4-BE49-F238E27FC236}">
                <a16:creationId xmlns:a16="http://schemas.microsoft.com/office/drawing/2014/main" id="{632646DC-1CD5-4B22-8598-B97A3069C8EB}"/>
              </a:ext>
            </a:extLst>
          </p:cNvPr>
          <p:cNvSpPr txBox="1">
            <a:spLocks/>
          </p:cNvSpPr>
          <p:nvPr/>
        </p:nvSpPr>
        <p:spPr>
          <a:xfrm>
            <a:off x="2605116" y="283298"/>
            <a:ext cx="5706985" cy="6691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9BBD5"/>
              </a:buClr>
              <a:buSzPts val="4000"/>
            </a:pPr>
            <a:r>
              <a:rPr lang="en-US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Database Management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32BB7E-4D75-4157-B242-67C1323A1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569169"/>
              </p:ext>
            </p:extLst>
          </p:nvPr>
        </p:nvGraphicFramePr>
        <p:xfrm>
          <a:off x="1233427" y="1723854"/>
          <a:ext cx="4826383" cy="3859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0F74A00E-BA76-4F43-A649-87BAFB4447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6672" y="1129221"/>
            <a:ext cx="1859167" cy="2136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898CF-B7FF-462C-8B1F-A1DA5E672ED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50" r="1"/>
          <a:stretch/>
        </p:blipFill>
        <p:spPr>
          <a:xfrm>
            <a:off x="5942595" y="3565135"/>
            <a:ext cx="2654309" cy="12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87" y="0"/>
            <a:ext cx="1859167" cy="4785525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9181F3-8662-4242-B6AD-6291BF97F7E4}"/>
              </a:ext>
            </a:extLst>
          </p:cNvPr>
          <p:cNvGrpSpPr/>
          <p:nvPr/>
        </p:nvGrpSpPr>
        <p:grpSpPr>
          <a:xfrm>
            <a:off x="1" y="0"/>
            <a:ext cx="2390142" cy="2559100"/>
            <a:chOff x="14957" y="226739"/>
            <a:chExt cx="2682360" cy="3214296"/>
          </a:xfrm>
        </p:grpSpPr>
        <p:pic>
          <p:nvPicPr>
            <p:cNvPr id="5124" name="Picture 4" descr="Selecting a Database: SQL, NoSQL, Cloud, On-Premise | ClicData">
              <a:extLst>
                <a:ext uri="{FF2B5EF4-FFF2-40B4-BE49-F238E27FC236}">
                  <a16:creationId xmlns:a16="http://schemas.microsoft.com/office/drawing/2014/main" id="{5BB2950D-5AAD-4EDF-B419-1AE166BA99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03" t="23394" b="14825"/>
            <a:stretch/>
          </p:blipFill>
          <p:spPr bwMode="auto">
            <a:xfrm flipH="1">
              <a:off x="14957" y="226739"/>
              <a:ext cx="2682360" cy="321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13C93F-1769-4925-96C2-BF0E9CE5BBB0}"/>
                </a:ext>
              </a:extLst>
            </p:cNvPr>
            <p:cNvSpPr txBox="1"/>
            <p:nvPr/>
          </p:nvSpPr>
          <p:spPr>
            <a:xfrm>
              <a:off x="578551" y="1228284"/>
              <a:ext cx="182278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19BBD5"/>
                </a:buClr>
                <a:buSzPts val="4000"/>
              </a:pPr>
              <a:r>
                <a:rPr lang="en-US" sz="6000" b="1" dirty="0">
                  <a:solidFill>
                    <a:schemeClr val="tx2"/>
                  </a:solidFill>
                  <a:latin typeface="Nixie One"/>
                  <a:ea typeface="Nixie One"/>
                  <a:cs typeface="Nixie One"/>
                  <a:sym typeface="Nixie One"/>
                </a:rPr>
                <a:t>SQL</a:t>
              </a:r>
            </a:p>
          </p:txBody>
        </p:sp>
      </p:grp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523999" y="-857250"/>
            <a:ext cx="12191999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8" name="Rectangle 27"/>
          <p:cNvSpPr/>
          <p:nvPr/>
        </p:nvSpPr>
        <p:spPr>
          <a:xfrm>
            <a:off x="-2107091" y="1117114"/>
            <a:ext cx="339340" cy="417428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359;p14">
            <a:extLst>
              <a:ext uri="{FF2B5EF4-FFF2-40B4-BE49-F238E27FC236}">
                <a16:creationId xmlns:a16="http://schemas.microsoft.com/office/drawing/2014/main" id="{632646DC-1CD5-4B22-8598-B97A3069C8EB}"/>
              </a:ext>
            </a:extLst>
          </p:cNvPr>
          <p:cNvSpPr txBox="1">
            <a:spLocks/>
          </p:cNvSpPr>
          <p:nvPr/>
        </p:nvSpPr>
        <p:spPr>
          <a:xfrm>
            <a:off x="2822287" y="267103"/>
            <a:ext cx="4148742" cy="569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9BBD5"/>
              </a:buClr>
              <a:buSzPts val="4000"/>
            </a:pPr>
            <a:r>
              <a:rPr lang="en-US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Storing the data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05133D3E-A853-4146-832A-F8CBBB332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7852"/>
            <a:ext cx="9144000" cy="252077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18999B7-580D-4496-AEED-3AA02CBFECAE}"/>
              </a:ext>
            </a:extLst>
          </p:cNvPr>
          <p:cNvSpPr/>
          <p:nvPr/>
        </p:nvSpPr>
        <p:spPr>
          <a:xfrm>
            <a:off x="23487" y="2822884"/>
            <a:ext cx="9013490" cy="1714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ing duplicate document detection in Hubdoc | Xero Blog">
            <a:extLst>
              <a:ext uri="{FF2B5EF4-FFF2-40B4-BE49-F238E27FC236}">
                <a16:creationId xmlns:a16="http://schemas.microsoft.com/office/drawing/2014/main" id="{46EF41EA-61A7-4E69-9D07-BC52E5BB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95" y="971673"/>
            <a:ext cx="5824305" cy="309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487" y="0"/>
            <a:ext cx="1859167" cy="4785525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9181F3-8662-4242-B6AD-6291BF97F7E4}"/>
              </a:ext>
            </a:extLst>
          </p:cNvPr>
          <p:cNvGrpSpPr/>
          <p:nvPr/>
        </p:nvGrpSpPr>
        <p:grpSpPr>
          <a:xfrm>
            <a:off x="1" y="0"/>
            <a:ext cx="2390142" cy="2559100"/>
            <a:chOff x="14957" y="226739"/>
            <a:chExt cx="2682360" cy="3214296"/>
          </a:xfrm>
        </p:grpSpPr>
        <p:pic>
          <p:nvPicPr>
            <p:cNvPr id="5124" name="Picture 4" descr="Selecting a Database: SQL, NoSQL, Cloud, On-Premise | ClicData">
              <a:extLst>
                <a:ext uri="{FF2B5EF4-FFF2-40B4-BE49-F238E27FC236}">
                  <a16:creationId xmlns:a16="http://schemas.microsoft.com/office/drawing/2014/main" id="{5BB2950D-5AAD-4EDF-B419-1AE166BA99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03" t="23394" b="14825"/>
            <a:stretch/>
          </p:blipFill>
          <p:spPr bwMode="auto">
            <a:xfrm flipH="1">
              <a:off x="14957" y="226739"/>
              <a:ext cx="2682360" cy="321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13C93F-1769-4925-96C2-BF0E9CE5BBB0}"/>
                </a:ext>
              </a:extLst>
            </p:cNvPr>
            <p:cNvSpPr txBox="1"/>
            <p:nvPr/>
          </p:nvSpPr>
          <p:spPr>
            <a:xfrm>
              <a:off x="578551" y="1228284"/>
              <a:ext cx="182278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19BBD5"/>
                </a:buClr>
                <a:buSzPts val="4000"/>
              </a:pPr>
              <a:r>
                <a:rPr lang="en-US" sz="6000" b="1" dirty="0">
                  <a:solidFill>
                    <a:schemeClr val="tx2"/>
                  </a:solidFill>
                  <a:latin typeface="Nixie One"/>
                  <a:ea typeface="Nixie One"/>
                  <a:cs typeface="Nixie One"/>
                  <a:sym typeface="Nixie One"/>
                </a:rPr>
                <a:t>SQL</a:t>
              </a:r>
            </a:p>
          </p:txBody>
        </p:sp>
      </p:grp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523999" y="-857250"/>
            <a:ext cx="12191999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8" name="Rectangle 27"/>
          <p:cNvSpPr/>
          <p:nvPr/>
        </p:nvSpPr>
        <p:spPr>
          <a:xfrm>
            <a:off x="-2107091" y="1117114"/>
            <a:ext cx="339340" cy="417428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359;p14">
            <a:extLst>
              <a:ext uri="{FF2B5EF4-FFF2-40B4-BE49-F238E27FC236}">
                <a16:creationId xmlns:a16="http://schemas.microsoft.com/office/drawing/2014/main" id="{632646DC-1CD5-4B22-8598-B97A3069C8EB}"/>
              </a:ext>
            </a:extLst>
          </p:cNvPr>
          <p:cNvSpPr txBox="1">
            <a:spLocks/>
          </p:cNvSpPr>
          <p:nvPr/>
        </p:nvSpPr>
        <p:spPr>
          <a:xfrm>
            <a:off x="2605116" y="283298"/>
            <a:ext cx="5706985" cy="6691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9BBD5"/>
              </a:buClr>
              <a:buSzPts val="4000"/>
            </a:pPr>
            <a:r>
              <a:rPr lang="en-US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Database Maintenance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DBB14-FDDA-4DC9-8E57-956239E408BA}"/>
              </a:ext>
            </a:extLst>
          </p:cNvPr>
          <p:cNvSpPr txBox="1"/>
          <p:nvPr/>
        </p:nvSpPr>
        <p:spPr>
          <a:xfrm>
            <a:off x="2633895" y="1279550"/>
            <a:ext cx="5824305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 algn="ctr">
              <a:buClr>
                <a:schemeClr val="accent1"/>
              </a:buClr>
            </a:pPr>
            <a:endParaRPr lang="en-US" sz="1600" b="1" dirty="0">
              <a:solidFill>
                <a:schemeClr val="tx1">
                  <a:lumMod val="95000"/>
                </a:schemeClr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harter"/>
              </a:rPr>
              <a:t>Rejecting duplicated documents </a:t>
            </a:r>
          </a:p>
          <a:p>
            <a:pPr lvl="1" algn="just"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harter"/>
              </a:rPr>
              <a:t>                 – setting the link’s article as Primary key  </a:t>
            </a:r>
          </a:p>
          <a:p>
            <a:pPr lvl="1" algn="just">
              <a:buClr>
                <a:schemeClr val="accent1"/>
              </a:buClr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charter"/>
            </a:endParaRPr>
          </a:p>
          <a:p>
            <a:pPr lvl="1" algn="just">
              <a:buClr>
                <a:schemeClr val="accent1"/>
              </a:buClr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harter"/>
              </a:rPr>
              <a:t>Removing near-duplicated documents </a:t>
            </a:r>
          </a:p>
          <a:p>
            <a:pPr lvl="1" algn="just"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harter"/>
              </a:rPr>
              <a:t>                 – applying/searching for similar documents </a:t>
            </a:r>
          </a:p>
          <a:p>
            <a:pPr lvl="1" algn="just"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harter"/>
              </a:rPr>
              <a:t>	comparing Bert embeddings with cosine similarity</a:t>
            </a:r>
          </a:p>
          <a:p>
            <a:pPr lvl="1" algn="just"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harter"/>
              </a:rPr>
              <a:t> </a:t>
            </a:r>
          </a:p>
          <a:p>
            <a:pPr lvl="1" algn="just"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harter"/>
              </a:rPr>
              <a:t>                 – applying threshold on documents’ similarity</a:t>
            </a:r>
          </a:p>
        </p:txBody>
      </p:sp>
    </p:spTree>
    <p:extLst>
      <p:ext uri="{BB962C8B-B14F-4D97-AF65-F5344CB8AC3E}">
        <p14:creationId xmlns:p14="http://schemas.microsoft.com/office/powerpoint/2010/main" val="241416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Part 3</a:t>
            </a:r>
            <a:endParaRPr sz="6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5152452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>
                <a:latin typeface="+mn-lt"/>
              </a:rPr>
              <a:t>Model &amp; Documents Cleaning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75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02475-8943-4CDD-9B82-1D5F46FA603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2498" y="4758894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3" name="Google Shape;406;p19">
            <a:extLst>
              <a:ext uri="{FF2B5EF4-FFF2-40B4-BE49-F238E27FC236}">
                <a16:creationId xmlns:a16="http://schemas.microsoft.com/office/drawing/2014/main" id="{F791DA76-0072-4036-9375-525CD4D59110}"/>
              </a:ext>
            </a:extLst>
          </p:cNvPr>
          <p:cNvSpPr txBox="1">
            <a:spLocks/>
          </p:cNvSpPr>
          <p:nvPr/>
        </p:nvSpPr>
        <p:spPr>
          <a:xfrm>
            <a:off x="2383926" y="75683"/>
            <a:ext cx="614985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Choosing the language model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547A00-0918-4635-8237-010956BFB7E2}"/>
              </a:ext>
            </a:extLst>
          </p:cNvPr>
          <p:cNvSpPr txBox="1"/>
          <p:nvPr/>
        </p:nvSpPr>
        <p:spPr>
          <a:xfrm>
            <a:off x="163491" y="1829301"/>
            <a:ext cx="255281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harter"/>
              </a:rPr>
              <a:t>Boolean Model  </a:t>
            </a:r>
            <a:r>
              <a:rPr lang="en-US" sz="2400" b="1" dirty="0">
                <a:solidFill>
                  <a:srgbClr val="FF0000"/>
                </a:solidFill>
                <a:latin typeface="charter"/>
              </a:rPr>
              <a:t>X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charter"/>
              </a:rPr>
              <a:t>Vector Space Model </a:t>
            </a:r>
            <a:r>
              <a:rPr lang="en-US" sz="2400" b="1" dirty="0">
                <a:solidFill>
                  <a:srgbClr val="FF0000"/>
                </a:solidFill>
                <a:latin typeface="charter"/>
              </a:rPr>
              <a:t>X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charter"/>
              </a:rPr>
              <a:t>word2vec </a:t>
            </a:r>
            <a:r>
              <a:rPr lang="en-US" sz="2800" b="1" dirty="0">
                <a:solidFill>
                  <a:srgbClr val="FF0000"/>
                </a:solidFill>
                <a:latin typeface="charter"/>
              </a:rPr>
              <a:t>X</a:t>
            </a:r>
            <a:endParaRPr lang="en-US" sz="3200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sz="3200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sz="3200" b="1" dirty="0">
              <a:solidFill>
                <a:srgbClr val="FF0000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3B038E-CA7F-47A1-B845-CE94A6835F13}"/>
              </a:ext>
            </a:extLst>
          </p:cNvPr>
          <p:cNvSpPr txBox="1"/>
          <p:nvPr/>
        </p:nvSpPr>
        <p:spPr>
          <a:xfrm>
            <a:off x="4353214" y="865799"/>
            <a:ext cx="2834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7C95C-8845-4F66-A9EF-7DBB3396865F}"/>
              </a:ext>
            </a:extLst>
          </p:cNvPr>
          <p:cNvSpPr txBox="1"/>
          <p:nvPr/>
        </p:nvSpPr>
        <p:spPr>
          <a:xfrm>
            <a:off x="2843937" y="648629"/>
            <a:ext cx="5291533" cy="430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charter"/>
              </a:rPr>
              <a:t>Bert</a:t>
            </a:r>
            <a:r>
              <a:rPr lang="en-US" sz="1600" dirty="0">
                <a:solidFill>
                  <a:schemeClr val="bg2"/>
                </a:solidFill>
                <a:latin typeface="charter"/>
              </a:rPr>
              <a:t> </a:t>
            </a:r>
            <a:r>
              <a:rPr lang="en-US" sz="16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✓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Pre-trained on an absurd amount of data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Open source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Explicitly takes as input the position (index) of each word in the sentence before calculating its embedding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Accounts for a word’s context considering the semantics of words, returning different vectors for the same word depending on the words around it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Generates a vector representation for any arbitrary word and is not limited to the vocabulary space. (infinite vocabulary / provides support for out-of-vocabulary (OOV) words)  (Gupta,2021)</a:t>
            </a:r>
          </a:p>
        </p:txBody>
      </p:sp>
    </p:spTree>
    <p:extLst>
      <p:ext uri="{BB962C8B-B14F-4D97-AF65-F5344CB8AC3E}">
        <p14:creationId xmlns:p14="http://schemas.microsoft.com/office/powerpoint/2010/main" val="413120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source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 Ordering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Context - dependency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OOV words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Pre-trained models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harter"/>
                <a:cs typeface="Arial"/>
              </a:rPr>
              <a:t>Vector Space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harter"/>
                <a:cs typeface="Arial"/>
              </a:rPr>
              <a:t>Word2Vec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harter"/>
                <a:cs typeface="Arial"/>
              </a:rPr>
              <a:t>BERT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harter"/>
                <a:cs typeface="Arial"/>
                <a:sym typeface="Arial"/>
              </a:rPr>
              <a:t>Boolean</a:t>
            </a:r>
          </a:p>
        </p:txBody>
      </p:sp>
      <p:sp>
        <p:nvSpPr>
          <p:cNvPr id="17" name="Google Shape;406;p19">
            <a:extLst>
              <a:ext uri="{FF2B5EF4-FFF2-40B4-BE49-F238E27FC236}">
                <a16:creationId xmlns:a16="http://schemas.microsoft.com/office/drawing/2014/main" id="{06D9AE8C-9899-43EE-B185-AD12C8E0E75F}"/>
              </a:ext>
            </a:extLst>
          </p:cNvPr>
          <p:cNvSpPr txBox="1">
            <a:spLocks/>
          </p:cNvSpPr>
          <p:nvPr/>
        </p:nvSpPr>
        <p:spPr>
          <a:xfrm>
            <a:off x="779419" y="638260"/>
            <a:ext cx="614985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Choosing the language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ED8CD4-53C1-48B5-B1AC-28F9CA97FBE3}"/>
              </a:ext>
            </a:extLst>
          </p:cNvPr>
          <p:cNvSpPr/>
          <p:nvPr/>
        </p:nvSpPr>
        <p:spPr>
          <a:xfrm rot="5400000">
            <a:off x="3995843" y="376251"/>
            <a:ext cx="1530719" cy="7788618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1C24EA-984F-4052-87F1-84BD888C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59" y="1666081"/>
            <a:ext cx="314057" cy="2895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37DA26-F95E-48AC-93D9-DF5FA30E2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50" y="1658579"/>
            <a:ext cx="344639" cy="312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1E4E049-DEE2-409C-8DBB-B61EF0E66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1662915"/>
            <a:ext cx="291415" cy="2914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CA696F8-66DC-4060-8307-27CA22110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838" y="1970879"/>
            <a:ext cx="545451" cy="2882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AB9B73-8041-4E9A-BB48-53B74F0DA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636" y="3199605"/>
            <a:ext cx="545451" cy="288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64335-C11E-419C-BC1C-8A823C026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037" y="1981886"/>
            <a:ext cx="290513" cy="2969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17B30B-8884-4198-A964-F882782EC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037" y="3190886"/>
            <a:ext cx="290513" cy="296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75081-CB84-4F79-B0E6-746F463803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130"/>
          <a:stretch/>
        </p:blipFill>
        <p:spPr>
          <a:xfrm>
            <a:off x="7491359" y="3197226"/>
            <a:ext cx="290637" cy="2895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FD71BD-2DFF-4E12-AB58-1F794D6A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48" y="2287392"/>
            <a:ext cx="314057" cy="2895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911D03-7815-4552-8543-B0FB73AD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64" y="2904991"/>
            <a:ext cx="314057" cy="2895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1C8DD0-BB7F-4786-B50C-59D00341E9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2031" y="2271713"/>
            <a:ext cx="642938" cy="2895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1613ED-5797-49FD-B29E-3BD0F451E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912" y="2600080"/>
            <a:ext cx="545451" cy="2882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619B9E0-5F80-4CB3-A7A9-78AB8B7A2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636" y="2587750"/>
            <a:ext cx="545451" cy="288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A55E66D-A8E0-49F5-A6F3-F8EA8CA5D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2838" y="2893468"/>
            <a:ext cx="642938" cy="2895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349164-40B8-44D1-A533-5D03AA65B7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8537" y="2908561"/>
            <a:ext cx="642938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3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406;p19"/>
          <p:cNvSpPr txBox="1">
            <a:spLocks/>
          </p:cNvSpPr>
          <p:nvPr/>
        </p:nvSpPr>
        <p:spPr>
          <a:xfrm>
            <a:off x="1809044" y="152929"/>
            <a:ext cx="651996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Text Preprocessing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39FEE5-9EA9-442A-A0AA-BB0CEFF5F26E}"/>
              </a:ext>
            </a:extLst>
          </p:cNvPr>
          <p:cNvCxnSpPr>
            <a:cxnSpLocks/>
          </p:cNvCxnSpPr>
          <p:nvPr/>
        </p:nvCxnSpPr>
        <p:spPr>
          <a:xfrm>
            <a:off x="3299146" y="3330882"/>
            <a:ext cx="2676591" cy="7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97429B-8A30-4D37-8386-59A445B44847}"/>
              </a:ext>
            </a:extLst>
          </p:cNvPr>
          <p:cNvCxnSpPr>
            <a:cxnSpLocks/>
          </p:cNvCxnSpPr>
          <p:nvPr/>
        </p:nvCxnSpPr>
        <p:spPr>
          <a:xfrm flipV="1">
            <a:off x="3309159" y="1465729"/>
            <a:ext cx="2540312" cy="11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Rarely used but Handy HTML tags. As a web developer you are expected to… |  by Adeyefa Oluwatoba | The Startup | Medium">
            <a:extLst>
              <a:ext uri="{FF2B5EF4-FFF2-40B4-BE49-F238E27FC236}">
                <a16:creationId xmlns:a16="http://schemas.microsoft.com/office/drawing/2014/main" id="{28302E5B-51F3-44AC-83D6-7EBBE9866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9" t="19193" r="14893" b="17000"/>
          <a:stretch/>
        </p:blipFill>
        <p:spPr bwMode="auto">
          <a:xfrm>
            <a:off x="6140576" y="726009"/>
            <a:ext cx="2077469" cy="1038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bers(1-20)(Audio) worksheet">
            <a:extLst>
              <a:ext uri="{FF2B5EF4-FFF2-40B4-BE49-F238E27FC236}">
                <a16:creationId xmlns:a16="http://schemas.microsoft.com/office/drawing/2014/main" id="{5EE8AFA5-0F2F-48D9-AF3A-275ABD85C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8139" r="7487" b="8541"/>
          <a:stretch/>
        </p:blipFill>
        <p:spPr bwMode="auto">
          <a:xfrm>
            <a:off x="6140576" y="3743529"/>
            <a:ext cx="2088095" cy="1116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50F9F1-A7FE-4800-BDC9-EA4E16FC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29368"/>
              </p:ext>
            </p:extLst>
          </p:nvPr>
        </p:nvGraphicFramePr>
        <p:xfrm>
          <a:off x="1090797" y="1399972"/>
          <a:ext cx="2077468" cy="2441874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77468">
                  <a:extLst>
                    <a:ext uri="{9D8B030D-6E8A-4147-A177-3AD203B41FA5}">
                      <a16:colId xmlns:a16="http://schemas.microsoft.com/office/drawing/2014/main" val="1603871742"/>
                    </a:ext>
                  </a:extLst>
                </a:gridCol>
              </a:tblGrid>
              <a:tr h="420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dirty="0">
                          <a:solidFill>
                            <a:schemeClr val="bg2"/>
                          </a:solidFill>
                          <a:sym typeface="Muli"/>
                        </a:rPr>
                        <a:t>Removing HTML tags  </a:t>
                      </a:r>
                      <a:endParaRPr lang="en-US" sz="1600" b="0" i="0" u="none" strike="noStrike" cap="none" dirty="0">
                        <a:solidFill>
                          <a:schemeClr val="bg2"/>
                        </a:solidFill>
                        <a:latin typeface="charter"/>
                        <a:ea typeface="Calibri" panose="020F0502020204030204" pitchFamily="34" charset="0"/>
                        <a:cs typeface="Arial"/>
                        <a:sym typeface="Muli"/>
                      </a:endParaRPr>
                    </a:p>
                  </a:txBody>
                  <a:tcPr marL="39666" marR="39666" marT="0" marB="0"/>
                </a:tc>
                <a:extLst>
                  <a:ext uri="{0D108BD9-81ED-4DB2-BD59-A6C34878D82A}">
                    <a16:rowId xmlns:a16="http://schemas.microsoft.com/office/drawing/2014/main" val="3276109877"/>
                  </a:ext>
                </a:extLst>
              </a:tr>
              <a:tr h="420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dirty="0">
                          <a:solidFill>
                            <a:schemeClr val="bg2"/>
                          </a:solidFill>
                          <a:sym typeface="Muli"/>
                        </a:rPr>
                        <a:t>Removing punctuation</a:t>
                      </a:r>
                      <a:endParaRPr lang="en-US" sz="1600" b="0" i="0" u="none" strike="noStrike" cap="none" dirty="0">
                        <a:solidFill>
                          <a:schemeClr val="bg2"/>
                        </a:solidFill>
                        <a:latin typeface="charter"/>
                        <a:ea typeface="Calibri" panose="020F0502020204030204" pitchFamily="34" charset="0"/>
                        <a:cs typeface="Arial"/>
                        <a:sym typeface="Muli"/>
                      </a:endParaRPr>
                    </a:p>
                  </a:txBody>
                  <a:tcPr marL="39666" marR="39666" marT="0" marB="0"/>
                </a:tc>
                <a:extLst>
                  <a:ext uri="{0D108BD9-81ED-4DB2-BD59-A6C34878D82A}">
                    <a16:rowId xmlns:a16="http://schemas.microsoft.com/office/drawing/2014/main" val="4253689907"/>
                  </a:ext>
                </a:extLst>
              </a:tr>
              <a:tr h="420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dirty="0">
                          <a:solidFill>
                            <a:schemeClr val="bg2"/>
                          </a:solidFill>
                          <a:sym typeface="Muli"/>
                        </a:rPr>
                        <a:t>Expanding contractions</a:t>
                      </a:r>
                      <a:endParaRPr lang="en-US" sz="1600" b="0" i="0" u="none" strike="noStrike" cap="none" dirty="0">
                        <a:solidFill>
                          <a:schemeClr val="bg2"/>
                        </a:solidFill>
                        <a:latin typeface="charter"/>
                        <a:ea typeface="Calibri" panose="020F0502020204030204" pitchFamily="34" charset="0"/>
                        <a:cs typeface="Arial"/>
                        <a:sym typeface="Muli"/>
                      </a:endParaRPr>
                    </a:p>
                  </a:txBody>
                  <a:tcPr marL="39666" marR="39666" marT="0" marB="0"/>
                </a:tc>
                <a:extLst>
                  <a:ext uri="{0D108BD9-81ED-4DB2-BD59-A6C34878D82A}">
                    <a16:rowId xmlns:a16="http://schemas.microsoft.com/office/drawing/2014/main" val="1000815762"/>
                  </a:ext>
                </a:extLst>
              </a:tr>
              <a:tr h="204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dirty="0">
                          <a:solidFill>
                            <a:schemeClr val="bg2"/>
                          </a:solidFill>
                          <a:sym typeface="Muli"/>
                        </a:rPr>
                        <a:t>Lowercase</a:t>
                      </a:r>
                      <a:endParaRPr lang="en-US" sz="1600" b="0" i="0" u="none" strike="noStrike" cap="none" dirty="0">
                        <a:solidFill>
                          <a:schemeClr val="bg2"/>
                        </a:solidFill>
                        <a:latin typeface="charter"/>
                        <a:ea typeface="Calibri" panose="020F0502020204030204" pitchFamily="34" charset="0"/>
                        <a:cs typeface="Arial"/>
                        <a:sym typeface="Muli"/>
                      </a:endParaRPr>
                    </a:p>
                  </a:txBody>
                  <a:tcPr marL="39666" marR="39666" marT="0" marB="0"/>
                </a:tc>
                <a:extLst>
                  <a:ext uri="{0D108BD9-81ED-4DB2-BD59-A6C34878D82A}">
                    <a16:rowId xmlns:a16="http://schemas.microsoft.com/office/drawing/2014/main" val="987414081"/>
                  </a:ext>
                </a:extLst>
              </a:tr>
              <a:tr h="204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dirty="0">
                          <a:solidFill>
                            <a:schemeClr val="bg2"/>
                          </a:solidFill>
                          <a:sym typeface="Muli"/>
                        </a:rPr>
                        <a:t>Removing numbers</a:t>
                      </a:r>
                      <a:endParaRPr lang="en-US" sz="1600" b="0" i="0" u="none" strike="noStrike" cap="none" dirty="0">
                        <a:solidFill>
                          <a:schemeClr val="bg2"/>
                        </a:solidFill>
                        <a:latin typeface="charter"/>
                        <a:ea typeface="Calibri" panose="020F0502020204030204" pitchFamily="34" charset="0"/>
                        <a:cs typeface="Arial"/>
                        <a:sym typeface="Muli"/>
                      </a:endParaRPr>
                    </a:p>
                  </a:txBody>
                  <a:tcPr marL="39666" marR="39666" marT="0" marB="0"/>
                </a:tc>
                <a:extLst>
                  <a:ext uri="{0D108BD9-81ED-4DB2-BD59-A6C34878D82A}">
                    <a16:rowId xmlns:a16="http://schemas.microsoft.com/office/drawing/2014/main" val="3840531736"/>
                  </a:ext>
                </a:extLst>
              </a:tr>
              <a:tr h="420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dirty="0">
                          <a:solidFill>
                            <a:schemeClr val="bg2"/>
                          </a:solidFill>
                          <a:sym typeface="Muli"/>
                        </a:rPr>
                        <a:t>Bert tokenizer </a:t>
                      </a:r>
                      <a:endParaRPr lang="en-US" sz="1600" b="0" i="0" u="none" strike="noStrike" cap="none" dirty="0">
                        <a:solidFill>
                          <a:schemeClr val="bg2"/>
                        </a:solidFill>
                        <a:latin typeface="charter"/>
                        <a:ea typeface="Calibri" panose="020F0502020204030204" pitchFamily="34" charset="0"/>
                        <a:cs typeface="Arial"/>
                        <a:sym typeface="Muli"/>
                      </a:endParaRPr>
                    </a:p>
                  </a:txBody>
                  <a:tcPr marL="39666" marR="39666" marT="0" marB="0"/>
                </a:tc>
                <a:extLst>
                  <a:ext uri="{0D108BD9-81ED-4DB2-BD59-A6C34878D82A}">
                    <a16:rowId xmlns:a16="http://schemas.microsoft.com/office/drawing/2014/main" val="2122236386"/>
                  </a:ext>
                </a:extLst>
              </a:tr>
            </a:tbl>
          </a:graphicData>
        </a:graphic>
      </p:graphicFrame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84E0E833-CEF6-44CD-B8A3-AA3F4C26F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202" y="1853928"/>
            <a:ext cx="2077469" cy="17659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AD3C23-E306-4E5E-898F-3F2B81FA3DC4}"/>
              </a:ext>
            </a:extLst>
          </p:cNvPr>
          <p:cNvCxnSpPr>
            <a:cxnSpLocks/>
          </p:cNvCxnSpPr>
          <p:nvPr/>
        </p:nvCxnSpPr>
        <p:spPr>
          <a:xfrm>
            <a:off x="3233704" y="2118426"/>
            <a:ext cx="2615767" cy="61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0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Part 4</a:t>
            </a:r>
            <a:endParaRPr sz="6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5152452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>
                <a:latin typeface="+mn-lt"/>
              </a:rPr>
              <a:t>Information Retrieval System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83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02475-8943-4CDD-9B82-1D5F46FA603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2498" y="4758894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3" name="Google Shape;406;p19">
            <a:extLst>
              <a:ext uri="{FF2B5EF4-FFF2-40B4-BE49-F238E27FC236}">
                <a16:creationId xmlns:a16="http://schemas.microsoft.com/office/drawing/2014/main" id="{F791DA76-0072-4036-9375-525CD4D59110}"/>
              </a:ext>
            </a:extLst>
          </p:cNvPr>
          <p:cNvSpPr txBox="1">
            <a:spLocks/>
          </p:cNvSpPr>
          <p:nvPr/>
        </p:nvSpPr>
        <p:spPr>
          <a:xfrm>
            <a:off x="2323414" y="337901"/>
            <a:ext cx="614985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IR System Deployment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3B038E-CA7F-47A1-B845-CE94A6835F13}"/>
              </a:ext>
            </a:extLst>
          </p:cNvPr>
          <p:cNvSpPr txBox="1"/>
          <p:nvPr/>
        </p:nvSpPr>
        <p:spPr>
          <a:xfrm>
            <a:off x="4353214" y="865799"/>
            <a:ext cx="2834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206DB5-87EE-440C-A0F7-19D28435D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57867"/>
              </p:ext>
            </p:extLst>
          </p:nvPr>
        </p:nvGraphicFramePr>
        <p:xfrm>
          <a:off x="417708" y="1640273"/>
          <a:ext cx="3935506" cy="2894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4391B4-5DFB-4672-B0DE-5981134AD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959613"/>
              </p:ext>
            </p:extLst>
          </p:nvPr>
        </p:nvGraphicFramePr>
        <p:xfrm>
          <a:off x="4790788" y="1768289"/>
          <a:ext cx="3613624" cy="250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29DAA3D3-83E5-4AE2-B044-279B7CA9BA6C}"/>
              </a:ext>
            </a:extLst>
          </p:cNvPr>
          <p:cNvSpPr/>
          <p:nvPr/>
        </p:nvSpPr>
        <p:spPr>
          <a:xfrm>
            <a:off x="4424082" y="2709582"/>
            <a:ext cx="295836" cy="72614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02475-8943-4CDD-9B82-1D5F46FA603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2498" y="4758894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3" name="Google Shape;406;p19">
            <a:extLst>
              <a:ext uri="{FF2B5EF4-FFF2-40B4-BE49-F238E27FC236}">
                <a16:creationId xmlns:a16="http://schemas.microsoft.com/office/drawing/2014/main" id="{F791DA76-0072-4036-9375-525CD4D59110}"/>
              </a:ext>
            </a:extLst>
          </p:cNvPr>
          <p:cNvSpPr txBox="1">
            <a:spLocks/>
          </p:cNvSpPr>
          <p:nvPr/>
        </p:nvSpPr>
        <p:spPr>
          <a:xfrm>
            <a:off x="2323414" y="337901"/>
            <a:ext cx="614985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Optimization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3B038E-CA7F-47A1-B845-CE94A6835F13}"/>
              </a:ext>
            </a:extLst>
          </p:cNvPr>
          <p:cNvSpPr txBox="1"/>
          <p:nvPr/>
        </p:nvSpPr>
        <p:spPr>
          <a:xfrm>
            <a:off x="4353214" y="865799"/>
            <a:ext cx="2834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char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7C95C-8845-4F66-A9EF-7DBB3396865F}"/>
              </a:ext>
            </a:extLst>
          </p:cNvPr>
          <p:cNvSpPr txBox="1"/>
          <p:nvPr/>
        </p:nvSpPr>
        <p:spPr>
          <a:xfrm>
            <a:off x="638280" y="1616331"/>
            <a:ext cx="624615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harter"/>
              </a:rPr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Context creation with clustering technique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Train article classifier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Predict the query context with the classifier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Find similar groups include them in the search </a:t>
            </a:r>
          </a:p>
          <a:p>
            <a:pPr marL="457200" indent="-457200" algn="ctr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FF0000"/>
              </a:solidFill>
              <a:latin typeface="charter"/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latin typeface="charter"/>
              </a:rPr>
              <a:t>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CF53E53-14FD-4B42-B0BC-889E1986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665" y="1025423"/>
            <a:ext cx="3581960" cy="2387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07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515DB4-E376-4A4D-B4B6-F0F3ACA232A2}"/>
              </a:ext>
            </a:extLst>
          </p:cNvPr>
          <p:cNvSpPr/>
          <p:nvPr/>
        </p:nvSpPr>
        <p:spPr>
          <a:xfrm>
            <a:off x="-221876" y="0"/>
            <a:ext cx="3039035" cy="5131964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E9CE0-DC7C-4078-9ADB-72C429D50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981" y="230284"/>
            <a:ext cx="3723701" cy="659125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A6CB890-5F1E-4FC7-B45E-DD70DDE5C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1391" y="940510"/>
            <a:ext cx="4657835" cy="31137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An application utilizing various NLP techniques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Economic and financial news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Classify a text based on its content 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Web scraper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4254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A database of retrieved documents </a:t>
            </a:r>
            <a:endParaRPr lang="en-US" sz="1800"/>
          </a:p>
          <a:p>
            <a:pPr marL="4254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4254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IR system was developed to provide quick access to the news through a GUI</a:t>
            </a:r>
          </a:p>
          <a:p>
            <a:pPr marL="139700" indent="0" algn="just"/>
            <a:endParaRPr lang="en-US" sz="2000" b="1" dirty="0"/>
          </a:p>
          <a:p>
            <a:pPr marL="425450" indent="-285750" algn="just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425450" indent="-285750" algn="just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139700" indent="0" algn="just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5007BC6-1CED-4ABF-B9FF-33FAEAE4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59" y="445388"/>
            <a:ext cx="2857852" cy="1428926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74E30EDD-395E-4CB4-8E3F-F95C08727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02" y="3229777"/>
            <a:ext cx="2246215" cy="1684662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16B932EB-6CEF-414B-B972-8EC41F968634}"/>
              </a:ext>
            </a:extLst>
          </p:cNvPr>
          <p:cNvSpPr/>
          <p:nvPr/>
        </p:nvSpPr>
        <p:spPr>
          <a:xfrm>
            <a:off x="2023222" y="2427193"/>
            <a:ext cx="1815913" cy="1088412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169FAB-5EDF-41AA-9EF6-B17BA5780D3D}"/>
              </a:ext>
            </a:extLst>
          </p:cNvPr>
          <p:cNvGrpSpPr/>
          <p:nvPr/>
        </p:nvGrpSpPr>
        <p:grpSpPr>
          <a:xfrm>
            <a:off x="2328108" y="2427193"/>
            <a:ext cx="1363110" cy="1235081"/>
            <a:chOff x="2903702" y="2571749"/>
            <a:chExt cx="2029315" cy="128902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F0A0A9D8-A578-4B0F-894D-1D4FF820F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3702" y="3251004"/>
              <a:ext cx="544680" cy="258968"/>
            </a:xfrm>
            <a:prstGeom prst="rect">
              <a:avLst/>
            </a:prstGeom>
          </p:spPr>
        </p:pic>
        <p:pic>
          <p:nvPicPr>
            <p:cNvPr id="12" name="Picture 11" descr="A log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2BFDFDFC-012D-4274-BB16-ED4A73CF8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74253" y="2571749"/>
              <a:ext cx="573163" cy="573163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9064CBCB-629D-47DA-81F9-C713DF6F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0619" y="3138028"/>
              <a:ext cx="717396" cy="722743"/>
            </a:xfrm>
            <a:prstGeom prst="rect">
              <a:avLst/>
            </a:prstGeom>
          </p:spPr>
        </p:pic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85BD9A86-49B5-48E6-BEC5-0A52DC672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5776" y="2793436"/>
              <a:ext cx="1277241" cy="809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13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02475-8943-4CDD-9B82-1D5F46FA603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2498" y="4758894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3" name="Google Shape;406;p19">
            <a:extLst>
              <a:ext uri="{FF2B5EF4-FFF2-40B4-BE49-F238E27FC236}">
                <a16:creationId xmlns:a16="http://schemas.microsoft.com/office/drawing/2014/main" id="{F791DA76-0072-4036-9375-525CD4D59110}"/>
              </a:ext>
            </a:extLst>
          </p:cNvPr>
          <p:cNvSpPr txBox="1">
            <a:spLocks/>
          </p:cNvSpPr>
          <p:nvPr/>
        </p:nvSpPr>
        <p:spPr>
          <a:xfrm>
            <a:off x="2323414" y="337901"/>
            <a:ext cx="614985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7C95C-8845-4F66-A9EF-7DBB3396865F}"/>
              </a:ext>
            </a:extLst>
          </p:cNvPr>
          <p:cNvSpPr txBox="1"/>
          <p:nvPr/>
        </p:nvSpPr>
        <p:spPr>
          <a:xfrm>
            <a:off x="1250892" y="1168242"/>
            <a:ext cx="3139573" cy="12926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harter"/>
              </a:rPr>
              <a:t>User’s observation</a:t>
            </a:r>
            <a:r>
              <a:rPr lang="en-US" sz="1600">
                <a:solidFill>
                  <a:schemeClr val="bg2"/>
                </a:solidFill>
                <a:latin typeface="charter"/>
              </a:rPr>
              <a:t> </a:t>
            </a: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r>
              <a:rPr lang="en-US" sz="1600" dirty="0">
                <a:solidFill>
                  <a:schemeClr val="bg2"/>
                </a:solidFill>
                <a:latin typeface="charter"/>
              </a:rPr>
              <a:t>Samples of </a:t>
            </a:r>
            <a:r>
              <a:rPr lang="en-US" sz="1600">
                <a:solidFill>
                  <a:schemeClr val="bg2"/>
                </a:solidFill>
                <a:latin typeface="charter"/>
              </a:rPr>
              <a:t>1.000 </a:t>
            </a:r>
            <a:r>
              <a:rPr lang="en-US" sz="1600" dirty="0">
                <a:solidFill>
                  <a:schemeClr val="bg2"/>
                </a:solidFill>
                <a:latin typeface="charter"/>
              </a:rPr>
              <a:t>random text from the database</a:t>
            </a:r>
          </a:p>
          <a:p>
            <a:endParaRPr lang="en-US" b="1" dirty="0">
              <a:solidFill>
                <a:schemeClr val="bg2"/>
              </a:solidFill>
              <a:latin typeface="char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41602-75CD-4918-9238-64AAA6328809}"/>
              </a:ext>
            </a:extLst>
          </p:cNvPr>
          <p:cNvSpPr txBox="1"/>
          <p:nvPr/>
        </p:nvSpPr>
        <p:spPr>
          <a:xfrm>
            <a:off x="4057703" y="3598728"/>
            <a:ext cx="3588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harter"/>
              </a:rPr>
              <a:t> </a:t>
            </a:r>
            <a:endParaRPr lang="en-US" sz="3200" b="1" dirty="0">
              <a:solidFill>
                <a:schemeClr val="bg2"/>
              </a:solidFill>
              <a:latin typeface="charter"/>
            </a:endParaRP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charter"/>
              </a:rPr>
              <a:t>Full article prediction: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charter"/>
              </a:rPr>
              <a:t>100% accuracy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harter"/>
              </a:rPr>
              <a:t> </a:t>
            </a:r>
            <a:endParaRPr lang="en-US" b="1" dirty="0">
              <a:solidFill>
                <a:schemeClr val="bg2"/>
              </a:solidFill>
              <a:latin typeface="charter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77C8486-B2F3-42D0-844C-E0618BBF2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64247"/>
              </p:ext>
            </p:extLst>
          </p:nvPr>
        </p:nvGraphicFramePr>
        <p:xfrm>
          <a:off x="907025" y="2560404"/>
          <a:ext cx="2991971" cy="2377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91971">
                  <a:extLst>
                    <a:ext uri="{9D8B030D-6E8A-4147-A177-3AD203B41FA5}">
                      <a16:colId xmlns:a16="http://schemas.microsoft.com/office/drawing/2014/main" val="3347621201"/>
                    </a:ext>
                  </a:extLst>
                </a:gridCol>
              </a:tblGrid>
              <a:tr h="184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Predicting query context: 7.8% 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8681"/>
                  </a:ext>
                </a:extLst>
              </a:tr>
              <a:tr h="44330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Predicting query context with similar retrieved groups: 55.1%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13089"/>
                  </a:ext>
                </a:extLst>
              </a:tr>
              <a:tr h="31400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Precision: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0.549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56403"/>
                  </a:ext>
                </a:extLst>
              </a:tr>
              <a:tr h="44330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Recall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0.0653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15293"/>
                  </a:ext>
                </a:extLst>
              </a:tr>
              <a:tr h="31400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F1-score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0.093 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41381"/>
                  </a:ext>
                </a:extLst>
              </a:tr>
            </a:tbl>
          </a:graphicData>
        </a:graphic>
      </p:graphicFrame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AD616F8-17B8-407C-AEB3-DAE81013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342" y="1303921"/>
            <a:ext cx="2027876" cy="20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6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CC2F5-B0F4-463D-9198-1E6580FC22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Google Shape;406;p19">
            <a:extLst>
              <a:ext uri="{FF2B5EF4-FFF2-40B4-BE49-F238E27FC236}">
                <a16:creationId xmlns:a16="http://schemas.microsoft.com/office/drawing/2014/main" id="{DC5C9F2B-2751-4A5B-B297-CA43FCDBEA47}"/>
              </a:ext>
            </a:extLst>
          </p:cNvPr>
          <p:cNvSpPr txBox="1">
            <a:spLocks/>
          </p:cNvSpPr>
          <p:nvPr/>
        </p:nvSpPr>
        <p:spPr>
          <a:xfrm>
            <a:off x="1912745" y="163875"/>
            <a:ext cx="651996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Creating the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CA5B5-9802-46AB-8A72-8E82794663D2}"/>
              </a:ext>
            </a:extLst>
          </p:cNvPr>
          <p:cNvSpPr txBox="1"/>
          <p:nvPr/>
        </p:nvSpPr>
        <p:spPr>
          <a:xfrm>
            <a:off x="1719442" y="1192416"/>
            <a:ext cx="29194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2"/>
                </a:solidFill>
                <a:latin typeface="charter"/>
              </a:rPr>
              <a:t>Python’s Library: </a:t>
            </a:r>
            <a:r>
              <a:rPr lang="en-US" sz="1600" dirty="0" err="1">
                <a:solidFill>
                  <a:schemeClr val="bg2"/>
                </a:solidFill>
                <a:latin typeface="charter"/>
              </a:rPr>
              <a:t>Streamlit</a:t>
            </a: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algn="just"/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Create the title</a:t>
            </a:r>
          </a:p>
          <a:p>
            <a:pPr algn="just"/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Render a logo</a:t>
            </a:r>
          </a:p>
          <a:p>
            <a:pPr algn="just"/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Create the search bar</a:t>
            </a:r>
          </a:p>
          <a:p>
            <a:pPr algn="just">
              <a:buClr>
                <a:schemeClr val="accent1"/>
              </a:buClr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algn="just">
              <a:buClr>
                <a:schemeClr val="accent1"/>
              </a:buClr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algn="just">
              <a:buClr>
                <a:schemeClr val="accent1"/>
              </a:buClr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Search Output</a:t>
            </a:r>
          </a:p>
          <a:p>
            <a:pPr algn="just">
              <a:buClr>
                <a:schemeClr val="accent1"/>
              </a:buClr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the link of the most similar articles along with a brief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41C02-332F-4470-B3BF-1F71B9A23F30}"/>
              </a:ext>
            </a:extLst>
          </p:cNvPr>
          <p:cNvSpPr txBox="1"/>
          <p:nvPr/>
        </p:nvSpPr>
        <p:spPr>
          <a:xfrm>
            <a:off x="5672183" y="3246476"/>
            <a:ext cx="3239032" cy="533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</a:rPr>
              <a:t>Execute through Terminal</a:t>
            </a:r>
            <a:endParaRPr lang="en-US" sz="1400" b="1" i="0" dirty="0">
              <a:solidFill>
                <a:schemeClr val="bg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i="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</a:rPr>
              <a:t>streamlit</a:t>
            </a:r>
            <a:r>
              <a:rPr lang="en-US" sz="1400" b="1" i="0" dirty="0">
                <a:solidFill>
                  <a:schemeClr val="bg2"/>
                </a:solidFill>
                <a:effectLst/>
                <a:latin typeface="Courier New" panose="02070309020205020404" pitchFamily="49" charset="0"/>
              </a:rPr>
              <a:t> run gui.py 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2052" name="Picture 4" descr="python - sooftware">
            <a:extLst>
              <a:ext uri="{FF2B5EF4-FFF2-40B4-BE49-F238E27FC236}">
                <a16:creationId xmlns:a16="http://schemas.microsoft.com/office/drawing/2014/main" id="{28FCC355-4B5E-4ADE-813C-F721B507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99" y="870196"/>
            <a:ext cx="4095416" cy="23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75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CC2F5-B0F4-463D-9198-1E6580FC22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Google Shape;406;p19">
            <a:extLst>
              <a:ext uri="{FF2B5EF4-FFF2-40B4-BE49-F238E27FC236}">
                <a16:creationId xmlns:a16="http://schemas.microsoft.com/office/drawing/2014/main" id="{DC5C9F2B-2751-4A5B-B297-CA43FCDBEA47}"/>
              </a:ext>
            </a:extLst>
          </p:cNvPr>
          <p:cNvSpPr txBox="1">
            <a:spLocks/>
          </p:cNvSpPr>
          <p:nvPr/>
        </p:nvSpPr>
        <p:spPr>
          <a:xfrm>
            <a:off x="2087888" y="78809"/>
            <a:ext cx="651996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GUI Results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A9F4146-41D2-44AB-A2E0-DD09B875E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09175"/>
            <a:ext cx="3634300" cy="4145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596175-67E3-4E3F-A226-C7D81881B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49" y="163875"/>
            <a:ext cx="3455761" cy="3035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C82A6A2-77B6-4460-9B79-EB0167427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991" y="3369672"/>
            <a:ext cx="4568078" cy="1609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4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FBB78-3B5E-431F-931F-0989BAB1EC5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4190" y="4806791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148D0-6001-42B2-B6A3-1E05A1C9A3E7}"/>
              </a:ext>
            </a:extLst>
          </p:cNvPr>
          <p:cNvGrpSpPr/>
          <p:nvPr/>
        </p:nvGrpSpPr>
        <p:grpSpPr>
          <a:xfrm>
            <a:off x="336600" y="1085536"/>
            <a:ext cx="7445914" cy="4057966"/>
            <a:chOff x="1052425" y="221153"/>
            <a:chExt cx="9286563" cy="653067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FECD79-2D66-4432-9970-B38107783295}"/>
                </a:ext>
              </a:extLst>
            </p:cNvPr>
            <p:cNvSpPr txBox="1"/>
            <p:nvPr/>
          </p:nvSpPr>
          <p:spPr>
            <a:xfrm>
              <a:off x="7162509" y="221153"/>
              <a:ext cx="1818121" cy="89157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5AB5A8-6609-4083-ADA0-47664E36BBAE}"/>
                </a:ext>
              </a:extLst>
            </p:cNvPr>
            <p:cNvGrpSpPr/>
            <p:nvPr/>
          </p:nvGrpSpPr>
          <p:grpSpPr>
            <a:xfrm>
              <a:off x="1052425" y="990017"/>
              <a:ext cx="9286563" cy="5761810"/>
              <a:chOff x="1052425" y="990017"/>
              <a:chExt cx="9286563" cy="5761810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F5BDAE0-F44E-44B8-8DD7-A5A497155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5508" y="1972710"/>
                <a:ext cx="2012950" cy="1509712"/>
              </a:xfrm>
              <a:custGeom>
                <a:avLst/>
                <a:gdLst>
                  <a:gd name="T0" fmla="*/ 864 w 1268"/>
                  <a:gd name="T1" fmla="*/ 500 h 951"/>
                  <a:gd name="T2" fmla="*/ 1268 w 1268"/>
                  <a:gd name="T3" fmla="*/ 500 h 951"/>
                  <a:gd name="T4" fmla="*/ 258 w 1268"/>
                  <a:gd name="T5" fmla="*/ 9 h 951"/>
                  <a:gd name="T6" fmla="*/ 0 w 1268"/>
                  <a:gd name="T7" fmla="*/ 0 h 951"/>
                  <a:gd name="T8" fmla="*/ 100 w 1268"/>
                  <a:gd name="T9" fmla="*/ 239 h 951"/>
                  <a:gd name="T10" fmla="*/ 964 w 1268"/>
                  <a:gd name="T11" fmla="*/ 951 h 951"/>
                  <a:gd name="T12" fmla="*/ 864 w 1268"/>
                  <a:gd name="T13" fmla="*/ 50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8" h="951">
                    <a:moveTo>
                      <a:pt x="864" y="500"/>
                    </a:moveTo>
                    <a:lnTo>
                      <a:pt x="1268" y="500"/>
                    </a:lnTo>
                    <a:lnTo>
                      <a:pt x="258" y="9"/>
                    </a:lnTo>
                    <a:lnTo>
                      <a:pt x="0" y="0"/>
                    </a:lnTo>
                    <a:lnTo>
                      <a:pt x="100" y="239"/>
                    </a:lnTo>
                    <a:lnTo>
                      <a:pt x="964" y="951"/>
                    </a:lnTo>
                    <a:lnTo>
                      <a:pt x="864" y="50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02ED9B-3FDD-4204-A962-8D101EB61EDB}"/>
                  </a:ext>
                </a:extLst>
              </p:cNvPr>
              <p:cNvSpPr/>
              <p:nvPr/>
            </p:nvSpPr>
            <p:spPr>
              <a:xfrm>
                <a:off x="7844706" y="2460568"/>
                <a:ext cx="354012" cy="147212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5E748D0-333F-4204-9642-8B841D511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860" y="2920191"/>
                <a:ext cx="2887663" cy="2217738"/>
              </a:xfrm>
              <a:custGeom>
                <a:avLst/>
                <a:gdLst>
                  <a:gd name="T0" fmla="*/ 1084 w 1819"/>
                  <a:gd name="T1" fmla="*/ 649 h 1397"/>
                  <a:gd name="T2" fmla="*/ 1819 w 1819"/>
                  <a:gd name="T3" fmla="*/ 649 h 1397"/>
                  <a:gd name="T4" fmla="*/ 480 w 1819"/>
                  <a:gd name="T5" fmla="*/ 0 h 1397"/>
                  <a:gd name="T6" fmla="*/ 0 w 1819"/>
                  <a:gd name="T7" fmla="*/ 0 h 1397"/>
                  <a:gd name="T8" fmla="*/ 103 w 1819"/>
                  <a:gd name="T9" fmla="*/ 455 h 1397"/>
                  <a:gd name="T10" fmla="*/ 1248 w 1819"/>
                  <a:gd name="T11" fmla="*/ 1397 h 1397"/>
                  <a:gd name="T12" fmla="*/ 1084 w 1819"/>
                  <a:gd name="T13" fmla="*/ 649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9" h="1397">
                    <a:moveTo>
                      <a:pt x="1084" y="649"/>
                    </a:moveTo>
                    <a:lnTo>
                      <a:pt x="1819" y="649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103" y="455"/>
                    </a:lnTo>
                    <a:lnTo>
                      <a:pt x="1248" y="1397"/>
                    </a:lnTo>
                    <a:lnTo>
                      <a:pt x="1084" y="64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CE9E30D1-AF3D-47B9-BCDA-A11368C08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5455" y="1237935"/>
                <a:ext cx="1346201" cy="977900"/>
              </a:xfrm>
              <a:custGeom>
                <a:avLst/>
                <a:gdLst>
                  <a:gd name="T0" fmla="*/ 661 w 848"/>
                  <a:gd name="T1" fmla="*/ 404 h 616"/>
                  <a:gd name="T2" fmla="*/ 848 w 848"/>
                  <a:gd name="T3" fmla="*/ 410 h 616"/>
                  <a:gd name="T4" fmla="*/ 0 w 848"/>
                  <a:gd name="T5" fmla="*/ 0 h 616"/>
                  <a:gd name="T6" fmla="*/ 752 w 848"/>
                  <a:gd name="T7" fmla="*/ 616 h 616"/>
                  <a:gd name="T8" fmla="*/ 661 w 848"/>
                  <a:gd name="T9" fmla="*/ 404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8" h="616">
                    <a:moveTo>
                      <a:pt x="661" y="404"/>
                    </a:moveTo>
                    <a:lnTo>
                      <a:pt x="848" y="410"/>
                    </a:lnTo>
                    <a:lnTo>
                      <a:pt x="0" y="0"/>
                    </a:lnTo>
                    <a:lnTo>
                      <a:pt x="752" y="616"/>
                    </a:lnTo>
                    <a:lnTo>
                      <a:pt x="661" y="40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8B79664-1EDE-4CC3-843A-895B8B24D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425" y="5336836"/>
                <a:ext cx="2581784" cy="1398677"/>
              </a:xfrm>
              <a:custGeom>
                <a:avLst/>
                <a:gdLst>
                  <a:gd name="T0" fmla="*/ 1181 w 1842"/>
                  <a:gd name="T1" fmla="*/ 0 h 993"/>
                  <a:gd name="T2" fmla="*/ 0 w 1842"/>
                  <a:gd name="T3" fmla="*/ 0 h 993"/>
                  <a:gd name="T4" fmla="*/ 223 w 1842"/>
                  <a:gd name="T5" fmla="*/ 993 h 993"/>
                  <a:gd name="T6" fmla="*/ 1842 w 1842"/>
                  <a:gd name="T7" fmla="*/ 993 h 993"/>
                  <a:gd name="T8" fmla="*/ 1842 w 1842"/>
                  <a:gd name="T9" fmla="*/ 319 h 993"/>
                  <a:gd name="T10" fmla="*/ 1181 w 1842"/>
                  <a:gd name="T11" fmla="*/ 0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2" h="993">
                    <a:moveTo>
                      <a:pt x="1181" y="0"/>
                    </a:moveTo>
                    <a:lnTo>
                      <a:pt x="0" y="0"/>
                    </a:lnTo>
                    <a:lnTo>
                      <a:pt x="223" y="993"/>
                    </a:lnTo>
                    <a:lnTo>
                      <a:pt x="1842" y="993"/>
                    </a:lnTo>
                    <a:lnTo>
                      <a:pt x="1842" y="319"/>
                    </a:lnTo>
                    <a:lnTo>
                      <a:pt x="118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6501623-47F3-4D1F-9831-560496D6A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064" y="4113402"/>
                <a:ext cx="3379788" cy="2638425"/>
              </a:xfrm>
              <a:custGeom>
                <a:avLst/>
                <a:gdLst>
                  <a:gd name="T0" fmla="*/ 1049 w 2129"/>
                  <a:gd name="T1" fmla="*/ 636 h 1662"/>
                  <a:gd name="T2" fmla="*/ 2129 w 2129"/>
                  <a:gd name="T3" fmla="*/ 636 h 1662"/>
                  <a:gd name="T4" fmla="*/ 816 w 2129"/>
                  <a:gd name="T5" fmla="*/ 0 h 1662"/>
                  <a:gd name="T6" fmla="*/ 0 w 2129"/>
                  <a:gd name="T7" fmla="*/ 0 h 1662"/>
                  <a:gd name="T8" fmla="*/ 168 w 2129"/>
                  <a:gd name="T9" fmla="*/ 752 h 1662"/>
                  <a:gd name="T10" fmla="*/ 1278 w 2129"/>
                  <a:gd name="T11" fmla="*/ 1662 h 1662"/>
                  <a:gd name="T12" fmla="*/ 1049 w 2129"/>
                  <a:gd name="T13" fmla="*/ 636 h 1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9" h="1662">
                    <a:moveTo>
                      <a:pt x="1049" y="636"/>
                    </a:moveTo>
                    <a:lnTo>
                      <a:pt x="2129" y="636"/>
                    </a:lnTo>
                    <a:lnTo>
                      <a:pt x="816" y="0"/>
                    </a:lnTo>
                    <a:lnTo>
                      <a:pt x="0" y="0"/>
                    </a:lnTo>
                    <a:lnTo>
                      <a:pt x="168" y="752"/>
                    </a:lnTo>
                    <a:lnTo>
                      <a:pt x="1278" y="1662"/>
                    </a:lnTo>
                    <a:lnTo>
                      <a:pt x="1049" y="63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7104056-E725-4B45-A81D-65DA40F4A27D}"/>
                  </a:ext>
                </a:extLst>
              </p:cNvPr>
              <p:cNvSpPr/>
              <p:nvPr/>
            </p:nvSpPr>
            <p:spPr>
              <a:xfrm>
                <a:off x="1862305" y="5956786"/>
                <a:ext cx="962025" cy="400050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8567B92-F0E9-4A69-8D32-58C798624B56}"/>
                  </a:ext>
                </a:extLst>
              </p:cNvPr>
              <p:cNvSpPr/>
              <p:nvPr/>
            </p:nvSpPr>
            <p:spPr>
              <a:xfrm>
                <a:off x="4045789" y="4819261"/>
                <a:ext cx="641350" cy="266699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04D3D-2E7E-4378-8186-C111CF4E1083}"/>
                  </a:ext>
                </a:extLst>
              </p:cNvPr>
              <p:cNvSpPr/>
              <p:nvPr/>
            </p:nvSpPr>
            <p:spPr>
              <a:xfrm>
                <a:off x="5978455" y="3601531"/>
                <a:ext cx="481012" cy="200024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4FCE9BE-4B7D-4A5D-8B69-99462ECE44B7}"/>
                  </a:ext>
                </a:extLst>
              </p:cNvPr>
              <p:cNvGrpSpPr/>
              <p:nvPr/>
            </p:nvGrpSpPr>
            <p:grpSpPr>
              <a:xfrm>
                <a:off x="1373987" y="2799644"/>
                <a:ext cx="4115282" cy="3302369"/>
                <a:chOff x="1036360" y="1231533"/>
                <a:chExt cx="4115282" cy="3302369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3816093-5EE2-46B2-8598-6BB2565A1566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flipV="1">
                  <a:off x="2005691" y="3095642"/>
                  <a:ext cx="0" cy="1438260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7C56F662-5A8F-4B3B-9CFD-872C4EBD606E}"/>
                    </a:ext>
                  </a:extLst>
                </p:cNvPr>
                <p:cNvSpPr/>
                <p:nvPr/>
              </p:nvSpPr>
              <p:spPr>
                <a:xfrm>
                  <a:off x="1438953" y="3028966"/>
                  <a:ext cx="1133475" cy="666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BB60204-95DB-45C1-B594-29FA588C36CC}"/>
                    </a:ext>
                  </a:extLst>
                </p:cNvPr>
                <p:cNvSpPr txBox="1"/>
                <p:nvPr/>
              </p:nvSpPr>
              <p:spPr>
                <a:xfrm>
                  <a:off x="2975660" y="1231533"/>
                  <a:ext cx="2175982" cy="693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2"/>
                      </a:solidFill>
                    </a:rPr>
                    <a:t>Scraping more documents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13F94E4-C3AE-4D4E-AC46-8E226ABDB2A6}"/>
                    </a:ext>
                  </a:extLst>
                </p:cNvPr>
                <p:cNvSpPr txBox="1"/>
                <p:nvPr/>
              </p:nvSpPr>
              <p:spPr>
                <a:xfrm>
                  <a:off x="1036360" y="1257004"/>
                  <a:ext cx="1957314" cy="8915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3600" b="1" dirty="0">
                      <a:solidFill>
                        <a:schemeClr val="tx1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8DF86B-C52F-4B7E-9002-16EC469C9C7F}"/>
                  </a:ext>
                </a:extLst>
              </p:cNvPr>
              <p:cNvGrpSpPr/>
              <p:nvPr/>
            </p:nvGrpSpPr>
            <p:grpSpPr>
              <a:xfrm>
                <a:off x="1285028" y="1914862"/>
                <a:ext cx="4171097" cy="3010276"/>
                <a:chOff x="3105922" y="1608276"/>
                <a:chExt cx="4171097" cy="3010276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86A2B27-DECB-4347-8704-88165ECD2B99}"/>
                    </a:ext>
                  </a:extLst>
                </p:cNvPr>
                <p:cNvCxnSpPr>
                  <a:cxnSpLocks/>
                  <a:endCxn id="28" idx="2"/>
                </p:cNvCxnSpPr>
                <p:nvPr/>
              </p:nvCxnSpPr>
              <p:spPr>
                <a:xfrm flipV="1">
                  <a:off x="6187358" y="3377964"/>
                  <a:ext cx="14231" cy="1240588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2A9B2EE2-4888-46E0-9E93-898D2CB8539C}"/>
                    </a:ext>
                  </a:extLst>
                </p:cNvPr>
                <p:cNvSpPr/>
                <p:nvPr/>
              </p:nvSpPr>
              <p:spPr>
                <a:xfrm>
                  <a:off x="5634851" y="3311289"/>
                  <a:ext cx="1133475" cy="666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97E95B0-F13C-4EE0-B043-6C553F3F1D55}"/>
                    </a:ext>
                  </a:extLst>
                </p:cNvPr>
                <p:cNvSpPr txBox="1"/>
                <p:nvPr/>
              </p:nvSpPr>
              <p:spPr>
                <a:xfrm>
                  <a:off x="3105922" y="3280984"/>
                  <a:ext cx="2095986" cy="10401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2"/>
                      </a:solidFill>
                    </a:rPr>
                    <a:t>Running the IR system on server (automated)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055E5A-E97A-4C5B-B48F-5A97EE3B6D02}"/>
                    </a:ext>
                  </a:extLst>
                </p:cNvPr>
                <p:cNvSpPr txBox="1"/>
                <p:nvPr/>
              </p:nvSpPr>
              <p:spPr>
                <a:xfrm>
                  <a:off x="5181033" y="1608276"/>
                  <a:ext cx="2095986" cy="8915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3600" b="1" dirty="0">
                      <a:solidFill>
                        <a:schemeClr val="tx1"/>
                      </a:solidFill>
                      <a:latin typeface="+mj-lt"/>
                    </a:rPr>
                    <a:t>2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46EE9DA-A3CB-4DE1-AC7F-7A641C9CDE7E}"/>
                  </a:ext>
                </a:extLst>
              </p:cNvPr>
              <p:cNvGrpSpPr/>
              <p:nvPr/>
            </p:nvGrpSpPr>
            <p:grpSpPr>
              <a:xfrm>
                <a:off x="5240820" y="990017"/>
                <a:ext cx="2146225" cy="2601510"/>
                <a:chOff x="8962431" y="1798455"/>
                <a:chExt cx="2146225" cy="260151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6F0F224-85E3-42BC-A66E-B4AF6F270051}"/>
                    </a:ext>
                  </a:extLst>
                </p:cNvPr>
                <p:cNvCxnSpPr>
                  <a:cxnSpLocks/>
                  <a:endCxn id="24" idx="2"/>
                </p:cNvCxnSpPr>
                <p:nvPr/>
              </p:nvCxnSpPr>
              <p:spPr>
                <a:xfrm flipV="1">
                  <a:off x="9940571" y="3530869"/>
                  <a:ext cx="0" cy="869096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BCC2DE57-D34B-4B58-98AE-A410DDE57FED}"/>
                    </a:ext>
                  </a:extLst>
                </p:cNvPr>
                <p:cNvSpPr/>
                <p:nvPr/>
              </p:nvSpPr>
              <p:spPr>
                <a:xfrm>
                  <a:off x="9373833" y="3443647"/>
                  <a:ext cx="1133475" cy="872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3237EAE-60C1-47AE-89C5-8BFE236706B6}"/>
                    </a:ext>
                  </a:extLst>
                </p:cNvPr>
                <p:cNvSpPr txBox="1"/>
                <p:nvPr/>
              </p:nvSpPr>
              <p:spPr>
                <a:xfrm>
                  <a:off x="8962431" y="2593585"/>
                  <a:ext cx="2146225" cy="693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2"/>
                      </a:solidFill>
                    </a:rPr>
                    <a:t>Improving search engine’s efficiency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7F5D4D-F529-4D3E-B765-B4A727631F28}"/>
                    </a:ext>
                  </a:extLst>
                </p:cNvPr>
                <p:cNvSpPr txBox="1"/>
                <p:nvPr/>
              </p:nvSpPr>
              <p:spPr>
                <a:xfrm>
                  <a:off x="9066001" y="1798455"/>
                  <a:ext cx="1818121" cy="8915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</a:rPr>
                    <a:t>3</a:t>
                  </a:r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544806E-5582-4E77-B760-AE4EDB362CED}"/>
                  </a:ext>
                </a:extLst>
              </p:cNvPr>
              <p:cNvSpPr/>
              <p:nvPr/>
            </p:nvSpPr>
            <p:spPr>
              <a:xfrm>
                <a:off x="9122980" y="1678868"/>
                <a:ext cx="354012" cy="147212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7F6CF2-E287-49AF-84AC-117F131C4E82}"/>
                  </a:ext>
                </a:extLst>
              </p:cNvPr>
              <p:cNvSpPr txBox="1"/>
              <p:nvPr/>
            </p:nvSpPr>
            <p:spPr>
              <a:xfrm>
                <a:off x="8520868" y="3827059"/>
                <a:ext cx="1818120" cy="891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5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C73B763-7364-4133-AE14-B8ACE64CBE88}"/>
                  </a:ext>
                </a:extLst>
              </p:cNvPr>
              <p:cNvSpPr/>
              <p:nvPr/>
            </p:nvSpPr>
            <p:spPr>
              <a:xfrm>
                <a:off x="8765584" y="2490978"/>
                <a:ext cx="1133475" cy="6667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Google Shape;406;p19">
            <a:extLst>
              <a:ext uri="{FF2B5EF4-FFF2-40B4-BE49-F238E27FC236}">
                <a16:creationId xmlns:a16="http://schemas.microsoft.com/office/drawing/2014/main" id="{8097E2B4-A463-4B9F-BD3D-2EB373F8E1CE}"/>
              </a:ext>
            </a:extLst>
          </p:cNvPr>
          <p:cNvSpPr txBox="1">
            <a:spLocks/>
          </p:cNvSpPr>
          <p:nvPr/>
        </p:nvSpPr>
        <p:spPr>
          <a:xfrm>
            <a:off x="2066981" y="330874"/>
            <a:ext cx="651996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Future Implementation</a:t>
            </a:r>
          </a:p>
        </p:txBody>
      </p:sp>
      <p:cxnSp>
        <p:nvCxnSpPr>
          <p:cNvPr id="41" name="Straight Connector 34">
            <a:extLst>
              <a:ext uri="{FF2B5EF4-FFF2-40B4-BE49-F238E27FC236}">
                <a16:creationId xmlns:a16="http://schemas.microsoft.com/office/drawing/2014/main" id="{3952D9CE-A8DA-4D1E-8EA0-101DA131E21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924535" y="2101521"/>
            <a:ext cx="0" cy="3798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35">
            <a:extLst>
              <a:ext uri="{FF2B5EF4-FFF2-40B4-BE49-F238E27FC236}">
                <a16:creationId xmlns:a16="http://schemas.microsoft.com/office/drawing/2014/main" id="{889E53EA-30A1-401F-9D60-EFD677E33146}"/>
              </a:ext>
            </a:extLst>
          </p:cNvPr>
          <p:cNvSpPr/>
          <p:nvPr/>
        </p:nvSpPr>
        <p:spPr>
          <a:xfrm>
            <a:off x="5470128" y="2060091"/>
            <a:ext cx="908814" cy="4143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7">
            <a:extLst>
              <a:ext uri="{FF2B5EF4-FFF2-40B4-BE49-F238E27FC236}">
                <a16:creationId xmlns:a16="http://schemas.microsoft.com/office/drawing/2014/main" id="{A0E38CA3-B06E-418F-A837-7CF963458CC7}"/>
              </a:ext>
            </a:extLst>
          </p:cNvPr>
          <p:cNvCxnSpPr>
            <a:cxnSpLocks/>
          </p:cNvCxnSpPr>
          <p:nvPr/>
        </p:nvCxnSpPr>
        <p:spPr>
          <a:xfrm>
            <a:off x="6955460" y="2040206"/>
            <a:ext cx="8854" cy="47283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811D425-E692-421A-9844-547C54A49838}"/>
              </a:ext>
            </a:extLst>
          </p:cNvPr>
          <p:cNvSpPr txBox="1"/>
          <p:nvPr/>
        </p:nvSpPr>
        <p:spPr>
          <a:xfrm>
            <a:off x="5073311" y="1577558"/>
            <a:ext cx="178990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Adding quotes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57CE2A-96B7-4947-8D06-09599D2B97EF}"/>
              </a:ext>
            </a:extLst>
          </p:cNvPr>
          <p:cNvSpPr txBox="1"/>
          <p:nvPr/>
        </p:nvSpPr>
        <p:spPr>
          <a:xfrm>
            <a:off x="6196419" y="2678495"/>
            <a:ext cx="1789903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Page Rank algorithm, App in iOS and Android</a:t>
            </a:r>
          </a:p>
        </p:txBody>
      </p:sp>
    </p:spTree>
    <p:extLst>
      <p:ext uri="{BB962C8B-B14F-4D97-AF65-F5344CB8AC3E}">
        <p14:creationId xmlns:p14="http://schemas.microsoft.com/office/powerpoint/2010/main" val="216570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02475-8943-4CDD-9B82-1D5F46FA6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Google Shape;406;p19">
            <a:extLst>
              <a:ext uri="{FF2B5EF4-FFF2-40B4-BE49-F238E27FC236}">
                <a16:creationId xmlns:a16="http://schemas.microsoft.com/office/drawing/2014/main" id="{F791DA76-0072-4036-9375-525CD4D59110}"/>
              </a:ext>
            </a:extLst>
          </p:cNvPr>
          <p:cNvSpPr txBox="1">
            <a:spLocks/>
          </p:cNvSpPr>
          <p:nvPr/>
        </p:nvSpPr>
        <p:spPr>
          <a:xfrm>
            <a:off x="2066981" y="330874"/>
            <a:ext cx="651996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Conclusions</a:t>
            </a:r>
          </a:p>
        </p:txBody>
      </p:sp>
      <p:sp>
        <p:nvSpPr>
          <p:cNvPr id="5" name="Google Shape;416;p20">
            <a:extLst>
              <a:ext uri="{FF2B5EF4-FFF2-40B4-BE49-F238E27FC236}">
                <a16:creationId xmlns:a16="http://schemas.microsoft.com/office/drawing/2014/main" id="{EB03E3F8-EB69-4D90-9D93-5F4AD375F9FA}"/>
              </a:ext>
            </a:extLst>
          </p:cNvPr>
          <p:cNvSpPr txBox="1">
            <a:spLocks/>
          </p:cNvSpPr>
          <p:nvPr/>
        </p:nvSpPr>
        <p:spPr>
          <a:xfrm>
            <a:off x="1586752" y="1183341"/>
            <a:ext cx="5251077" cy="330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Bert can be used in many NLP tasks but needs fine tunning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 Need to consider trade off between precision and speed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Continuous updates to the database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Continuous updates to the models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Consider keeping repository of popular queries with results computing on the full extent of the database </a:t>
            </a:r>
          </a:p>
          <a:p>
            <a:pPr marL="13970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970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970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22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86600" y="2642272"/>
            <a:ext cx="2003612" cy="2501153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81745" y="1187475"/>
            <a:ext cx="7651268" cy="3197447"/>
          </a:xfrm>
        </p:spPr>
        <p:txBody>
          <a:bodyPr/>
          <a:lstStyle/>
          <a:p>
            <a:pPr algn="just"/>
            <a:r>
              <a:rPr lang="en-US" sz="1200" dirty="0"/>
              <a:t>Gupta, Lavanya. “Differences between word2vec and Bert.” Medium, The Startup, 7 Jan. 2021, https://medium.com/swlh/differences-between-word2vec-and-bert-c08a3326b5d1. </a:t>
            </a:r>
          </a:p>
          <a:p>
            <a:pPr algn="just"/>
            <a:endParaRPr lang="en-US" sz="1600" dirty="0">
              <a:effectLst/>
            </a:endParaRPr>
          </a:p>
          <a:p>
            <a:r>
              <a:rPr lang="en-US" sz="1200" b="1" dirty="0"/>
              <a:t>Scraped Websites:</a:t>
            </a:r>
          </a:p>
          <a:p>
            <a:pPr algn="just"/>
            <a:r>
              <a:rPr lang="en-US" sz="1200" dirty="0">
                <a:effectLst/>
              </a:rPr>
              <a:t>ET. “Business News Today: Read Latest Business News, India Business News Live, Share Market &amp; Economy News.” </a:t>
            </a:r>
            <a:r>
              <a:rPr lang="en-US" sz="1200" i="1" dirty="0">
                <a:effectLst/>
              </a:rPr>
              <a:t>The Economic Times</a:t>
            </a:r>
            <a:r>
              <a:rPr lang="en-US" sz="1200" dirty="0">
                <a:effectLst/>
              </a:rPr>
              <a:t>, 2021, https://economictimes.indiatimes.com/. </a:t>
            </a:r>
          </a:p>
          <a:p>
            <a:pPr algn="just"/>
            <a:r>
              <a:rPr lang="en-US" sz="1200" dirty="0">
                <a:effectLst/>
              </a:rPr>
              <a:t>My Market Beat , “Stock Market News and Research Tools.” </a:t>
            </a:r>
            <a:r>
              <a:rPr lang="en-US" sz="1200" i="1" dirty="0" err="1">
                <a:effectLst/>
              </a:rPr>
              <a:t>MarketBeat</a:t>
            </a:r>
            <a:r>
              <a:rPr lang="en-US" sz="1200" dirty="0">
                <a:effectLst/>
              </a:rPr>
              <a:t>, 2021, https://www.marketbeat.com/. </a:t>
            </a:r>
          </a:p>
          <a:p>
            <a:pPr algn="just"/>
            <a:endParaRPr lang="en-US" sz="1200" dirty="0">
              <a:effectLst/>
            </a:endParaRPr>
          </a:p>
          <a:p>
            <a:r>
              <a:rPr lang="en-US" sz="1200" b="1" dirty="0"/>
              <a:t>Images References:</a:t>
            </a:r>
          </a:p>
          <a:p>
            <a:pPr algn="just"/>
            <a:r>
              <a:rPr lang="en-US" sz="1200" dirty="0" err="1">
                <a:effectLst/>
              </a:rPr>
              <a:t>Buonocore</a:t>
            </a:r>
            <a:r>
              <a:rPr lang="en-US" sz="1200" dirty="0">
                <a:effectLst/>
              </a:rPr>
              <a:t>, Tommaso. “Embeddings, Embeddings Everywhere!” </a:t>
            </a:r>
            <a:r>
              <a:rPr lang="en-US" sz="1200" i="1" dirty="0">
                <a:effectLst/>
              </a:rPr>
              <a:t>Medium</a:t>
            </a:r>
            <a:r>
              <a:rPr lang="en-US" sz="1200" dirty="0">
                <a:effectLst/>
              </a:rPr>
              <a:t>, Towards Data Science, 16 Dec. 2020, https://towardsdatascience.com/embeddings-embeddings-everywhere-5c1d292d73e3. </a:t>
            </a:r>
          </a:p>
          <a:p>
            <a:pPr algn="just"/>
            <a:r>
              <a:rPr lang="en-US" sz="1200" dirty="0">
                <a:effectLst/>
              </a:rPr>
              <a:t>Day Trade The World, “Top Free Sources to Find Quality Financial News - DTTW™.” </a:t>
            </a:r>
            <a:r>
              <a:rPr lang="en-US" sz="1200" i="1" dirty="0">
                <a:effectLst/>
              </a:rPr>
              <a:t>Day Trade The World™</a:t>
            </a:r>
            <a:r>
              <a:rPr lang="en-US" sz="1200" dirty="0">
                <a:effectLst/>
              </a:rPr>
              <a:t>, 30 Mar. 2021, https://www.daytradetheworld.com/trading-blog/top-free-sources-to-find-quality-financial-news/. </a:t>
            </a:r>
          </a:p>
          <a:p>
            <a:pPr algn="just"/>
            <a:r>
              <a:rPr lang="en-US" sz="1200" dirty="0">
                <a:effectLst/>
              </a:rPr>
              <a:t>“Futurama Fry - I Want Them All.” </a:t>
            </a:r>
            <a:r>
              <a:rPr lang="en-US" sz="1200" i="1" dirty="0">
                <a:effectLst/>
              </a:rPr>
              <a:t>Memegenerator.net</a:t>
            </a:r>
            <a:r>
              <a:rPr lang="en-US" sz="1200" dirty="0">
                <a:effectLst/>
              </a:rPr>
              <a:t>, https://memegenerator.net/instance/31211006/futurama-fry-i-want-them-all. </a:t>
            </a:r>
            <a:endParaRPr lang="en-US" sz="1600" dirty="0"/>
          </a:p>
          <a:p>
            <a:pPr algn="just"/>
            <a:endParaRPr lang="en-US" dirty="0">
              <a:effectLst/>
            </a:endParaRPr>
          </a:p>
          <a:p>
            <a:pPr algn="just"/>
            <a:endParaRPr lang="en-US" dirty="0">
              <a:effectLst/>
            </a:endParaRPr>
          </a:p>
          <a:p>
            <a:pPr algn="just"/>
            <a:endParaRPr lang="en-US" dirty="0">
              <a:effectLst/>
            </a:endParaRPr>
          </a:p>
          <a:p>
            <a:pPr algn="just"/>
            <a:endParaRPr lang="en-US" dirty="0">
              <a:effectLst/>
            </a:endParaRPr>
          </a:p>
          <a:p>
            <a:pPr algn="just"/>
            <a:endParaRPr lang="en-US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Google Shape;438;p23">
            <a:extLst>
              <a:ext uri="{FF2B5EF4-FFF2-40B4-BE49-F238E27FC236}">
                <a16:creationId xmlns:a16="http://schemas.microsoft.com/office/drawing/2014/main" id="{B0F1B485-C490-43D9-B9FC-E105AC5C74C9}"/>
              </a:ext>
            </a:extLst>
          </p:cNvPr>
          <p:cNvSpPr txBox="1">
            <a:spLocks/>
          </p:cNvSpPr>
          <p:nvPr/>
        </p:nvSpPr>
        <p:spPr>
          <a:xfrm>
            <a:off x="2464220" y="179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19BBD5"/>
                </a:solidFill>
                <a:latin typeface="Nixie One"/>
                <a:sym typeface="Nixie One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71704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4" y="1354749"/>
            <a:ext cx="5225682" cy="2175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for</a:t>
            </a:r>
            <a:br>
              <a:rPr lang="en" sz="4400" dirty="0"/>
            </a:br>
            <a:r>
              <a:rPr lang="en" sz="4400" dirty="0"/>
              <a:t>your attention!</a:t>
            </a:r>
            <a:endParaRPr sz="4400"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79B229D-6C05-445D-AAAD-6DFDEB892D71}"/>
              </a:ext>
            </a:extLst>
          </p:cNvPr>
          <p:cNvGrpSpPr/>
          <p:nvPr/>
        </p:nvGrpSpPr>
        <p:grpSpPr>
          <a:xfrm>
            <a:off x="0" y="5768"/>
            <a:ext cx="9114919" cy="5131964"/>
            <a:chOff x="13557" y="0"/>
            <a:chExt cx="9114919" cy="513196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56896FF-DC6C-4FCF-A83A-5319513C0E1A}"/>
                </a:ext>
              </a:extLst>
            </p:cNvPr>
            <p:cNvSpPr/>
            <p:nvPr/>
          </p:nvSpPr>
          <p:spPr>
            <a:xfrm>
              <a:off x="13557" y="0"/>
              <a:ext cx="3039035" cy="5131964"/>
            </a:xfrm>
            <a:prstGeom prst="rect">
              <a:avLst/>
            </a:prstGeom>
            <a:solidFill>
              <a:srgbClr val="0E293C"/>
            </a:solidFill>
            <a:ln>
              <a:solidFill>
                <a:srgbClr val="0E2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929EB78-D3F7-4299-BDD1-8D91B3EBE668}"/>
                </a:ext>
              </a:extLst>
            </p:cNvPr>
            <p:cNvSpPr/>
            <p:nvPr/>
          </p:nvSpPr>
          <p:spPr>
            <a:xfrm>
              <a:off x="6784041" y="2931459"/>
              <a:ext cx="2344435" cy="2187058"/>
            </a:xfrm>
            <a:prstGeom prst="rect">
              <a:avLst/>
            </a:prstGeom>
            <a:solidFill>
              <a:srgbClr val="0E293C"/>
            </a:solidFill>
            <a:ln>
              <a:solidFill>
                <a:srgbClr val="0E2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268125" y="218583"/>
            <a:ext cx="3261021" cy="569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4000"/>
            </a:pPr>
            <a:r>
              <a:rPr lang="en" sz="4000" dirty="0">
                <a:sym typeface="Muli"/>
              </a:rPr>
              <a:t>Main Phases</a:t>
            </a:r>
            <a:endParaRPr sz="4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2024062" y="-1071562"/>
            <a:ext cx="12191999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B7F681-5ED0-430D-A293-23DDF33C2496}"/>
              </a:ext>
            </a:extLst>
          </p:cNvPr>
          <p:cNvGrpSpPr/>
          <p:nvPr/>
        </p:nvGrpSpPr>
        <p:grpSpPr>
          <a:xfrm>
            <a:off x="1503322" y="779711"/>
            <a:ext cx="7516464" cy="4222809"/>
            <a:chOff x="-308345" y="-269458"/>
            <a:chExt cx="12896437" cy="7615431"/>
          </a:xfrm>
          <a:effectLst>
            <a:outerShdw blurRad="215900" dist="304800" dir="5400000" algn="t" rotWithShape="0">
              <a:srgbClr val="2F2155">
                <a:alpha val="27000"/>
              </a:srgbClr>
            </a:outerShdw>
          </a:effectLst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738DE0E-5E21-4A07-93DE-D033A7632443}"/>
                </a:ext>
              </a:extLst>
            </p:cNvPr>
            <p:cNvCxnSpPr/>
            <p:nvPr/>
          </p:nvCxnSpPr>
          <p:spPr>
            <a:xfrm flipV="1">
              <a:off x="3152047" y="3898147"/>
              <a:ext cx="1237699" cy="714587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74CA239-A7B2-4C5C-A239-AC6C605DCC12}"/>
                </a:ext>
              </a:extLst>
            </p:cNvPr>
            <p:cNvCxnSpPr/>
            <p:nvPr/>
          </p:nvCxnSpPr>
          <p:spPr>
            <a:xfrm flipH="1" flipV="1">
              <a:off x="4389748" y="3898148"/>
              <a:ext cx="394647" cy="227850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C7D0882-AAB5-4913-8E65-2830FF451EF5}"/>
                </a:ext>
              </a:extLst>
            </p:cNvPr>
            <p:cNvCxnSpPr/>
            <p:nvPr/>
          </p:nvCxnSpPr>
          <p:spPr>
            <a:xfrm flipV="1">
              <a:off x="4800437" y="3890652"/>
              <a:ext cx="418565" cy="241660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17B6BC-0FE3-4F62-88D8-9900C494A0C3}"/>
                </a:ext>
              </a:extLst>
            </p:cNvPr>
            <p:cNvCxnSpPr/>
            <p:nvPr/>
          </p:nvCxnSpPr>
          <p:spPr>
            <a:xfrm flipH="1" flipV="1">
              <a:off x="3674048" y="2999908"/>
              <a:ext cx="1542816" cy="890743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51D397F-0331-414C-8ACF-3A29966C6A64}"/>
                </a:ext>
              </a:extLst>
            </p:cNvPr>
            <p:cNvCxnSpPr/>
            <p:nvPr/>
          </p:nvCxnSpPr>
          <p:spPr>
            <a:xfrm flipV="1">
              <a:off x="3682543" y="1676075"/>
              <a:ext cx="2283226" cy="1318224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E2022C3-5D63-4A6C-84A2-31DD027E2F9C}"/>
                </a:ext>
              </a:extLst>
            </p:cNvPr>
            <p:cNvCxnSpPr/>
            <p:nvPr/>
          </p:nvCxnSpPr>
          <p:spPr>
            <a:xfrm flipV="1">
              <a:off x="6112954" y="2766923"/>
              <a:ext cx="292410" cy="168824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F67C68-8367-434F-ABCF-439298985968}"/>
                </a:ext>
              </a:extLst>
            </p:cNvPr>
            <p:cNvCxnSpPr/>
            <p:nvPr/>
          </p:nvCxnSpPr>
          <p:spPr>
            <a:xfrm flipH="1" flipV="1">
              <a:off x="6421406" y="2757187"/>
              <a:ext cx="1176598" cy="679308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86B658F-B0DB-45BD-A698-7108C02D2C47}"/>
                </a:ext>
              </a:extLst>
            </p:cNvPr>
            <p:cNvCxnSpPr/>
            <p:nvPr/>
          </p:nvCxnSpPr>
          <p:spPr>
            <a:xfrm flipV="1">
              <a:off x="7598004" y="1897272"/>
              <a:ext cx="2664331" cy="1538256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981FF8A-A89B-4A76-8D75-549D194252A6}"/>
                </a:ext>
              </a:extLst>
            </p:cNvPr>
            <p:cNvCxnSpPr/>
            <p:nvPr/>
          </p:nvCxnSpPr>
          <p:spPr>
            <a:xfrm flipV="1">
              <a:off x="8079698" y="600193"/>
              <a:ext cx="651423" cy="376101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3DA7696-9ABC-4095-BC37-B5F175AE3F38}"/>
                </a:ext>
              </a:extLst>
            </p:cNvPr>
            <p:cNvCxnSpPr/>
            <p:nvPr/>
          </p:nvCxnSpPr>
          <p:spPr>
            <a:xfrm flipH="1" flipV="1">
              <a:off x="8747163" y="590457"/>
              <a:ext cx="1176598" cy="679308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5FC3D24-6F43-47E6-BB1B-ED175D8DEF99}"/>
                </a:ext>
              </a:extLst>
            </p:cNvPr>
            <p:cNvCxnSpPr/>
            <p:nvPr/>
          </p:nvCxnSpPr>
          <p:spPr>
            <a:xfrm flipV="1">
              <a:off x="9923761" y="-269458"/>
              <a:ext cx="2664331" cy="1538256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1C6B79-FDF9-4377-9853-2093042F7DD6}"/>
                </a:ext>
              </a:extLst>
            </p:cNvPr>
            <p:cNvCxnSpPr/>
            <p:nvPr/>
          </p:nvCxnSpPr>
          <p:spPr>
            <a:xfrm flipV="1">
              <a:off x="9539653" y="1650428"/>
              <a:ext cx="292410" cy="168824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DF14504-E5B4-49D0-886D-40AB5E4644D9}"/>
                </a:ext>
              </a:extLst>
            </p:cNvPr>
            <p:cNvCxnSpPr/>
            <p:nvPr/>
          </p:nvCxnSpPr>
          <p:spPr>
            <a:xfrm flipH="1" flipV="1">
              <a:off x="9838938" y="1651857"/>
              <a:ext cx="423397" cy="244448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CB19363-4E9B-40C4-8ED2-8DA526F1C72D}"/>
                </a:ext>
              </a:extLst>
            </p:cNvPr>
            <p:cNvCxnSpPr/>
            <p:nvPr/>
          </p:nvCxnSpPr>
          <p:spPr>
            <a:xfrm flipH="1" flipV="1">
              <a:off x="8079698" y="988580"/>
              <a:ext cx="1438771" cy="830673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949F185-D448-4E1C-9CCD-8FAED0E3A5CE}"/>
                </a:ext>
              </a:extLst>
            </p:cNvPr>
            <p:cNvCxnSpPr/>
            <p:nvPr/>
          </p:nvCxnSpPr>
          <p:spPr>
            <a:xfrm flipH="1" flipV="1">
              <a:off x="3152048" y="4620230"/>
              <a:ext cx="2388140" cy="1378797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180056-A24F-4848-B3CB-01E4679E0AD6}"/>
                </a:ext>
              </a:extLst>
            </p:cNvPr>
            <p:cNvCxnSpPr/>
            <p:nvPr/>
          </p:nvCxnSpPr>
          <p:spPr>
            <a:xfrm flipV="1">
              <a:off x="5540188" y="5284440"/>
              <a:ext cx="1237699" cy="714587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B0AFCFD-635A-4E2A-896F-6331BD4DB8E9}"/>
                </a:ext>
              </a:extLst>
            </p:cNvPr>
            <p:cNvCxnSpPr/>
            <p:nvPr/>
          </p:nvCxnSpPr>
          <p:spPr>
            <a:xfrm flipH="1" flipV="1">
              <a:off x="6777888" y="5284440"/>
              <a:ext cx="246325" cy="142217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5528A30-E70E-4EDC-A7FE-99B6C947AD4E}"/>
                </a:ext>
              </a:extLst>
            </p:cNvPr>
            <p:cNvCxnSpPr/>
            <p:nvPr/>
          </p:nvCxnSpPr>
          <p:spPr>
            <a:xfrm flipV="1">
              <a:off x="5299623" y="5436857"/>
              <a:ext cx="1724590" cy="995693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9FEE0BA-26BF-4313-96E6-AA26C844AE18}"/>
                </a:ext>
              </a:extLst>
            </p:cNvPr>
            <p:cNvCxnSpPr/>
            <p:nvPr/>
          </p:nvCxnSpPr>
          <p:spPr>
            <a:xfrm flipH="1" flipV="1">
              <a:off x="3689625" y="5506346"/>
              <a:ext cx="1604238" cy="926204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88D9A6A-9AC1-4CED-A1F4-620DDE8C8030}"/>
                </a:ext>
              </a:extLst>
            </p:cNvPr>
            <p:cNvCxnSpPr/>
            <p:nvPr/>
          </p:nvCxnSpPr>
          <p:spPr>
            <a:xfrm flipV="1">
              <a:off x="-308345" y="5088075"/>
              <a:ext cx="3910789" cy="2257898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75FA6AF-BE38-40D0-A0CB-5F7752F0468C}"/>
                </a:ext>
              </a:extLst>
            </p:cNvPr>
            <p:cNvCxnSpPr/>
            <p:nvPr/>
          </p:nvCxnSpPr>
          <p:spPr>
            <a:xfrm flipH="1" flipV="1">
              <a:off x="3618393" y="5094377"/>
              <a:ext cx="394647" cy="227850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C99A5B6-D2CA-4FF1-8503-53B643022A50}"/>
                </a:ext>
              </a:extLst>
            </p:cNvPr>
            <p:cNvCxnSpPr/>
            <p:nvPr/>
          </p:nvCxnSpPr>
          <p:spPr>
            <a:xfrm flipV="1">
              <a:off x="7885691" y="1974915"/>
              <a:ext cx="283715" cy="163803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1A19126-6FF3-4E3C-B8C6-B89C51F292A2}"/>
                </a:ext>
              </a:extLst>
            </p:cNvPr>
            <p:cNvCxnSpPr/>
            <p:nvPr/>
          </p:nvCxnSpPr>
          <p:spPr>
            <a:xfrm flipH="1" flipV="1">
              <a:off x="4784395" y="999660"/>
              <a:ext cx="1176598" cy="679308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69A29D8-C34D-46C9-A7F4-F05855C6D9CC}"/>
                </a:ext>
              </a:extLst>
            </p:cNvPr>
            <p:cNvCxnSpPr/>
            <p:nvPr/>
          </p:nvCxnSpPr>
          <p:spPr>
            <a:xfrm flipV="1">
              <a:off x="4801439" y="734634"/>
              <a:ext cx="418565" cy="241660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4E9FDF7-502A-4341-BD84-FEEAD6D25AC3}"/>
                </a:ext>
              </a:extLst>
            </p:cNvPr>
            <p:cNvCxnSpPr/>
            <p:nvPr/>
          </p:nvCxnSpPr>
          <p:spPr>
            <a:xfrm flipH="1" flipV="1">
              <a:off x="5206603" y="734529"/>
              <a:ext cx="1350253" cy="779568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D355B5-4532-4CF2-8CF1-A69E44CF22F7}"/>
                </a:ext>
              </a:extLst>
            </p:cNvPr>
            <p:cNvCxnSpPr/>
            <p:nvPr/>
          </p:nvCxnSpPr>
          <p:spPr>
            <a:xfrm flipV="1">
              <a:off x="6584382" y="1267150"/>
              <a:ext cx="418565" cy="241660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9B66D1-20C0-4C92-9D6E-EB896FFBE565}"/>
                </a:ext>
              </a:extLst>
            </p:cNvPr>
            <p:cNvCxnSpPr/>
            <p:nvPr/>
          </p:nvCxnSpPr>
          <p:spPr>
            <a:xfrm flipH="1" flipV="1">
              <a:off x="7013580" y="1264398"/>
              <a:ext cx="1176598" cy="679308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8FE7217-49BC-4F09-9D6A-6B6FD23C865B}"/>
                </a:ext>
              </a:extLst>
            </p:cNvPr>
            <p:cNvCxnSpPr/>
            <p:nvPr/>
          </p:nvCxnSpPr>
          <p:spPr>
            <a:xfrm flipV="1">
              <a:off x="5711373" y="1804899"/>
              <a:ext cx="1515641" cy="875058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6ACB8ED-730C-40BB-A2F8-2517049DF531}"/>
                </a:ext>
              </a:extLst>
            </p:cNvPr>
            <p:cNvCxnSpPr/>
            <p:nvPr/>
          </p:nvCxnSpPr>
          <p:spPr>
            <a:xfrm flipH="1" flipV="1">
              <a:off x="5711352" y="2704441"/>
              <a:ext cx="394647" cy="227850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5DA8C0B-FDC0-4804-A2CF-C231F09B42A8}"/>
                </a:ext>
              </a:extLst>
            </p:cNvPr>
            <p:cNvCxnSpPr/>
            <p:nvPr/>
          </p:nvCxnSpPr>
          <p:spPr>
            <a:xfrm flipH="1" flipV="1">
              <a:off x="7258373" y="1784714"/>
              <a:ext cx="619674" cy="357769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CE017D0-DB86-4A0A-B4E2-D1ECD9490C8E}"/>
                </a:ext>
              </a:extLst>
            </p:cNvPr>
            <p:cNvCxnSpPr/>
            <p:nvPr/>
          </p:nvCxnSpPr>
          <p:spPr>
            <a:xfrm flipV="1">
              <a:off x="3689625" y="5339172"/>
              <a:ext cx="283715" cy="163803"/>
            </a:xfrm>
            <a:prstGeom prst="line">
              <a:avLst/>
            </a:prstGeom>
            <a:ln w="1270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85E8BA-FAD0-4B9A-99B8-00E2123BC885}"/>
              </a:ext>
            </a:extLst>
          </p:cNvPr>
          <p:cNvGrpSpPr/>
          <p:nvPr/>
        </p:nvGrpSpPr>
        <p:grpSpPr>
          <a:xfrm>
            <a:off x="1929394" y="4311364"/>
            <a:ext cx="953546" cy="511119"/>
            <a:chOff x="3583946" y="3316717"/>
            <a:chExt cx="2450242" cy="131337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21882DC-31CA-417D-932D-87DAB9405DCA}"/>
                </a:ext>
              </a:extLst>
            </p:cNvPr>
            <p:cNvGrpSpPr/>
            <p:nvPr/>
          </p:nvGrpSpPr>
          <p:grpSpPr>
            <a:xfrm>
              <a:off x="4153150" y="3317153"/>
              <a:ext cx="1312943" cy="1312941"/>
              <a:chOff x="4475862" y="3558507"/>
              <a:chExt cx="665340" cy="665340"/>
            </a:xfrm>
            <a:gradFill>
              <a:gsLst>
                <a:gs pos="0">
                  <a:srgbClr val="28FCCC"/>
                </a:gs>
                <a:gs pos="100000">
                  <a:srgbClr val="00ACBF"/>
                </a:gs>
              </a:gsLst>
              <a:lin ang="2700000" scaled="0"/>
            </a:gradFill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8677EA4-D85C-4179-AB0E-FFBF2F292734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ord 104">
                <a:extLst>
                  <a:ext uri="{FF2B5EF4-FFF2-40B4-BE49-F238E27FC236}">
                    <a16:creationId xmlns:a16="http://schemas.microsoft.com/office/drawing/2014/main" id="{C6A65578-CEBB-4259-A1DA-282FBA164C53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6CFE0D1-8E32-473B-A795-C333FFEE5150}"/>
                </a:ext>
              </a:extLst>
            </p:cNvPr>
            <p:cNvSpPr/>
            <p:nvPr/>
          </p:nvSpPr>
          <p:spPr>
            <a:xfrm>
              <a:off x="3583946" y="3410350"/>
              <a:ext cx="2450242" cy="7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82D20EA-4529-48AF-924F-F1771477BD8C}"/>
                </a:ext>
              </a:extLst>
            </p:cNvPr>
            <p:cNvSpPr/>
            <p:nvPr/>
          </p:nvSpPr>
          <p:spPr>
            <a:xfrm>
              <a:off x="3876432" y="3544711"/>
              <a:ext cx="1865270" cy="4673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58D8DE1-88E9-4C8F-A34F-B2E60B21CF09}"/>
                </a:ext>
              </a:extLst>
            </p:cNvPr>
            <p:cNvGrpSpPr/>
            <p:nvPr/>
          </p:nvGrpSpPr>
          <p:grpSpPr>
            <a:xfrm>
              <a:off x="4153150" y="3316717"/>
              <a:ext cx="1312943" cy="1312941"/>
              <a:chOff x="4475862" y="3558507"/>
              <a:chExt cx="665340" cy="665340"/>
            </a:xfrm>
            <a:gradFill flip="none" rotWithShape="1">
              <a:gsLst>
                <a:gs pos="0">
                  <a:srgbClr val="28FCCC">
                    <a:alpha val="63000"/>
                  </a:srgbClr>
                </a:gs>
                <a:gs pos="100000">
                  <a:srgbClr val="00ACBF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590CE98-FEAA-4A3C-B41A-336F6EBF1DBE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Chord 102">
                <a:extLst>
                  <a:ext uri="{FF2B5EF4-FFF2-40B4-BE49-F238E27FC236}">
                    <a16:creationId xmlns:a16="http://schemas.microsoft.com/office/drawing/2014/main" id="{B67C4458-2683-42EB-96AC-C08D0E21DAC9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90969D-70E2-4A77-852E-015B9063EE86}"/>
              </a:ext>
            </a:extLst>
          </p:cNvPr>
          <p:cNvGrpSpPr/>
          <p:nvPr/>
        </p:nvGrpSpPr>
        <p:grpSpPr>
          <a:xfrm>
            <a:off x="5359664" y="3649489"/>
            <a:ext cx="953546" cy="511119"/>
            <a:chOff x="3583946" y="3316717"/>
            <a:chExt cx="2450242" cy="131337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ECAD9D6-1ECB-45C6-843D-9BEB2964DF63}"/>
                </a:ext>
              </a:extLst>
            </p:cNvPr>
            <p:cNvGrpSpPr/>
            <p:nvPr/>
          </p:nvGrpSpPr>
          <p:grpSpPr>
            <a:xfrm>
              <a:off x="4153150" y="3317153"/>
              <a:ext cx="1312943" cy="1312941"/>
              <a:chOff x="4475862" y="3558507"/>
              <a:chExt cx="665340" cy="665340"/>
            </a:xfrm>
            <a:gradFill>
              <a:gsLst>
                <a:gs pos="0">
                  <a:srgbClr val="28FCCC"/>
                </a:gs>
                <a:gs pos="100000">
                  <a:srgbClr val="00ACBF"/>
                </a:gs>
              </a:gsLst>
              <a:lin ang="2700000" scaled="0"/>
            </a:gradFill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28F4B52-AE2E-4110-8524-A404A8082133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Chord 96">
                <a:extLst>
                  <a:ext uri="{FF2B5EF4-FFF2-40B4-BE49-F238E27FC236}">
                    <a16:creationId xmlns:a16="http://schemas.microsoft.com/office/drawing/2014/main" id="{D443C673-1E3C-485F-ABB1-0F78068D2370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EC20ACE-A23C-46E0-A9BC-B5A90017C1B5}"/>
                </a:ext>
              </a:extLst>
            </p:cNvPr>
            <p:cNvSpPr/>
            <p:nvPr/>
          </p:nvSpPr>
          <p:spPr>
            <a:xfrm>
              <a:off x="3583946" y="3410350"/>
              <a:ext cx="2450242" cy="7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FD5A01-31A3-4EDD-A168-98D0FD58C459}"/>
                </a:ext>
              </a:extLst>
            </p:cNvPr>
            <p:cNvSpPr/>
            <p:nvPr/>
          </p:nvSpPr>
          <p:spPr>
            <a:xfrm>
              <a:off x="3876432" y="3544711"/>
              <a:ext cx="1865270" cy="4673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18C64AC-4C98-401B-84CD-541035D160E7}"/>
                </a:ext>
              </a:extLst>
            </p:cNvPr>
            <p:cNvGrpSpPr/>
            <p:nvPr/>
          </p:nvGrpSpPr>
          <p:grpSpPr>
            <a:xfrm>
              <a:off x="4153150" y="3316717"/>
              <a:ext cx="1312943" cy="1312941"/>
              <a:chOff x="4475862" y="3558507"/>
              <a:chExt cx="665340" cy="665340"/>
            </a:xfrm>
            <a:gradFill flip="none" rotWithShape="1">
              <a:gsLst>
                <a:gs pos="0">
                  <a:srgbClr val="28FCCC">
                    <a:alpha val="63000"/>
                  </a:srgbClr>
                </a:gs>
                <a:gs pos="100000">
                  <a:srgbClr val="00ACBF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D8887F9-BDD7-47BE-BF25-21251E8EE935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Chord 94">
                <a:extLst>
                  <a:ext uri="{FF2B5EF4-FFF2-40B4-BE49-F238E27FC236}">
                    <a16:creationId xmlns:a16="http://schemas.microsoft.com/office/drawing/2014/main" id="{86F2103E-0932-4F23-A810-98F7DB834ACA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5546C4-A814-4B85-B2DB-F1037680825E}"/>
              </a:ext>
            </a:extLst>
          </p:cNvPr>
          <p:cNvGrpSpPr/>
          <p:nvPr/>
        </p:nvGrpSpPr>
        <p:grpSpPr>
          <a:xfrm>
            <a:off x="4017938" y="2948846"/>
            <a:ext cx="953546" cy="611713"/>
            <a:chOff x="3583946" y="3316717"/>
            <a:chExt cx="2450242" cy="131337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B8C719B-C283-409C-B605-8787352E6694}"/>
                </a:ext>
              </a:extLst>
            </p:cNvPr>
            <p:cNvGrpSpPr/>
            <p:nvPr/>
          </p:nvGrpSpPr>
          <p:grpSpPr>
            <a:xfrm>
              <a:off x="4153150" y="3317153"/>
              <a:ext cx="1312943" cy="1312941"/>
              <a:chOff x="4475862" y="3558507"/>
              <a:chExt cx="665340" cy="665340"/>
            </a:xfrm>
            <a:gradFill>
              <a:gsLst>
                <a:gs pos="0">
                  <a:srgbClr val="28FCCC"/>
                </a:gs>
                <a:gs pos="100000">
                  <a:srgbClr val="00ACBF"/>
                </a:gs>
              </a:gsLst>
              <a:lin ang="2700000" scaled="0"/>
            </a:gradFill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AB44752-6435-4CFC-953B-075EC3F12EC7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A5A04CA7-BD76-479A-AE49-0DE0C1302085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426B7CF-A4B6-403B-B05B-7FF752369CCC}"/>
                </a:ext>
              </a:extLst>
            </p:cNvPr>
            <p:cNvSpPr/>
            <p:nvPr/>
          </p:nvSpPr>
          <p:spPr>
            <a:xfrm>
              <a:off x="3583946" y="3410350"/>
              <a:ext cx="2450242" cy="7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E00D5E6-FA46-4C72-B76C-897F1733515B}"/>
                </a:ext>
              </a:extLst>
            </p:cNvPr>
            <p:cNvSpPr/>
            <p:nvPr/>
          </p:nvSpPr>
          <p:spPr>
            <a:xfrm>
              <a:off x="3876432" y="3544711"/>
              <a:ext cx="1865270" cy="4673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C9A8DD-473F-44EB-B36C-2A3F1BE15884}"/>
                </a:ext>
              </a:extLst>
            </p:cNvPr>
            <p:cNvGrpSpPr/>
            <p:nvPr/>
          </p:nvGrpSpPr>
          <p:grpSpPr>
            <a:xfrm>
              <a:off x="4153150" y="3316717"/>
              <a:ext cx="1312943" cy="1312941"/>
              <a:chOff x="4475862" y="3558507"/>
              <a:chExt cx="665340" cy="665340"/>
            </a:xfrm>
            <a:gradFill flip="none" rotWithShape="1">
              <a:gsLst>
                <a:gs pos="0">
                  <a:srgbClr val="28FCCC">
                    <a:alpha val="63000"/>
                  </a:srgbClr>
                </a:gs>
                <a:gs pos="100000">
                  <a:srgbClr val="00ACBF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C9C06A1-491B-43A6-A1EB-9A6D0358011E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ord 86">
                <a:extLst>
                  <a:ext uri="{FF2B5EF4-FFF2-40B4-BE49-F238E27FC236}">
                    <a16:creationId xmlns:a16="http://schemas.microsoft.com/office/drawing/2014/main" id="{BAEA94B6-BC41-4B18-919F-138ABF44844F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CE9009-13CE-45A6-8231-3B930F1B67B8}"/>
              </a:ext>
            </a:extLst>
          </p:cNvPr>
          <p:cNvGrpSpPr/>
          <p:nvPr/>
        </p:nvGrpSpPr>
        <p:grpSpPr>
          <a:xfrm>
            <a:off x="4324827" y="1146700"/>
            <a:ext cx="953546" cy="511119"/>
            <a:chOff x="3583946" y="3316717"/>
            <a:chExt cx="2450242" cy="13133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F139106-ABB2-4E51-BEED-ABCBC2B3C9AA}"/>
                </a:ext>
              </a:extLst>
            </p:cNvPr>
            <p:cNvGrpSpPr/>
            <p:nvPr/>
          </p:nvGrpSpPr>
          <p:grpSpPr>
            <a:xfrm>
              <a:off x="4153150" y="3317153"/>
              <a:ext cx="1312943" cy="1312941"/>
              <a:chOff x="4475862" y="3558507"/>
              <a:chExt cx="665340" cy="665340"/>
            </a:xfrm>
            <a:gradFill>
              <a:gsLst>
                <a:gs pos="0">
                  <a:srgbClr val="28FCCC"/>
                </a:gs>
                <a:gs pos="100000">
                  <a:srgbClr val="00ACBF"/>
                </a:gs>
              </a:gsLst>
              <a:lin ang="2700000" scaled="0"/>
            </a:gradFill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955510A-F12B-4D42-9EF8-1C912403D559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ord 80">
                <a:extLst>
                  <a:ext uri="{FF2B5EF4-FFF2-40B4-BE49-F238E27FC236}">
                    <a16:creationId xmlns:a16="http://schemas.microsoft.com/office/drawing/2014/main" id="{4714ABBA-9753-461C-B7AC-74D13A30D9BB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FE328F1-0AEE-4E1C-86F8-37BDFCC5E17D}"/>
                </a:ext>
              </a:extLst>
            </p:cNvPr>
            <p:cNvSpPr/>
            <p:nvPr/>
          </p:nvSpPr>
          <p:spPr>
            <a:xfrm>
              <a:off x="3583946" y="3410350"/>
              <a:ext cx="2450242" cy="7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9B13789-1531-4BFE-85AF-055CFB295929}"/>
                </a:ext>
              </a:extLst>
            </p:cNvPr>
            <p:cNvSpPr/>
            <p:nvPr/>
          </p:nvSpPr>
          <p:spPr>
            <a:xfrm>
              <a:off x="3876432" y="3544711"/>
              <a:ext cx="1865270" cy="4673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E1BC787-B1BF-4335-9C19-D367525895B2}"/>
                </a:ext>
              </a:extLst>
            </p:cNvPr>
            <p:cNvGrpSpPr/>
            <p:nvPr/>
          </p:nvGrpSpPr>
          <p:grpSpPr>
            <a:xfrm>
              <a:off x="4153150" y="3316717"/>
              <a:ext cx="1312943" cy="1312941"/>
              <a:chOff x="4475862" y="3558507"/>
              <a:chExt cx="665340" cy="665340"/>
            </a:xfrm>
            <a:gradFill flip="none" rotWithShape="1">
              <a:gsLst>
                <a:gs pos="0">
                  <a:srgbClr val="28FCCC">
                    <a:alpha val="63000"/>
                  </a:srgbClr>
                </a:gs>
                <a:gs pos="100000">
                  <a:srgbClr val="00ACBF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FCFE4B3-A263-4C09-B4B3-80EB9547A9A2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AFA74050-CBB0-4A4C-85D6-A442747FD611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D6CA2D-FD5A-4387-AA42-E10D9A7BF3A3}"/>
              </a:ext>
            </a:extLst>
          </p:cNvPr>
          <p:cNvGrpSpPr/>
          <p:nvPr/>
        </p:nvGrpSpPr>
        <p:grpSpPr>
          <a:xfrm>
            <a:off x="8066240" y="907497"/>
            <a:ext cx="953546" cy="511119"/>
            <a:chOff x="3583946" y="3316717"/>
            <a:chExt cx="2450242" cy="131337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29F1409-4404-4DF9-98E7-31ABC1495F85}"/>
                </a:ext>
              </a:extLst>
            </p:cNvPr>
            <p:cNvGrpSpPr/>
            <p:nvPr/>
          </p:nvGrpSpPr>
          <p:grpSpPr>
            <a:xfrm>
              <a:off x="4153150" y="3317153"/>
              <a:ext cx="1312943" cy="1312941"/>
              <a:chOff x="4475862" y="3558507"/>
              <a:chExt cx="665340" cy="665340"/>
            </a:xfrm>
            <a:gradFill>
              <a:gsLst>
                <a:gs pos="0">
                  <a:srgbClr val="28FCCC"/>
                </a:gs>
                <a:gs pos="100000">
                  <a:srgbClr val="00ACBF"/>
                </a:gs>
              </a:gsLst>
              <a:lin ang="2700000" scaled="0"/>
            </a:gra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8B3699F-587A-449C-A342-0B1E610695EB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ord 72">
                <a:extLst>
                  <a:ext uri="{FF2B5EF4-FFF2-40B4-BE49-F238E27FC236}">
                    <a16:creationId xmlns:a16="http://schemas.microsoft.com/office/drawing/2014/main" id="{2C1102D3-F571-41D3-8DE5-FDD60EC9DC5A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DFAD85-EFEF-4E00-9B08-F2D55CAD5FEE}"/>
                </a:ext>
              </a:extLst>
            </p:cNvPr>
            <p:cNvSpPr/>
            <p:nvPr/>
          </p:nvSpPr>
          <p:spPr>
            <a:xfrm>
              <a:off x="3583946" y="3410350"/>
              <a:ext cx="2450242" cy="7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A4B2A9-144C-4EB6-83E0-B4F06E901F10}"/>
                </a:ext>
              </a:extLst>
            </p:cNvPr>
            <p:cNvSpPr/>
            <p:nvPr/>
          </p:nvSpPr>
          <p:spPr>
            <a:xfrm>
              <a:off x="3876432" y="3544711"/>
              <a:ext cx="1865270" cy="4673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4FE541-399A-4E19-99ED-05C6413B478A}"/>
                </a:ext>
              </a:extLst>
            </p:cNvPr>
            <p:cNvGrpSpPr/>
            <p:nvPr/>
          </p:nvGrpSpPr>
          <p:grpSpPr>
            <a:xfrm>
              <a:off x="4153150" y="3316717"/>
              <a:ext cx="1312943" cy="1312941"/>
              <a:chOff x="4475862" y="3558507"/>
              <a:chExt cx="665340" cy="665340"/>
            </a:xfrm>
            <a:gradFill flip="none" rotWithShape="1">
              <a:gsLst>
                <a:gs pos="0">
                  <a:srgbClr val="28FCCC">
                    <a:alpha val="63000"/>
                  </a:srgbClr>
                </a:gs>
                <a:gs pos="100000">
                  <a:srgbClr val="00ACBF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D953CD9-6832-4481-9820-6DEE4C399059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ord 70">
                <a:extLst>
                  <a:ext uri="{FF2B5EF4-FFF2-40B4-BE49-F238E27FC236}">
                    <a16:creationId xmlns:a16="http://schemas.microsoft.com/office/drawing/2014/main" id="{E73B8B9B-6AD0-4A25-AF20-3FB4D9C7E6A2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TextBox 95">
            <a:extLst>
              <a:ext uri="{FF2B5EF4-FFF2-40B4-BE49-F238E27FC236}">
                <a16:creationId xmlns:a16="http://schemas.microsoft.com/office/drawing/2014/main" id="{F82EE658-F1C2-4F9A-B39A-88A704A4519C}"/>
              </a:ext>
            </a:extLst>
          </p:cNvPr>
          <p:cNvSpPr txBox="1"/>
          <p:nvPr/>
        </p:nvSpPr>
        <p:spPr>
          <a:xfrm>
            <a:off x="1574369" y="3958816"/>
            <a:ext cx="139719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Web scraping</a:t>
            </a:r>
          </a:p>
        </p:txBody>
      </p:sp>
      <p:sp>
        <p:nvSpPr>
          <p:cNvPr id="53" name="TextBox 97">
            <a:extLst>
              <a:ext uri="{FF2B5EF4-FFF2-40B4-BE49-F238E27FC236}">
                <a16:creationId xmlns:a16="http://schemas.microsoft.com/office/drawing/2014/main" id="{C7C0F717-123C-4B9A-82DC-E0A20C961E1C}"/>
              </a:ext>
            </a:extLst>
          </p:cNvPr>
          <p:cNvSpPr txBox="1"/>
          <p:nvPr/>
        </p:nvSpPr>
        <p:spPr>
          <a:xfrm>
            <a:off x="2590453" y="2538297"/>
            <a:ext cx="162082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6DAEC"/>
                </a:solidFill>
                <a:latin typeface="Muli"/>
              </a:rPr>
              <a:t>Text preprocessing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7781DB-F2C9-4268-86C0-1E2CEBEFBBCC}"/>
              </a:ext>
            </a:extLst>
          </p:cNvPr>
          <p:cNvGrpSpPr/>
          <p:nvPr/>
        </p:nvGrpSpPr>
        <p:grpSpPr>
          <a:xfrm>
            <a:off x="6348915" y="1054339"/>
            <a:ext cx="953546" cy="511119"/>
            <a:chOff x="3583946" y="3316717"/>
            <a:chExt cx="2450242" cy="131337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72DF38C-E72A-4D4C-ACC7-1B1BA2D1FDF5}"/>
                </a:ext>
              </a:extLst>
            </p:cNvPr>
            <p:cNvGrpSpPr/>
            <p:nvPr/>
          </p:nvGrpSpPr>
          <p:grpSpPr>
            <a:xfrm>
              <a:off x="4153150" y="3317153"/>
              <a:ext cx="1312943" cy="1312941"/>
              <a:chOff x="4475862" y="3558507"/>
              <a:chExt cx="665340" cy="665340"/>
            </a:xfrm>
            <a:gradFill>
              <a:gsLst>
                <a:gs pos="0">
                  <a:srgbClr val="28FCCC"/>
                </a:gs>
                <a:gs pos="100000">
                  <a:srgbClr val="00ACBF"/>
                </a:gs>
              </a:gsLst>
              <a:lin ang="2700000" scaled="0"/>
            </a:gra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7065D56-6818-4BE2-BBAA-19626E802EFC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FB45FA79-ABBE-44EC-BCF2-27C2B927964F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A9F9FB4-80BD-4126-B32E-B36A1C5EE699}"/>
                </a:ext>
              </a:extLst>
            </p:cNvPr>
            <p:cNvSpPr/>
            <p:nvPr/>
          </p:nvSpPr>
          <p:spPr>
            <a:xfrm>
              <a:off x="3583946" y="3410350"/>
              <a:ext cx="2450242" cy="7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355989-B0EE-456A-9100-496A6E4A2D99}"/>
                </a:ext>
              </a:extLst>
            </p:cNvPr>
            <p:cNvSpPr/>
            <p:nvPr/>
          </p:nvSpPr>
          <p:spPr>
            <a:xfrm>
              <a:off x="3876432" y="3544711"/>
              <a:ext cx="1865270" cy="4673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76B6AE3-482A-4107-82A2-FC1A8E443569}"/>
                </a:ext>
              </a:extLst>
            </p:cNvPr>
            <p:cNvGrpSpPr/>
            <p:nvPr/>
          </p:nvGrpSpPr>
          <p:grpSpPr>
            <a:xfrm>
              <a:off x="4153150" y="3316717"/>
              <a:ext cx="1312943" cy="1312941"/>
              <a:chOff x="4475862" y="3558507"/>
              <a:chExt cx="665340" cy="665340"/>
            </a:xfrm>
            <a:gradFill flip="none" rotWithShape="1">
              <a:gsLst>
                <a:gs pos="0">
                  <a:srgbClr val="28FCCC">
                    <a:alpha val="63000"/>
                  </a:srgbClr>
                </a:gs>
                <a:gs pos="100000">
                  <a:srgbClr val="00ACBF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3E21C86-54E4-4BBD-81BC-AFA7662D8E4C}"/>
                  </a:ext>
                </a:extLst>
              </p:cNvPr>
              <p:cNvSpPr/>
              <p:nvPr/>
            </p:nvSpPr>
            <p:spPr>
              <a:xfrm>
                <a:off x="4497026" y="3713718"/>
                <a:ext cx="624082" cy="129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hord 62">
                <a:extLst>
                  <a:ext uri="{FF2B5EF4-FFF2-40B4-BE49-F238E27FC236}">
                    <a16:creationId xmlns:a16="http://schemas.microsoft.com/office/drawing/2014/main" id="{47F4C937-5988-43F9-BAC7-E6CC6DA02B81}"/>
                  </a:ext>
                </a:extLst>
              </p:cNvPr>
              <p:cNvSpPr/>
              <p:nvPr/>
            </p:nvSpPr>
            <p:spPr>
              <a:xfrm>
                <a:off x="4475862" y="3558507"/>
                <a:ext cx="665340" cy="665340"/>
              </a:xfrm>
              <a:prstGeom prst="chord">
                <a:avLst>
                  <a:gd name="adj1" fmla="val 12049943"/>
                  <a:gd name="adj2" fmla="val 20390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7" name="TextBox 109">
            <a:extLst>
              <a:ext uri="{FF2B5EF4-FFF2-40B4-BE49-F238E27FC236}">
                <a16:creationId xmlns:a16="http://schemas.microsoft.com/office/drawing/2014/main" id="{D0D86132-CBF3-4041-9222-90108BAF0277}"/>
              </a:ext>
            </a:extLst>
          </p:cNvPr>
          <p:cNvSpPr txBox="1"/>
          <p:nvPr/>
        </p:nvSpPr>
        <p:spPr>
          <a:xfrm>
            <a:off x="6115464" y="684276"/>
            <a:ext cx="139719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6DAEC"/>
                </a:solidFill>
                <a:latin typeface="Muli"/>
              </a:rPr>
              <a:t>Evaluation</a:t>
            </a:r>
          </a:p>
        </p:txBody>
      </p:sp>
      <p:sp>
        <p:nvSpPr>
          <p:cNvPr id="140" name="TextBox 97">
            <a:extLst>
              <a:ext uri="{FF2B5EF4-FFF2-40B4-BE49-F238E27FC236}">
                <a16:creationId xmlns:a16="http://schemas.microsoft.com/office/drawing/2014/main" id="{C7C0F717-123C-4B9A-82DC-E0A20C961E1C}"/>
              </a:ext>
            </a:extLst>
          </p:cNvPr>
          <p:cNvSpPr txBox="1"/>
          <p:nvPr/>
        </p:nvSpPr>
        <p:spPr>
          <a:xfrm>
            <a:off x="5285413" y="3159330"/>
            <a:ext cx="139719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6DAEC"/>
                </a:solidFill>
                <a:latin typeface="Muli"/>
              </a:rPr>
              <a:t>Storing to Database</a:t>
            </a:r>
          </a:p>
        </p:txBody>
      </p:sp>
      <p:sp>
        <p:nvSpPr>
          <p:cNvPr id="141" name="TextBox 109">
            <a:extLst>
              <a:ext uri="{FF2B5EF4-FFF2-40B4-BE49-F238E27FC236}">
                <a16:creationId xmlns:a16="http://schemas.microsoft.com/office/drawing/2014/main" id="{D0D86132-CBF3-4041-9222-90108BAF0277}"/>
              </a:ext>
            </a:extLst>
          </p:cNvPr>
          <p:cNvSpPr txBox="1"/>
          <p:nvPr/>
        </p:nvSpPr>
        <p:spPr>
          <a:xfrm>
            <a:off x="4142880" y="824791"/>
            <a:ext cx="139719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6DAEC"/>
                </a:solidFill>
                <a:latin typeface="Muli"/>
              </a:rPr>
              <a:t>IR system</a:t>
            </a:r>
          </a:p>
        </p:txBody>
      </p:sp>
      <p:sp>
        <p:nvSpPr>
          <p:cNvPr id="152" name="TextBox 109">
            <a:extLst>
              <a:ext uri="{FF2B5EF4-FFF2-40B4-BE49-F238E27FC236}">
                <a16:creationId xmlns:a16="http://schemas.microsoft.com/office/drawing/2014/main" id="{D0D86132-CBF3-4041-9222-90108BAF0277}"/>
              </a:ext>
            </a:extLst>
          </p:cNvPr>
          <p:cNvSpPr txBox="1"/>
          <p:nvPr/>
        </p:nvSpPr>
        <p:spPr>
          <a:xfrm rot="20012152">
            <a:off x="7569243" y="403365"/>
            <a:ext cx="1563567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6DAEC"/>
                </a:solidFill>
                <a:latin typeface="Muli"/>
              </a:rPr>
              <a:t>Future implementation</a:t>
            </a:r>
          </a:p>
        </p:txBody>
      </p:sp>
      <p:grpSp>
        <p:nvGrpSpPr>
          <p:cNvPr id="137" name="Google Shape;981;p39"/>
          <p:cNvGrpSpPr/>
          <p:nvPr/>
        </p:nvGrpSpPr>
        <p:grpSpPr>
          <a:xfrm>
            <a:off x="415383" y="62800"/>
            <a:ext cx="679894" cy="775439"/>
            <a:chOff x="5526246" y="1011207"/>
            <a:chExt cx="592758" cy="720086"/>
          </a:xfrm>
        </p:grpSpPr>
        <p:sp>
          <p:nvSpPr>
            <p:cNvPr id="138" name="Google Shape;98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98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98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98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98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98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73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8CD872-65EE-4334-9842-2A3B94C9EBCD}"/>
              </a:ext>
            </a:extLst>
          </p:cNvPr>
          <p:cNvGrpSpPr/>
          <p:nvPr/>
        </p:nvGrpSpPr>
        <p:grpSpPr>
          <a:xfrm>
            <a:off x="13557" y="0"/>
            <a:ext cx="9114919" cy="5131964"/>
            <a:chOff x="13557" y="0"/>
            <a:chExt cx="9114919" cy="51319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3D8509-F350-4881-BD24-0CD1105C400F}"/>
                </a:ext>
              </a:extLst>
            </p:cNvPr>
            <p:cNvSpPr/>
            <p:nvPr/>
          </p:nvSpPr>
          <p:spPr>
            <a:xfrm>
              <a:off x="6784041" y="2931459"/>
              <a:ext cx="2344435" cy="2187058"/>
            </a:xfrm>
            <a:prstGeom prst="rect">
              <a:avLst/>
            </a:prstGeom>
            <a:solidFill>
              <a:srgbClr val="0E293C"/>
            </a:solidFill>
            <a:ln>
              <a:solidFill>
                <a:srgbClr val="0E2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F2BA9D-670D-43C2-9968-569E5DAB09B9}"/>
                </a:ext>
              </a:extLst>
            </p:cNvPr>
            <p:cNvSpPr/>
            <p:nvPr/>
          </p:nvSpPr>
          <p:spPr>
            <a:xfrm>
              <a:off x="13557" y="0"/>
              <a:ext cx="3039035" cy="5131964"/>
            </a:xfrm>
            <a:prstGeom prst="rect">
              <a:avLst/>
            </a:prstGeom>
            <a:solidFill>
              <a:srgbClr val="0E293C"/>
            </a:solidFill>
            <a:ln>
              <a:solidFill>
                <a:srgbClr val="0E2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D037-2979-4970-B11F-2B714F007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072C00C-4385-4AD6-BC61-D8A8B5EE36AA}"/>
              </a:ext>
            </a:extLst>
          </p:cNvPr>
          <p:cNvSpPr/>
          <p:nvPr/>
        </p:nvSpPr>
        <p:spPr>
          <a:xfrm rot="17232718">
            <a:off x="3066247" y="-131355"/>
            <a:ext cx="930061" cy="1385390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Stores the information into a database 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D90A93F-DA97-4AA2-ACFC-1B5D9683B7F7}"/>
              </a:ext>
            </a:extLst>
          </p:cNvPr>
          <p:cNvSpPr/>
          <p:nvPr/>
        </p:nvSpPr>
        <p:spPr>
          <a:xfrm>
            <a:off x="4402614" y="989622"/>
            <a:ext cx="954740" cy="6118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A3F371-197A-4921-9C12-E59A4A9BA5A1}"/>
              </a:ext>
            </a:extLst>
          </p:cNvPr>
          <p:cNvSpPr/>
          <p:nvPr/>
        </p:nvSpPr>
        <p:spPr>
          <a:xfrm>
            <a:off x="1526187" y="2642355"/>
            <a:ext cx="1317807" cy="520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Scraping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286B20-18C9-450A-8857-E668C820D1F4}"/>
              </a:ext>
            </a:extLst>
          </p:cNvPr>
          <p:cNvGrpSpPr/>
          <p:nvPr/>
        </p:nvGrpSpPr>
        <p:grpSpPr>
          <a:xfrm>
            <a:off x="3707867" y="2390218"/>
            <a:ext cx="1757080" cy="632009"/>
            <a:chOff x="3190155" y="1959909"/>
            <a:chExt cx="1757080" cy="6118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DB65E71-4B77-4BA1-B9A7-80ABB2935D0A}"/>
                </a:ext>
              </a:extLst>
            </p:cNvPr>
            <p:cNvSpPr/>
            <p:nvPr/>
          </p:nvSpPr>
          <p:spPr>
            <a:xfrm>
              <a:off x="3190155" y="1959909"/>
              <a:ext cx="1757080" cy="611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en-US" dirty="0"/>
                <a:t>   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600" dirty="0"/>
                <a:t>IR System</a:t>
              </a:r>
            </a:p>
            <a:p>
              <a:pPr algn="ctr"/>
              <a:endParaRPr lang="en-US" dirty="0"/>
            </a:p>
            <a:p>
              <a:pPr indent="457200"/>
              <a:endParaRPr lang="en-US" dirty="0"/>
            </a:p>
            <a:p>
              <a:pPr indent="457200"/>
              <a:endParaRPr lang="en-US" dirty="0"/>
            </a:p>
            <a:p>
              <a:pPr indent="457200"/>
              <a:endParaRPr lang="en-US" dirty="0"/>
            </a:p>
            <a:p>
              <a:pPr indent="457200"/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90EAE27-EE5C-4B01-A944-14B51F6B8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871" y="2287438"/>
              <a:ext cx="1188444" cy="235003"/>
            </a:xfrm>
            <a:prstGeom prst="rect">
              <a:avLst/>
            </a:prstGeom>
          </p:spPr>
        </p:pic>
      </p:grpSp>
      <p:sp>
        <p:nvSpPr>
          <p:cNvPr id="37" name="Arrow: Bent 36">
            <a:extLst>
              <a:ext uri="{FF2B5EF4-FFF2-40B4-BE49-F238E27FC236}">
                <a16:creationId xmlns:a16="http://schemas.microsoft.com/office/drawing/2014/main" id="{8B184541-4B3D-4F55-A272-443449D3383A}"/>
              </a:ext>
            </a:extLst>
          </p:cNvPr>
          <p:cNvSpPr/>
          <p:nvPr/>
        </p:nvSpPr>
        <p:spPr>
          <a:xfrm>
            <a:off x="2185090" y="1053710"/>
            <a:ext cx="1757080" cy="10955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C2E87B87-AB89-48A0-BF1B-FB95531FF2B3}"/>
              </a:ext>
            </a:extLst>
          </p:cNvPr>
          <p:cNvSpPr/>
          <p:nvPr/>
        </p:nvSpPr>
        <p:spPr>
          <a:xfrm rot="5400000">
            <a:off x="6158298" y="972514"/>
            <a:ext cx="1137125" cy="1566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BCDAB1F5-DF8E-4B80-B80B-036A1EC25CC2}"/>
              </a:ext>
            </a:extLst>
          </p:cNvPr>
          <p:cNvSpPr/>
          <p:nvPr/>
        </p:nvSpPr>
        <p:spPr>
          <a:xfrm rot="17232718">
            <a:off x="1071323" y="1443998"/>
            <a:ext cx="930061" cy="1163897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Websites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F41B518-01D0-407C-ACCA-876B4EF7D9AE}"/>
              </a:ext>
            </a:extLst>
          </p:cNvPr>
          <p:cNvSpPr/>
          <p:nvPr/>
        </p:nvSpPr>
        <p:spPr>
          <a:xfrm>
            <a:off x="3052485" y="2804877"/>
            <a:ext cx="409607" cy="18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233E56A-9FF3-44B6-A5D7-F9554D5E5CD9}"/>
              </a:ext>
            </a:extLst>
          </p:cNvPr>
          <p:cNvSpPr/>
          <p:nvPr/>
        </p:nvSpPr>
        <p:spPr>
          <a:xfrm rot="10800000">
            <a:off x="5738738" y="2804877"/>
            <a:ext cx="409607" cy="18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E6C9CF-D8B2-470C-BABE-08FD7065C8A8}"/>
              </a:ext>
            </a:extLst>
          </p:cNvPr>
          <p:cNvSpPr/>
          <p:nvPr/>
        </p:nvSpPr>
        <p:spPr>
          <a:xfrm>
            <a:off x="6586660" y="2544702"/>
            <a:ext cx="1317807" cy="520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48" name="Thought Bubble: Cloud 47">
            <a:extLst>
              <a:ext uri="{FF2B5EF4-FFF2-40B4-BE49-F238E27FC236}">
                <a16:creationId xmlns:a16="http://schemas.microsoft.com/office/drawing/2014/main" id="{280620ED-11A2-4AEB-B544-90120CDD357D}"/>
              </a:ext>
            </a:extLst>
          </p:cNvPr>
          <p:cNvSpPr/>
          <p:nvPr/>
        </p:nvSpPr>
        <p:spPr>
          <a:xfrm rot="3561919">
            <a:off x="7972475" y="1427607"/>
            <a:ext cx="930061" cy="1163897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Queries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2558858-9013-4E01-894E-0E2B8269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28" y="170640"/>
            <a:ext cx="4944300" cy="645300"/>
          </a:xfrm>
        </p:spPr>
        <p:txBody>
          <a:bodyPr/>
          <a:lstStyle/>
          <a:p>
            <a:r>
              <a:rPr lang="en-US" dirty="0"/>
              <a:t>IR System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6A75BD2-7DE3-4708-ADED-40C9665E4447}"/>
              </a:ext>
            </a:extLst>
          </p:cNvPr>
          <p:cNvSpPr/>
          <p:nvPr/>
        </p:nvSpPr>
        <p:spPr>
          <a:xfrm>
            <a:off x="3529397" y="3898673"/>
            <a:ext cx="2419208" cy="10115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BERT</a:t>
            </a:r>
          </a:p>
          <a:p>
            <a:pPr algn="ctr"/>
            <a:r>
              <a:rPr lang="en-US" sz="1200" b="1" dirty="0"/>
              <a:t>EMBEDINGS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D30737-7EB3-4A17-AE98-7AFC5C5F71AA}"/>
              </a:ext>
            </a:extLst>
          </p:cNvPr>
          <p:cNvCxnSpPr>
            <a:cxnSpLocks/>
          </p:cNvCxnSpPr>
          <p:nvPr/>
        </p:nvCxnSpPr>
        <p:spPr>
          <a:xfrm>
            <a:off x="4739001" y="3015892"/>
            <a:ext cx="0" cy="79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4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Part 1</a:t>
            </a:r>
            <a:endParaRPr sz="6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5152452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>
                <a:latin typeface="+mn-lt"/>
              </a:rPr>
              <a:t>WEB SCRAPING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30E902-37D2-4972-BB40-4153D911AE5D}"/>
              </a:ext>
            </a:extLst>
          </p:cNvPr>
          <p:cNvSpPr/>
          <p:nvPr/>
        </p:nvSpPr>
        <p:spPr>
          <a:xfrm>
            <a:off x="13557" y="0"/>
            <a:ext cx="3039035" cy="5131964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-55023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359;p14"/>
          <p:cNvSpPr txBox="1">
            <a:spLocks/>
          </p:cNvSpPr>
          <p:nvPr/>
        </p:nvSpPr>
        <p:spPr>
          <a:xfrm>
            <a:off x="894977" y="322490"/>
            <a:ext cx="4068575" cy="569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9BBD5"/>
              </a:buClr>
              <a:buSzPts val="4000"/>
            </a:pPr>
            <a:r>
              <a:rPr lang="en-US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Web Scraping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523999" y="-857250"/>
            <a:ext cx="12191999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79C891-A35F-4682-AE69-12A0A5B5EC03}"/>
              </a:ext>
            </a:extLst>
          </p:cNvPr>
          <p:cNvSpPr txBox="1"/>
          <p:nvPr/>
        </p:nvSpPr>
        <p:spPr>
          <a:xfrm>
            <a:off x="4988004" y="801072"/>
            <a:ext cx="3998087" cy="33547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/>
              </a:rPr>
              <a:t> </a:t>
            </a:r>
            <a:r>
              <a:rPr lang="en-US" sz="1600" dirty="0">
                <a:solidFill>
                  <a:schemeClr val="bg2"/>
                </a:solidFill>
                <a:latin typeface="charter"/>
              </a:rPr>
              <a:t>Extract the content from two different websites of economic/finance news: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Market Beat &amp; Economic Times </a:t>
            </a:r>
            <a:endParaRPr lang="en-US" dirty="0">
              <a:solidFill>
                <a:schemeClr val="bg2"/>
              </a:solidFill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Inspect the website using developer tools</a:t>
            </a:r>
          </a:p>
          <a:p>
            <a:pPr lvl="1" algn="just">
              <a:buClr>
                <a:schemeClr val="accent1"/>
              </a:buClr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Retrieved document links with Beautiful Soup </a:t>
            </a:r>
          </a:p>
          <a:p>
            <a:pPr lvl="1" algn="just">
              <a:buClr>
                <a:schemeClr val="accent1"/>
              </a:buClr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Parse the links to get  the Article, Title, Author, Date and Publisher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bg2"/>
              </a:solidFill>
              <a:latin typeface="charte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6C3416-65D9-4D27-A37F-94665AF5F137}"/>
              </a:ext>
            </a:extLst>
          </p:cNvPr>
          <p:cNvSpPr txBox="1"/>
          <p:nvPr/>
        </p:nvSpPr>
        <p:spPr>
          <a:xfrm>
            <a:off x="648937" y="3449030"/>
            <a:ext cx="41409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b="1" u="sng" dirty="0">
                <a:solidFill>
                  <a:schemeClr val="bg2"/>
                </a:solidFill>
                <a:latin typeface="charter"/>
              </a:rPr>
              <a:t>Difficulties</a:t>
            </a:r>
          </a:p>
          <a:p>
            <a:pPr lvl="1" algn="just"/>
            <a:r>
              <a:rPr lang="en-US" dirty="0">
                <a:solidFill>
                  <a:schemeClr val="bg2"/>
                </a:solidFill>
                <a:latin typeface="charter"/>
              </a:rPr>
              <a:t>Websites block an IP when getting many requests</a:t>
            </a:r>
          </a:p>
          <a:p>
            <a:pPr lvl="1" algn="just"/>
            <a:endParaRPr lang="en-US" dirty="0">
              <a:solidFill>
                <a:schemeClr val="bg2"/>
              </a:solidFill>
              <a:latin typeface="charter"/>
            </a:endParaRPr>
          </a:p>
          <a:p>
            <a:pPr lvl="1" algn="just"/>
            <a:r>
              <a:rPr lang="en-US" dirty="0">
                <a:solidFill>
                  <a:schemeClr val="bg2"/>
                </a:solidFill>
                <a:latin typeface="charter"/>
              </a:rPr>
              <a:t>Infinite to drop down lists </a:t>
            </a:r>
          </a:p>
          <a:p>
            <a:pPr lvl="1" algn="just"/>
            <a:endParaRPr lang="en-US" dirty="0">
              <a:solidFill>
                <a:schemeClr val="bg2"/>
              </a:solidFill>
              <a:latin typeface="charter"/>
            </a:endParaRPr>
          </a:p>
          <a:p>
            <a:pPr lvl="1" algn="just"/>
            <a:r>
              <a:rPr lang="en-US" dirty="0">
                <a:solidFill>
                  <a:schemeClr val="bg2"/>
                </a:solidFill>
                <a:latin typeface="charter"/>
              </a:rPr>
              <a:t>Changing elements blocks in HTML structure</a:t>
            </a:r>
          </a:p>
          <a:p>
            <a:pPr lvl="1" algn="just"/>
            <a:endParaRPr lang="en-US" b="1" dirty="0">
              <a:solidFill>
                <a:schemeClr val="bg2"/>
              </a:solidFill>
              <a:latin typeface="char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86004-E5FE-42F4-A7FF-D223E103C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27" y="1070460"/>
            <a:ext cx="4816556" cy="229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02475-8943-4CDD-9B82-1D5F46FA603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2498" y="4758894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3" name="Google Shape;406;p19">
            <a:extLst>
              <a:ext uri="{FF2B5EF4-FFF2-40B4-BE49-F238E27FC236}">
                <a16:creationId xmlns:a16="http://schemas.microsoft.com/office/drawing/2014/main" id="{F791DA76-0072-4036-9375-525CD4D59110}"/>
              </a:ext>
            </a:extLst>
          </p:cNvPr>
          <p:cNvSpPr txBox="1">
            <a:spLocks/>
          </p:cNvSpPr>
          <p:nvPr/>
        </p:nvSpPr>
        <p:spPr>
          <a:xfrm>
            <a:off x="2383926" y="75683"/>
            <a:ext cx="614985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6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sp>
        <p:nvSpPr>
          <p:cNvPr id="9" name="Google Shape;359;p14">
            <a:extLst>
              <a:ext uri="{FF2B5EF4-FFF2-40B4-BE49-F238E27FC236}">
                <a16:creationId xmlns:a16="http://schemas.microsoft.com/office/drawing/2014/main" id="{3593C0AE-CE99-47C4-BBE2-DEA0A232CA8F}"/>
              </a:ext>
            </a:extLst>
          </p:cNvPr>
          <p:cNvSpPr txBox="1">
            <a:spLocks/>
          </p:cNvSpPr>
          <p:nvPr/>
        </p:nvSpPr>
        <p:spPr>
          <a:xfrm>
            <a:off x="2037028" y="406622"/>
            <a:ext cx="4666332" cy="560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9BBD5"/>
              </a:buClr>
              <a:buSzPts val="4000"/>
            </a:pPr>
            <a:r>
              <a:rPr lang="en-US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 Preparation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34E2B-E36F-448A-B5ED-F139F3B05B32}"/>
              </a:ext>
            </a:extLst>
          </p:cNvPr>
          <p:cNvSpPr txBox="1"/>
          <p:nvPr/>
        </p:nvSpPr>
        <p:spPr>
          <a:xfrm>
            <a:off x="407625" y="1754273"/>
            <a:ext cx="455806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Word embeddings </a:t>
            </a:r>
          </a:p>
          <a:p>
            <a:pPr lvl="1" algn="just">
              <a:buClr>
                <a:schemeClr val="accent1"/>
              </a:buClr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	-&gt; Transform articles to Bert embeddings</a:t>
            </a:r>
          </a:p>
          <a:p>
            <a:pPr lvl="1" algn="just">
              <a:buClr>
                <a:schemeClr val="accent1"/>
              </a:buClr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  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/>
                </a:solidFill>
                <a:latin typeface="charter"/>
              </a:rPr>
              <a:t>Create articles summary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2"/>
              </a:solidFill>
              <a:latin typeface="charter"/>
            </a:endParaRPr>
          </a:p>
        </p:txBody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052B8A78-88F5-4DC8-8D21-AA7F0C61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75" y="1485900"/>
            <a:ext cx="3681538" cy="20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6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02475-8943-4CDD-9B82-1D5F46FA603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2498" y="4758894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3" name="Google Shape;406;p19">
            <a:extLst>
              <a:ext uri="{FF2B5EF4-FFF2-40B4-BE49-F238E27FC236}">
                <a16:creationId xmlns:a16="http://schemas.microsoft.com/office/drawing/2014/main" id="{F791DA76-0072-4036-9375-525CD4D59110}"/>
              </a:ext>
            </a:extLst>
          </p:cNvPr>
          <p:cNvSpPr txBox="1">
            <a:spLocks/>
          </p:cNvSpPr>
          <p:nvPr/>
        </p:nvSpPr>
        <p:spPr>
          <a:xfrm>
            <a:off x="2383926" y="75683"/>
            <a:ext cx="614985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600" dirty="0">
              <a:solidFill>
                <a:srgbClr val="19BBD5"/>
              </a:solidFill>
              <a:latin typeface="Nixie One"/>
              <a:ea typeface="Nixie One"/>
              <a:cs typeface="Nixie O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E4DBC-E9D2-435F-9659-F3EE8FE4CAA5}"/>
              </a:ext>
            </a:extLst>
          </p:cNvPr>
          <p:cNvSpPr txBox="1"/>
          <p:nvPr/>
        </p:nvSpPr>
        <p:spPr>
          <a:xfrm>
            <a:off x="561199" y="1219970"/>
            <a:ext cx="4010802" cy="44627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Selecting the proper sources (paywalls/subscriptions) </a:t>
            </a:r>
          </a:p>
          <a:p>
            <a:pPr marL="285750" lvl="2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Free accessing websites</a:t>
            </a:r>
          </a:p>
          <a:p>
            <a:pPr marL="285750" lvl="2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Dealing with legal limitations</a:t>
            </a:r>
          </a:p>
          <a:p>
            <a:pPr lvl="1" algn="just">
              <a:buClr>
                <a:schemeClr val="accent1"/>
              </a:buClr>
            </a:pPr>
            <a:endParaRPr lang="en-US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Infinite scroll down sites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A web driver API, from selenium module was used, to navigate the site to the moving refreshing point</a:t>
            </a:r>
          </a:p>
          <a:p>
            <a:pPr lvl="1" algn="just">
              <a:buClr>
                <a:schemeClr val="accent1"/>
              </a:buClr>
            </a:pPr>
            <a:endParaRPr lang="en-US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Adding Proxies 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Proxies being refreshed regularly</a:t>
            </a:r>
          </a:p>
          <a:p>
            <a:pPr lvl="1" algn="just">
              <a:buClr>
                <a:schemeClr val="accent1"/>
              </a:buClr>
            </a:pPr>
            <a:endParaRPr lang="en-US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Spoofing user agents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Code delaying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Limiting the number of requests per some time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/>
              </a:solidFill>
              <a:latin typeface="charter"/>
            </a:endParaRPr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51B419BC-B138-4EBA-A7DE-6E75464DE6BA}"/>
              </a:ext>
            </a:extLst>
          </p:cNvPr>
          <p:cNvSpPr txBox="1">
            <a:spLocks/>
          </p:cNvSpPr>
          <p:nvPr/>
        </p:nvSpPr>
        <p:spPr>
          <a:xfrm>
            <a:off x="1463941" y="723812"/>
            <a:ext cx="2736832" cy="560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9BBD5"/>
              </a:buClr>
              <a:buSzPts val="4000"/>
            </a:pPr>
            <a:r>
              <a:rPr lang="en-US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id="9" name="Google Shape;359;p14">
            <a:extLst>
              <a:ext uri="{FF2B5EF4-FFF2-40B4-BE49-F238E27FC236}">
                <a16:creationId xmlns:a16="http://schemas.microsoft.com/office/drawing/2014/main" id="{3593C0AE-CE99-47C4-BBE2-DEA0A232CA8F}"/>
              </a:ext>
            </a:extLst>
          </p:cNvPr>
          <p:cNvSpPr txBox="1">
            <a:spLocks/>
          </p:cNvSpPr>
          <p:nvPr/>
        </p:nvSpPr>
        <p:spPr>
          <a:xfrm>
            <a:off x="4993594" y="720983"/>
            <a:ext cx="3173911" cy="560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9BBD5"/>
              </a:buClr>
              <a:buSzPts val="4000"/>
            </a:pPr>
            <a:r>
              <a:rPr lang="en-US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5E82-A0C6-4A53-8E99-F8C648E04D1F}"/>
              </a:ext>
            </a:extLst>
          </p:cNvPr>
          <p:cNvSpPr txBox="1"/>
          <p:nvPr/>
        </p:nvSpPr>
        <p:spPr>
          <a:xfrm>
            <a:off x="4851837" y="2066355"/>
            <a:ext cx="38763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Articles remain online for a limited time (2-4 days)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/>
              </a:solidFill>
              <a:latin typeface="charter"/>
            </a:endParaRP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charter"/>
              </a:rPr>
              <a:t>User can view older posts only from the IR System</a:t>
            </a:r>
          </a:p>
          <a:p>
            <a:pPr marL="285750" lvl="1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2"/>
              </a:solidFill>
              <a:latin typeface="charter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952432-ED03-4E14-9509-73875C963358}"/>
              </a:ext>
            </a:extLst>
          </p:cNvPr>
          <p:cNvCxnSpPr/>
          <p:nvPr/>
        </p:nvCxnSpPr>
        <p:spPr>
          <a:xfrm>
            <a:off x="4645959" y="398333"/>
            <a:ext cx="0" cy="42409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Part 2</a:t>
            </a:r>
            <a:endParaRPr sz="6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5152452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>
                <a:latin typeface="+mn-lt"/>
              </a:rPr>
              <a:t>Database Management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2225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79F363E8EB74FBBA92740BC2EBA4C" ma:contentTypeVersion="7" ma:contentTypeDescription="Create a new document." ma:contentTypeScope="" ma:versionID="c342961f84dcfc613e7b0acb62321e37">
  <xsd:schema xmlns:xsd="http://www.w3.org/2001/XMLSchema" xmlns:xs="http://www.w3.org/2001/XMLSchema" xmlns:p="http://schemas.microsoft.com/office/2006/metadata/properties" xmlns:ns2="23a97133-a40f-47b4-ab44-be99c52905f2" targetNamespace="http://schemas.microsoft.com/office/2006/metadata/properties" ma:root="true" ma:fieldsID="591128229740d93da85ea08f9925d4df" ns2:_="">
    <xsd:import namespace="23a97133-a40f-47b4-ab44-be99c5290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97133-a40f-47b4-ab44-be99c5290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7B8397-6DB4-425A-B219-98551737AB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0883B6-81E4-4CF4-85EB-DD72CF4704E3}">
  <ds:schemaRefs>
    <ds:schemaRef ds:uri="23a97133-a40f-47b4-ab44-be99c52905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F13C0A-5BD3-41AF-AA9D-20C5461FA562}">
  <ds:schemaRefs>
    <ds:schemaRef ds:uri="23a97133-a40f-47b4-ab44-be99c52905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972</Words>
  <Application>Microsoft Office PowerPoint</Application>
  <PresentationFormat>On-screen Show (16:9)</PresentationFormat>
  <Paragraphs>278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Imogen template</vt:lpstr>
      <vt:lpstr>PowerPoint Presentation</vt:lpstr>
      <vt:lpstr>Scenario</vt:lpstr>
      <vt:lpstr>Main Phases</vt:lpstr>
      <vt:lpstr>IR System</vt:lpstr>
      <vt:lpstr>Part 1</vt:lpstr>
      <vt:lpstr>PowerPoint Presentation</vt:lpstr>
      <vt:lpstr>PowerPoint Presentation</vt:lpstr>
      <vt:lpstr>PowerPoint Presentation</vt:lpstr>
      <vt:lpstr>Part 2</vt:lpstr>
      <vt:lpstr>PowerPoint Presentation</vt:lpstr>
      <vt:lpstr>PowerPoint Presentation</vt:lpstr>
      <vt:lpstr>PowerPoint Presentation</vt:lpstr>
      <vt:lpstr>Part 3</vt:lpstr>
      <vt:lpstr>PowerPoint Presentation</vt:lpstr>
      <vt:lpstr>PowerPoint Presentation</vt:lpstr>
      <vt:lpstr>PowerPoint Presentation</vt:lpstr>
      <vt:lpstr>Part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Dimitra Kouvara</cp:lastModifiedBy>
  <cp:revision>477</cp:revision>
  <dcterms:modified xsi:type="dcterms:W3CDTF">2021-12-13T13:15:53Z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0x0101000ED79F363E8EB74FBBA92740BC2EBA4C</vt:lpwstr>
  </property>
</Properties>
</file>