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61" r:id="rId3"/>
    <p:sldId id="262" r:id="rId4"/>
    <p:sldId id="258" r:id="rId5"/>
    <p:sldId id="259" r:id="rId6"/>
    <p:sldId id="263" r:id="rId7"/>
    <p:sldId id="260" r:id="rId8"/>
    <p:sldId id="264" r:id="rId9"/>
    <p:sldId id="266" r:id="rId10"/>
    <p:sldId id="265" r:id="rId11"/>
    <p:sldId id="269" r:id="rId12"/>
    <p:sldId id="272" r:id="rId13"/>
    <p:sldId id="273" r:id="rId14"/>
    <p:sldId id="274" r:id="rId15"/>
    <p:sldId id="27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63D"/>
    <a:srgbClr val="2B343D"/>
    <a:srgbClr val="29333C"/>
    <a:srgbClr val="FF6600"/>
    <a:srgbClr val="8FCCEB"/>
    <a:srgbClr val="2A343D"/>
    <a:srgbClr val="2A353D"/>
    <a:srgbClr val="2A343C"/>
    <a:srgbClr val="C9DDDD"/>
    <a:srgbClr val="C3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517B7-1202-43ED-9CD6-0705A066A917}" v="269" dt="2022-02-03T08:31:52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43" autoAdjust="0"/>
  </p:normalViewPr>
  <p:slideViewPr>
    <p:cSldViewPr snapToGrid="0">
      <p:cViewPr varScale="1">
        <p:scale>
          <a:sx n="82" d="100"/>
          <a:sy n="82" d="100"/>
        </p:scale>
        <p:origin x="72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Ηλιάνα Ζαχαροπούλου" userId="79bbd646efc98e1a" providerId="LiveId" clId="{5523552B-F7D1-40A9-BE85-C6A93315E82C}"/>
    <pc:docChg chg="undo custSel addSld modSld">
      <pc:chgData name="Ηλιάνα Ζαχαροπούλου" userId="79bbd646efc98e1a" providerId="LiveId" clId="{5523552B-F7D1-40A9-BE85-C6A93315E82C}" dt="2022-02-03T17:54:26.683" v="302" actId="14100"/>
      <pc:docMkLst>
        <pc:docMk/>
      </pc:docMkLst>
      <pc:sldChg chg="modSp mod">
        <pc:chgData name="Ηλιάνα Ζαχαροπούλου" userId="79bbd646efc98e1a" providerId="LiveId" clId="{5523552B-F7D1-40A9-BE85-C6A93315E82C}" dt="2022-02-03T17:22:58.756" v="234" actId="207"/>
        <pc:sldMkLst>
          <pc:docMk/>
          <pc:sldMk cId="1746069680" sldId="256"/>
        </pc:sldMkLst>
        <pc:spChg chg="mod">
          <ac:chgData name="Ηλιάνα Ζαχαροπούλου" userId="79bbd646efc98e1a" providerId="LiveId" clId="{5523552B-F7D1-40A9-BE85-C6A93315E82C}" dt="2022-02-03T17:05:53.279" v="86" actId="1076"/>
          <ac:spMkLst>
            <pc:docMk/>
            <pc:sldMk cId="1746069680" sldId="256"/>
            <ac:spMk id="13" creationId="{7DB26A47-F47B-460A-BC00-B9614DE14E50}"/>
          </ac:spMkLst>
        </pc:spChg>
        <pc:spChg chg="mod">
          <ac:chgData name="Ηλιάνα Ζαχαροπούλου" userId="79bbd646efc98e1a" providerId="LiveId" clId="{5523552B-F7D1-40A9-BE85-C6A93315E82C}" dt="2022-02-03T17:22:58.756" v="234" actId="207"/>
          <ac:spMkLst>
            <pc:docMk/>
            <pc:sldMk cId="1746069680" sldId="256"/>
            <ac:spMk id="16" creationId="{9DE4590B-F71A-4EC1-B54B-9C37A8EA433F}"/>
          </ac:spMkLst>
        </pc:spChg>
        <pc:picChg chg="mod">
          <ac:chgData name="Ηλιάνα Ζαχαροπούλου" userId="79bbd646efc98e1a" providerId="LiveId" clId="{5523552B-F7D1-40A9-BE85-C6A93315E82C}" dt="2022-02-03T17:05:48.329" v="85" actId="14100"/>
          <ac:picMkLst>
            <pc:docMk/>
            <pc:sldMk cId="1746069680" sldId="256"/>
            <ac:picMk id="18" creationId="{1A92FB16-AE73-40DA-8B73-08EDD47DA279}"/>
          </ac:picMkLst>
        </pc:picChg>
        <pc:picChg chg="mod">
          <ac:chgData name="Ηλιάνα Ζαχαροπούλου" userId="79bbd646efc98e1a" providerId="LiveId" clId="{5523552B-F7D1-40A9-BE85-C6A93315E82C}" dt="2022-02-03T17:04:52.974" v="82" actId="1076"/>
          <ac:picMkLst>
            <pc:docMk/>
            <pc:sldMk cId="1746069680" sldId="256"/>
            <ac:picMk id="1030" creationId="{01F16C7B-F345-414A-9F6C-CB8443F9AD38}"/>
          </ac:picMkLst>
        </pc:picChg>
      </pc:sldChg>
      <pc:sldChg chg="addSp modSp mod">
        <pc:chgData name="Ηλιάνα Ζαχαροπούλου" userId="79bbd646efc98e1a" providerId="LiveId" clId="{5523552B-F7D1-40A9-BE85-C6A93315E82C}" dt="2022-02-03T17:10:31.402" v="117" actId="1076"/>
        <pc:sldMkLst>
          <pc:docMk/>
          <pc:sldMk cId="114080531" sldId="258"/>
        </pc:sldMkLst>
        <pc:spChg chg="mod">
          <ac:chgData name="Ηλιάνα Ζαχαροπούλου" userId="79bbd646efc98e1a" providerId="LiveId" clId="{5523552B-F7D1-40A9-BE85-C6A93315E82C}" dt="2022-02-03T17:10:00.156" v="110" actId="14100"/>
          <ac:spMkLst>
            <pc:docMk/>
            <pc:sldMk cId="114080531" sldId="258"/>
            <ac:spMk id="2" creationId="{512C19D2-59B7-427E-8B1D-F58B1243A808}"/>
          </ac:spMkLst>
        </pc:spChg>
        <pc:spChg chg="mod">
          <ac:chgData name="Ηλιάνα Ζαχαροπούλου" userId="79bbd646efc98e1a" providerId="LiveId" clId="{5523552B-F7D1-40A9-BE85-C6A93315E82C}" dt="2022-02-03T17:09:51.620" v="108" actId="1076"/>
          <ac:spMkLst>
            <pc:docMk/>
            <pc:sldMk cId="114080531" sldId="258"/>
            <ac:spMk id="3" creationId="{9833F460-7081-447E-A1CD-8F927B11747E}"/>
          </ac:spMkLst>
        </pc:spChg>
        <pc:spChg chg="add mod ord">
          <ac:chgData name="Ηλιάνα Ζαχαροπούλου" userId="79bbd646efc98e1a" providerId="LiveId" clId="{5523552B-F7D1-40A9-BE85-C6A93315E82C}" dt="2022-02-03T17:10:18.633" v="114" actId="167"/>
          <ac:spMkLst>
            <pc:docMk/>
            <pc:sldMk cId="114080531" sldId="258"/>
            <ac:spMk id="4" creationId="{6CA211D8-DDE3-4991-AC59-BD72674966BC}"/>
          </ac:spMkLst>
        </pc:spChg>
        <pc:spChg chg="mod">
          <ac:chgData name="Ηλιάνα Ζαχαροπούλου" userId="79bbd646efc98e1a" providerId="LiveId" clId="{5523552B-F7D1-40A9-BE85-C6A93315E82C}" dt="2022-02-03T17:10:26.342" v="115" actId="1076"/>
          <ac:spMkLst>
            <pc:docMk/>
            <pc:sldMk cId="114080531" sldId="258"/>
            <ac:spMk id="8" creationId="{CB4D8EF8-D17E-4E73-A705-EDE040975C0E}"/>
          </ac:spMkLst>
        </pc:spChg>
        <pc:spChg chg="mod">
          <ac:chgData name="Ηλιάνα Ζαχαροπούλου" userId="79bbd646efc98e1a" providerId="LiveId" clId="{5523552B-F7D1-40A9-BE85-C6A93315E82C}" dt="2022-02-03T17:09:48.364" v="107" actId="1076"/>
          <ac:spMkLst>
            <pc:docMk/>
            <pc:sldMk cId="114080531" sldId="258"/>
            <ac:spMk id="14" creationId="{238D64A5-E1D2-4C26-B2DB-059F8299A43C}"/>
          </ac:spMkLst>
        </pc:spChg>
        <pc:picChg chg="mod">
          <ac:chgData name="Ηλιάνα Ζαχαροπούλου" userId="79bbd646efc98e1a" providerId="LiveId" clId="{5523552B-F7D1-40A9-BE85-C6A93315E82C}" dt="2022-02-03T17:10:05.760" v="111" actId="1076"/>
          <ac:picMkLst>
            <pc:docMk/>
            <pc:sldMk cId="114080531" sldId="258"/>
            <ac:picMk id="4098" creationId="{3437CD60-F0AC-4624-BB0E-6CAC79ED4479}"/>
          </ac:picMkLst>
        </pc:picChg>
        <pc:picChg chg="mod">
          <ac:chgData name="Ηλιάνα Ζαχαροπούλου" userId="79bbd646efc98e1a" providerId="LiveId" clId="{5523552B-F7D1-40A9-BE85-C6A93315E82C}" dt="2022-02-03T17:10:31.402" v="117" actId="1076"/>
          <ac:picMkLst>
            <pc:docMk/>
            <pc:sldMk cId="114080531" sldId="258"/>
            <ac:picMk id="4100" creationId="{FB2E3DEB-157E-491E-A811-5EE7072F12BF}"/>
          </ac:picMkLst>
        </pc:picChg>
      </pc:sldChg>
      <pc:sldChg chg="modSp mod">
        <pc:chgData name="Ηλιάνα Ζαχαροπούλου" userId="79bbd646efc98e1a" providerId="LiveId" clId="{5523552B-F7D1-40A9-BE85-C6A93315E82C}" dt="2022-02-03T17:12:39.936" v="136" actId="2711"/>
        <pc:sldMkLst>
          <pc:docMk/>
          <pc:sldMk cId="4085342464" sldId="259"/>
        </pc:sldMkLst>
        <pc:spChg chg="mod">
          <ac:chgData name="Ηλιάνα Ζαχαροπούλου" userId="79bbd646efc98e1a" providerId="LiveId" clId="{5523552B-F7D1-40A9-BE85-C6A93315E82C}" dt="2022-02-03T17:12:39.936" v="136" actId="2711"/>
          <ac:spMkLst>
            <pc:docMk/>
            <pc:sldMk cId="4085342464" sldId="259"/>
            <ac:spMk id="8" creationId="{D10401EF-AB56-49FA-B173-5B2DA761654A}"/>
          </ac:spMkLst>
        </pc:spChg>
        <pc:spChg chg="mod">
          <ac:chgData name="Ηλιάνα Ζαχαροπούλου" userId="79bbd646efc98e1a" providerId="LiveId" clId="{5523552B-F7D1-40A9-BE85-C6A93315E82C}" dt="2022-02-03T17:11:15.038" v="124" actId="1076"/>
          <ac:spMkLst>
            <pc:docMk/>
            <pc:sldMk cId="4085342464" sldId="259"/>
            <ac:spMk id="9" creationId="{BE52B6ED-6FBC-4FA2-834E-22D4A7A5EE96}"/>
          </ac:spMkLst>
        </pc:spChg>
        <pc:picChg chg="mod">
          <ac:chgData name="Ηλιάνα Ζαχαροπούλου" userId="79bbd646efc98e1a" providerId="LiveId" clId="{5523552B-F7D1-40A9-BE85-C6A93315E82C}" dt="2022-02-03T17:10:45.986" v="120" actId="1076"/>
          <ac:picMkLst>
            <pc:docMk/>
            <pc:sldMk cId="4085342464" sldId="259"/>
            <ac:picMk id="6" creationId="{83B6734D-1814-4731-97D9-F649D6A173B5}"/>
          </ac:picMkLst>
        </pc:picChg>
      </pc:sldChg>
      <pc:sldChg chg="modSp mod">
        <pc:chgData name="Ηλιάνα Ζαχαροπούλου" userId="79bbd646efc98e1a" providerId="LiveId" clId="{5523552B-F7D1-40A9-BE85-C6A93315E82C}" dt="2022-02-03T17:19:31.031" v="232" actId="208"/>
        <pc:sldMkLst>
          <pc:docMk/>
          <pc:sldMk cId="1413804597" sldId="260"/>
        </pc:sldMkLst>
        <pc:spChg chg="mod">
          <ac:chgData name="Ηλιάνα Ζαχαροπούλου" userId="79bbd646efc98e1a" providerId="LiveId" clId="{5523552B-F7D1-40A9-BE85-C6A93315E82C}" dt="2022-02-03T17:19:31.031" v="232" actId="208"/>
          <ac:spMkLst>
            <pc:docMk/>
            <pc:sldMk cId="1413804597" sldId="260"/>
            <ac:spMk id="2" creationId="{7DADA1EC-37CB-4944-A02E-AD04F48A1133}"/>
          </ac:spMkLst>
        </pc:spChg>
        <pc:spChg chg="mod">
          <ac:chgData name="Ηλιάνα Ζαχαροπούλου" userId="79bbd646efc98e1a" providerId="LiveId" clId="{5523552B-F7D1-40A9-BE85-C6A93315E82C}" dt="2022-02-03T17:14:16.600" v="170" actId="1076"/>
          <ac:spMkLst>
            <pc:docMk/>
            <pc:sldMk cId="1413804597" sldId="260"/>
            <ac:spMk id="5" creationId="{7F6BF2BD-180B-4693-AD7D-A0E7697C4C0A}"/>
          </ac:spMkLst>
        </pc:spChg>
        <pc:spChg chg="mod">
          <ac:chgData name="Ηλιάνα Ζαχαροπούλου" userId="79bbd646efc98e1a" providerId="LiveId" clId="{5523552B-F7D1-40A9-BE85-C6A93315E82C}" dt="2022-02-03T17:13:02.914" v="140" actId="2711"/>
          <ac:spMkLst>
            <pc:docMk/>
            <pc:sldMk cId="1413804597" sldId="260"/>
            <ac:spMk id="9" creationId="{BE52B6ED-6FBC-4FA2-834E-22D4A7A5EE96}"/>
          </ac:spMkLst>
        </pc:spChg>
        <pc:picChg chg="mod">
          <ac:chgData name="Ηλιάνα Ζαχαροπούλου" userId="79bbd646efc98e1a" providerId="LiveId" clId="{5523552B-F7D1-40A9-BE85-C6A93315E82C}" dt="2022-02-03T17:13:53.292" v="165" actId="1076"/>
          <ac:picMkLst>
            <pc:docMk/>
            <pc:sldMk cId="1413804597" sldId="260"/>
            <ac:picMk id="4" creationId="{9A7B917F-FDDB-44EC-B7B1-F4DBCAAB5241}"/>
          </ac:picMkLst>
        </pc:picChg>
        <pc:picChg chg="mod">
          <ac:chgData name="Ηλιάνα Ζαχαροπούλου" userId="79bbd646efc98e1a" providerId="LiveId" clId="{5523552B-F7D1-40A9-BE85-C6A93315E82C}" dt="2022-02-03T17:14:25.208" v="171" actId="14100"/>
          <ac:picMkLst>
            <pc:docMk/>
            <pc:sldMk cId="1413804597" sldId="260"/>
            <ac:picMk id="6146" creationId="{C258F08A-249B-453C-A903-D4E67A0C9F9E}"/>
          </ac:picMkLst>
        </pc:picChg>
      </pc:sldChg>
      <pc:sldChg chg="addSp modSp mod">
        <pc:chgData name="Ηλιάνα Ζαχαροπούλου" userId="79bbd646efc98e1a" providerId="LiveId" clId="{5523552B-F7D1-40A9-BE85-C6A93315E82C}" dt="2022-02-03T17:12:09.480" v="134" actId="404"/>
        <pc:sldMkLst>
          <pc:docMk/>
          <pc:sldMk cId="3077101565" sldId="261"/>
        </pc:sldMkLst>
        <pc:spChg chg="mod">
          <ac:chgData name="Ηλιάνα Ζαχαροπούλου" userId="79bbd646efc98e1a" providerId="LiveId" clId="{5523552B-F7D1-40A9-BE85-C6A93315E82C}" dt="2022-02-03T17:12:09.480" v="134" actId="404"/>
          <ac:spMkLst>
            <pc:docMk/>
            <pc:sldMk cId="3077101565" sldId="261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08:04.819" v="92" actId="167"/>
          <ac:spMkLst>
            <pc:docMk/>
            <pc:sldMk cId="3077101565" sldId="261"/>
            <ac:spMk id="3" creationId="{BDEE0286-40FD-43E8-8C84-EAFE3552505A}"/>
          </ac:spMkLst>
        </pc:spChg>
      </pc:sldChg>
      <pc:sldChg chg="addSp modSp mod">
        <pc:chgData name="Ηλιάνα Ζαχαροπούλου" userId="79bbd646efc98e1a" providerId="LiveId" clId="{5523552B-F7D1-40A9-BE85-C6A93315E82C}" dt="2022-02-03T17:12:25.792" v="135" actId="2711"/>
        <pc:sldMkLst>
          <pc:docMk/>
          <pc:sldMk cId="348295116" sldId="262"/>
        </pc:sldMkLst>
        <pc:spChg chg="mod">
          <ac:chgData name="Ηλιάνα Ζαχαροπούλου" userId="79bbd646efc98e1a" providerId="LiveId" clId="{5523552B-F7D1-40A9-BE85-C6A93315E82C}" dt="2022-02-03T17:12:25.792" v="135" actId="2711"/>
          <ac:spMkLst>
            <pc:docMk/>
            <pc:sldMk cId="348295116" sldId="262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09:23.575" v="105" actId="167"/>
          <ac:spMkLst>
            <pc:docMk/>
            <pc:sldMk cId="348295116" sldId="262"/>
            <ac:spMk id="3" creationId="{9F441F9C-27D3-42DD-A6C9-76CB0A2FB595}"/>
          </ac:spMkLst>
        </pc:spChg>
      </pc:sldChg>
      <pc:sldChg chg="addSp modSp mod">
        <pc:chgData name="Ηλιάνα Ζαχαροπούλου" userId="79bbd646efc98e1a" providerId="LiveId" clId="{5523552B-F7D1-40A9-BE85-C6A93315E82C}" dt="2022-02-03T17:12:47.948" v="137" actId="2711"/>
        <pc:sldMkLst>
          <pc:docMk/>
          <pc:sldMk cId="1230316071" sldId="263"/>
        </pc:sldMkLst>
        <pc:spChg chg="mod">
          <ac:chgData name="Ηλιάνα Ζαχαροπούλου" userId="79bbd646efc98e1a" providerId="LiveId" clId="{5523552B-F7D1-40A9-BE85-C6A93315E82C}" dt="2022-02-03T17:12:47.948" v="137" actId="2711"/>
          <ac:spMkLst>
            <pc:docMk/>
            <pc:sldMk cId="1230316071" sldId="263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11:35.593" v="128" actId="167"/>
          <ac:spMkLst>
            <pc:docMk/>
            <pc:sldMk cId="1230316071" sldId="263"/>
            <ac:spMk id="3" creationId="{7D2ACCC6-5E4B-43ED-B465-324A664BA2C9}"/>
          </ac:spMkLst>
        </pc:spChg>
      </pc:sldChg>
      <pc:sldChg chg="addSp modSp mod">
        <pc:chgData name="Ηλιάνα Ζαχαροπούλου" userId="79bbd646efc98e1a" providerId="LiveId" clId="{5523552B-F7D1-40A9-BE85-C6A93315E82C}" dt="2022-02-03T17:15:15.571" v="181" actId="1076"/>
        <pc:sldMkLst>
          <pc:docMk/>
          <pc:sldMk cId="113184775" sldId="264"/>
        </pc:sldMkLst>
        <pc:spChg chg="mod">
          <ac:chgData name="Ηλιάνα Ζαχαροπούλου" userId="79bbd646efc98e1a" providerId="LiveId" clId="{5523552B-F7D1-40A9-BE85-C6A93315E82C}" dt="2022-02-03T17:15:15.571" v="181" actId="1076"/>
          <ac:spMkLst>
            <pc:docMk/>
            <pc:sldMk cId="113184775" sldId="264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14:45.753" v="175" actId="167"/>
          <ac:spMkLst>
            <pc:docMk/>
            <pc:sldMk cId="113184775" sldId="264"/>
            <ac:spMk id="3" creationId="{210A4724-B6A1-433C-A858-7502FAC3A514}"/>
          </ac:spMkLst>
        </pc:spChg>
      </pc:sldChg>
      <pc:sldChg chg="addSp modSp mod">
        <pc:chgData name="Ηλιάνα Ζαχαροπούλου" userId="79bbd646efc98e1a" providerId="LiveId" clId="{5523552B-F7D1-40A9-BE85-C6A93315E82C}" dt="2022-02-03T17:16:51.557" v="199" actId="207"/>
        <pc:sldMkLst>
          <pc:docMk/>
          <pc:sldMk cId="695500705" sldId="265"/>
        </pc:sldMkLst>
        <pc:spChg chg="mod">
          <ac:chgData name="Ηλιάνα Ζαχαροπούλου" userId="79bbd646efc98e1a" providerId="LiveId" clId="{5523552B-F7D1-40A9-BE85-C6A93315E82C}" dt="2022-02-03T17:16:51.557" v="199" actId="207"/>
          <ac:spMkLst>
            <pc:docMk/>
            <pc:sldMk cId="695500705" sldId="265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16:28.700" v="194" actId="167"/>
          <ac:spMkLst>
            <pc:docMk/>
            <pc:sldMk cId="695500705" sldId="265"/>
            <ac:spMk id="3" creationId="{9017E774-F4A1-4C40-9698-3544A7FBF670}"/>
          </ac:spMkLst>
        </pc:spChg>
      </pc:sldChg>
      <pc:sldChg chg="modSp mod">
        <pc:chgData name="Ηλιάνα Ζαχαροπούλου" userId="79bbd646efc98e1a" providerId="LiveId" clId="{5523552B-F7D1-40A9-BE85-C6A93315E82C}" dt="2022-02-03T17:16:05.426" v="189" actId="2711"/>
        <pc:sldMkLst>
          <pc:docMk/>
          <pc:sldMk cId="3638022626" sldId="266"/>
        </pc:sldMkLst>
        <pc:spChg chg="mod">
          <ac:chgData name="Ηλιάνα Ζαχαροπούλου" userId="79bbd646efc98e1a" providerId="LiveId" clId="{5523552B-F7D1-40A9-BE85-C6A93315E82C}" dt="2022-02-03T17:15:39.770" v="184" actId="207"/>
          <ac:spMkLst>
            <pc:docMk/>
            <pc:sldMk cId="3638022626" sldId="266"/>
            <ac:spMk id="5" creationId="{1A535A4C-4CEB-4DC8-880A-2BD95484B9FC}"/>
          </ac:spMkLst>
        </pc:spChg>
        <pc:spChg chg="mod">
          <ac:chgData name="Ηλιάνα Ζαχαροπούλου" userId="79bbd646efc98e1a" providerId="LiveId" clId="{5523552B-F7D1-40A9-BE85-C6A93315E82C}" dt="2022-02-03T17:16:05.426" v="189" actId="2711"/>
          <ac:spMkLst>
            <pc:docMk/>
            <pc:sldMk cId="3638022626" sldId="266"/>
            <ac:spMk id="9" creationId="{BE52B6ED-6FBC-4FA2-834E-22D4A7A5EE96}"/>
          </ac:spMkLst>
        </pc:spChg>
        <pc:picChg chg="mod">
          <ac:chgData name="Ηλιάνα Ζαχαροπούλου" userId="79bbd646efc98e1a" providerId="LiveId" clId="{5523552B-F7D1-40A9-BE85-C6A93315E82C}" dt="2022-02-03T17:15:52.106" v="186" actId="1076"/>
          <ac:picMkLst>
            <pc:docMk/>
            <pc:sldMk cId="3638022626" sldId="266"/>
            <ac:picMk id="2" creationId="{FC22FE2F-B6DB-43DD-895F-B1142375D638}"/>
          </ac:picMkLst>
        </pc:picChg>
        <pc:picChg chg="mod">
          <ac:chgData name="Ηλιάνα Ζαχαροπούλου" userId="79bbd646efc98e1a" providerId="LiveId" clId="{5523552B-F7D1-40A9-BE85-C6A93315E82C}" dt="2022-02-03T17:15:43.364" v="185" actId="1076"/>
          <ac:picMkLst>
            <pc:docMk/>
            <pc:sldMk cId="3638022626" sldId="266"/>
            <ac:picMk id="3" creationId="{B0CA9999-E41D-4CB4-A511-03F54CBE3AA9}"/>
          </ac:picMkLst>
        </pc:picChg>
      </pc:sldChg>
      <pc:sldChg chg="modSp mod">
        <pc:chgData name="Ηλιάνα Ζαχαροπούλου" userId="79bbd646efc98e1a" providerId="LiveId" clId="{5523552B-F7D1-40A9-BE85-C6A93315E82C}" dt="2022-02-03T17:17:53.128" v="212" actId="2711"/>
        <pc:sldMkLst>
          <pc:docMk/>
          <pc:sldMk cId="2559034486" sldId="269"/>
        </pc:sldMkLst>
        <pc:spChg chg="mod">
          <ac:chgData name="Ηλιάνα Ζαχαροπούλου" userId="79bbd646efc98e1a" providerId="LiveId" clId="{5523552B-F7D1-40A9-BE85-C6A93315E82C}" dt="2022-02-03T17:17:53.128" v="212" actId="2711"/>
          <ac:spMkLst>
            <pc:docMk/>
            <pc:sldMk cId="2559034486" sldId="269"/>
            <ac:spMk id="2" creationId="{65DA8CB2-218D-45F6-B5C9-631AAA884AEF}"/>
          </ac:spMkLst>
        </pc:spChg>
        <pc:spChg chg="mod">
          <ac:chgData name="Ηλιάνα Ζαχαροπούλου" userId="79bbd646efc98e1a" providerId="LiveId" clId="{5523552B-F7D1-40A9-BE85-C6A93315E82C}" dt="2022-02-03T17:17:33.511" v="207" actId="114"/>
          <ac:spMkLst>
            <pc:docMk/>
            <pc:sldMk cId="2559034486" sldId="269"/>
            <ac:spMk id="5" creationId="{B78B2D26-A1BE-40EE-B5F2-162550EAAECF}"/>
          </ac:spMkLst>
        </pc:spChg>
        <pc:picChg chg="mod">
          <ac:chgData name="Ηλιάνα Ζαχαροπούλου" userId="79bbd646efc98e1a" providerId="LiveId" clId="{5523552B-F7D1-40A9-BE85-C6A93315E82C}" dt="2022-02-03T17:17:42.241" v="210" actId="1076"/>
          <ac:picMkLst>
            <pc:docMk/>
            <pc:sldMk cId="2559034486" sldId="269"/>
            <ac:picMk id="3" creationId="{A916C1A9-FE1F-4838-A203-DF284F4CC671}"/>
          </ac:picMkLst>
        </pc:picChg>
      </pc:sldChg>
      <pc:sldChg chg="addSp modSp mod">
        <pc:chgData name="Ηλιάνα Ζαχαροπούλου" userId="79bbd646efc98e1a" providerId="LiveId" clId="{5523552B-F7D1-40A9-BE85-C6A93315E82C}" dt="2022-02-03T17:18:29.101" v="220" actId="207"/>
        <pc:sldMkLst>
          <pc:docMk/>
          <pc:sldMk cId="936663756" sldId="270"/>
        </pc:sldMkLst>
        <pc:spChg chg="mod">
          <ac:chgData name="Ηλιάνα Ζαχαροπούλου" userId="79bbd646efc98e1a" providerId="LiveId" clId="{5523552B-F7D1-40A9-BE85-C6A93315E82C}" dt="2022-02-03T17:18:29.101" v="220" actId="207"/>
          <ac:spMkLst>
            <pc:docMk/>
            <pc:sldMk cId="936663756" sldId="270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18:13.319" v="216" actId="167"/>
          <ac:spMkLst>
            <pc:docMk/>
            <pc:sldMk cId="936663756" sldId="270"/>
            <ac:spMk id="3" creationId="{8F47E30E-2A07-47F7-B258-F4D138F7DC51}"/>
          </ac:spMkLst>
        </pc:spChg>
      </pc:sldChg>
      <pc:sldChg chg="addSp modSp mod">
        <pc:chgData name="Ηλιάνα Ζαχαροπούλου" userId="79bbd646efc98e1a" providerId="LiveId" clId="{5523552B-F7D1-40A9-BE85-C6A93315E82C}" dt="2022-02-03T17:19:03.245" v="228" actId="167"/>
        <pc:sldMkLst>
          <pc:docMk/>
          <pc:sldMk cId="1718754318" sldId="271"/>
        </pc:sldMkLst>
        <pc:spChg chg="add mod ord">
          <ac:chgData name="Ηλιάνα Ζαχαροπούλου" userId="79bbd646efc98e1a" providerId="LiveId" clId="{5523552B-F7D1-40A9-BE85-C6A93315E82C}" dt="2022-02-03T17:19:03.245" v="228" actId="167"/>
          <ac:spMkLst>
            <pc:docMk/>
            <pc:sldMk cId="1718754318" sldId="271"/>
            <ac:spMk id="2" creationId="{2823356C-542D-4D56-AA03-DE09F58DAD1D}"/>
          </ac:spMkLst>
        </pc:spChg>
        <pc:spChg chg="mod">
          <ac:chgData name="Ηλιάνα Ζαχαροπούλου" userId="79bbd646efc98e1a" providerId="LiveId" clId="{5523552B-F7D1-40A9-BE85-C6A93315E82C}" dt="2022-02-03T17:18:54.824" v="225" actId="1076"/>
          <ac:spMkLst>
            <pc:docMk/>
            <pc:sldMk cId="1718754318" sldId="271"/>
            <ac:spMk id="6" creationId="{939DCB84-E373-4792-91FB-62B0279530FF}"/>
          </ac:spMkLst>
        </pc:spChg>
      </pc:sldChg>
      <pc:sldChg chg="addSp delSp modSp add mod">
        <pc:chgData name="Ηλιάνα Ζαχαροπούλου" userId="79bbd646efc98e1a" providerId="LiveId" clId="{5523552B-F7D1-40A9-BE85-C6A93315E82C}" dt="2022-02-03T17:53:48.220" v="295" actId="14100"/>
        <pc:sldMkLst>
          <pc:docMk/>
          <pc:sldMk cId="582584602" sldId="272"/>
        </pc:sldMkLst>
        <pc:spChg chg="mod">
          <ac:chgData name="Ηλιάνα Ζαχαροπούλου" userId="79bbd646efc98e1a" providerId="LiveId" clId="{5523552B-F7D1-40A9-BE85-C6A93315E82C}" dt="2022-02-03T17:53:00.916" v="282" actId="20577"/>
          <ac:spMkLst>
            <pc:docMk/>
            <pc:sldMk cId="582584602" sldId="272"/>
            <ac:spMk id="2" creationId="{65DA8CB2-218D-45F6-B5C9-631AAA884AEF}"/>
          </ac:spMkLst>
        </pc:spChg>
        <pc:spChg chg="add mod ord">
          <ac:chgData name="Ηλιάνα Ζαχαροπούλου" userId="79bbd646efc98e1a" providerId="LiveId" clId="{5523552B-F7D1-40A9-BE85-C6A93315E82C}" dt="2022-02-03T17:51:56.559" v="269" actId="167"/>
          <ac:spMkLst>
            <pc:docMk/>
            <pc:sldMk cId="582584602" sldId="272"/>
            <ac:spMk id="4" creationId="{6BE5938A-8823-43BC-BEC5-1FF0DC6511E3}"/>
          </ac:spMkLst>
        </pc:spChg>
        <pc:spChg chg="del">
          <ac:chgData name="Ηλιάνα Ζαχαροπούλου" userId="79bbd646efc98e1a" providerId="LiveId" clId="{5523552B-F7D1-40A9-BE85-C6A93315E82C}" dt="2022-02-03T17:52:34.166" v="273" actId="478"/>
          <ac:spMkLst>
            <pc:docMk/>
            <pc:sldMk cId="582584602" sldId="272"/>
            <ac:spMk id="5" creationId="{B78B2D26-A1BE-40EE-B5F2-162550EAAECF}"/>
          </ac:spMkLst>
        </pc:spChg>
        <pc:picChg chg="del">
          <ac:chgData name="Ηλιάνα Ζαχαροπούλου" userId="79bbd646efc98e1a" providerId="LiveId" clId="{5523552B-F7D1-40A9-BE85-C6A93315E82C}" dt="2022-02-03T17:51:44.158" v="266" actId="478"/>
          <ac:picMkLst>
            <pc:docMk/>
            <pc:sldMk cId="582584602" sldId="272"/>
            <ac:picMk id="3" creationId="{A916C1A9-FE1F-4838-A203-DF284F4CC671}"/>
          </ac:picMkLst>
        </pc:picChg>
        <pc:picChg chg="add mod">
          <ac:chgData name="Ηλιάνα Ζαχαροπούλου" userId="79bbd646efc98e1a" providerId="LiveId" clId="{5523552B-F7D1-40A9-BE85-C6A93315E82C}" dt="2022-02-03T17:53:48.220" v="295" actId="14100"/>
          <ac:picMkLst>
            <pc:docMk/>
            <pc:sldMk cId="582584602" sldId="272"/>
            <ac:picMk id="7" creationId="{CC844B71-25F9-489C-B5ED-3E8A61EB90E9}"/>
          </ac:picMkLst>
        </pc:picChg>
      </pc:sldChg>
      <pc:sldChg chg="addSp delSp modSp add mod">
        <pc:chgData name="Ηλιάνα Ζαχαροπούλου" userId="79bbd646efc98e1a" providerId="LiveId" clId="{5523552B-F7D1-40A9-BE85-C6A93315E82C}" dt="2022-02-03T17:53:35.268" v="293" actId="1076"/>
        <pc:sldMkLst>
          <pc:docMk/>
          <pc:sldMk cId="604292903" sldId="273"/>
        </pc:sldMkLst>
        <pc:spChg chg="mod">
          <ac:chgData name="Ηλιάνα Ζαχαροπούλου" userId="79bbd646efc98e1a" providerId="LiveId" clId="{5523552B-F7D1-40A9-BE85-C6A93315E82C}" dt="2022-02-03T17:53:09.283" v="289" actId="20577"/>
          <ac:spMkLst>
            <pc:docMk/>
            <pc:sldMk cId="604292903" sldId="273"/>
            <ac:spMk id="2" creationId="{65DA8CB2-218D-45F6-B5C9-631AAA884AEF}"/>
          </ac:spMkLst>
        </pc:spChg>
        <pc:picChg chg="add mod">
          <ac:chgData name="Ηλιάνα Ζαχαροπούλου" userId="79bbd646efc98e1a" providerId="LiveId" clId="{5523552B-F7D1-40A9-BE85-C6A93315E82C}" dt="2022-02-03T17:53:35.268" v="293" actId="1076"/>
          <ac:picMkLst>
            <pc:docMk/>
            <pc:sldMk cId="604292903" sldId="273"/>
            <ac:picMk id="5" creationId="{0083AD73-C3F3-41B1-893C-CAD1052D7A7C}"/>
          </ac:picMkLst>
        </pc:picChg>
        <pc:picChg chg="del">
          <ac:chgData name="Ηλιάνα Ζαχαροπούλου" userId="79bbd646efc98e1a" providerId="LiveId" clId="{5523552B-F7D1-40A9-BE85-C6A93315E82C}" dt="2022-02-03T17:53:12.467" v="290" actId="478"/>
          <ac:picMkLst>
            <pc:docMk/>
            <pc:sldMk cId="604292903" sldId="273"/>
            <ac:picMk id="7" creationId="{CC844B71-25F9-489C-B5ED-3E8A61EB90E9}"/>
          </ac:picMkLst>
        </pc:picChg>
      </pc:sldChg>
      <pc:sldChg chg="addSp delSp modSp add mod">
        <pc:chgData name="Ηλιάνα Ζαχαροπούλου" userId="79bbd646efc98e1a" providerId="LiveId" clId="{5523552B-F7D1-40A9-BE85-C6A93315E82C}" dt="2022-02-03T17:54:26.683" v="302" actId="14100"/>
        <pc:sldMkLst>
          <pc:docMk/>
          <pc:sldMk cId="2044084423" sldId="274"/>
        </pc:sldMkLst>
        <pc:picChg chg="del">
          <ac:chgData name="Ηλιάνα Ζαχαροπούλου" userId="79bbd646efc98e1a" providerId="LiveId" clId="{5523552B-F7D1-40A9-BE85-C6A93315E82C}" dt="2022-02-03T17:54:13.251" v="297" actId="478"/>
          <ac:picMkLst>
            <pc:docMk/>
            <pc:sldMk cId="2044084423" sldId="274"/>
            <ac:picMk id="5" creationId="{0083AD73-C3F3-41B1-893C-CAD1052D7A7C}"/>
          </ac:picMkLst>
        </pc:picChg>
        <pc:picChg chg="add mod">
          <ac:chgData name="Ηλιάνα Ζαχαροπούλου" userId="79bbd646efc98e1a" providerId="LiveId" clId="{5523552B-F7D1-40A9-BE85-C6A93315E82C}" dt="2022-02-03T17:54:26.683" v="302" actId="14100"/>
          <ac:picMkLst>
            <pc:docMk/>
            <pc:sldMk cId="2044084423" sldId="274"/>
            <ac:picMk id="6" creationId="{71DF8CFD-08D0-43B9-AE5A-96627D9012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7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750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07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1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95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2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58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70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259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509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C54DFF8-06B9-4357-B3D1-6D9E1A804839}" type="datetimeFigureOut">
              <a:rPr lang="el-GR" smtClean="0"/>
              <a:t>4/2/2022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6601-0A46-4636-90A3-381314162B5C}" type="slidenum">
              <a:rPr lang="el-GR" smtClean="0"/>
              <a:t>‹#›</a:t>
            </a:fld>
            <a:endParaRPr lang="el-G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508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B26A47-F47B-460A-BC00-B9614DE14E50}"/>
              </a:ext>
            </a:extLst>
          </p:cNvPr>
          <p:cNvSpPr txBox="1"/>
          <p:nvPr/>
        </p:nvSpPr>
        <p:spPr>
          <a:xfrm>
            <a:off x="662660" y="59618"/>
            <a:ext cx="8691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Project Assignment: Melodica Business Intelligence Pipeline</a:t>
            </a:r>
            <a:endParaRPr lang="el-GR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4590B-F71A-4EC1-B54B-9C37A8EA433F}"/>
              </a:ext>
            </a:extLst>
          </p:cNvPr>
          <p:cNvSpPr txBox="1"/>
          <p:nvPr/>
        </p:nvSpPr>
        <p:spPr>
          <a:xfrm>
            <a:off x="8965191" y="2163240"/>
            <a:ext cx="36989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Developed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Iliana Zacharopoulou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(Electrical &amp; Computer Engineer, TUC)</a:t>
            </a:r>
            <a:endParaRPr lang="el-GR" sz="1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Dimitra Stroubakou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(Informatics &amp; Telecommunication, NKUA)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Anastasia Ntogramatzidou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(Tech Consultant @ 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Georgia Giannaki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(BSc Mathematics, NKUA)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Asimina Tzana</a:t>
            </a:r>
          </a:p>
          <a:p>
            <a:r>
              <a:rPr lang="en-US" sz="1200" dirty="0">
                <a:solidFill>
                  <a:srgbClr val="002060"/>
                </a:solidFill>
              </a:rPr>
              <a:t>       (MSc Data Science, UNIWA)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1A92FB16-AE73-40DA-8B73-08EDD47D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34" y="1549659"/>
            <a:ext cx="5038712" cy="4058887"/>
          </a:xfrm>
          <a:prstGeom prst="rect">
            <a:avLst/>
          </a:prstGeom>
        </p:spPr>
      </p:pic>
      <p:pic>
        <p:nvPicPr>
          <p:cNvPr id="1026" name="Picture 2" descr="Εικόνα">
            <a:extLst>
              <a:ext uri="{FF2B5EF4-FFF2-40B4-BE49-F238E27FC236}">
                <a16:creationId xmlns:a16="http://schemas.microsoft.com/office/drawing/2014/main" id="{CB3BBA3E-5E37-4BAB-A37B-9AE55F35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638" y="6332844"/>
            <a:ext cx="3695699" cy="5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Εικόνα">
            <a:extLst>
              <a:ext uri="{FF2B5EF4-FFF2-40B4-BE49-F238E27FC236}">
                <a16:creationId xmlns:a16="http://schemas.microsoft.com/office/drawing/2014/main" id="{F6A1229F-3F6D-4C42-B345-B56840A4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191" y="6308930"/>
            <a:ext cx="3179184" cy="5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Εικόνα">
            <a:extLst>
              <a:ext uri="{FF2B5EF4-FFF2-40B4-BE49-F238E27FC236}">
                <a16:creationId xmlns:a16="http://schemas.microsoft.com/office/drawing/2014/main" id="{01F16C7B-F345-414A-9F6C-CB8443F9A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91" y="6293964"/>
            <a:ext cx="648890" cy="5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7E774-F4A1-4C40-9698-3544A7FBF670}"/>
              </a:ext>
            </a:extLst>
          </p:cNvPr>
          <p:cNvSpPr txBox="1"/>
          <p:nvPr/>
        </p:nvSpPr>
        <p:spPr>
          <a:xfrm>
            <a:off x="2203770" y="3364860"/>
            <a:ext cx="519695" cy="369332"/>
          </a:xfrm>
          <a:prstGeom prst="rect">
            <a:avLst/>
          </a:prstGeom>
          <a:solidFill>
            <a:srgbClr val="2B34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03976" y="129155"/>
            <a:ext cx="107491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PRESENTATION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Introduction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Implementation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OLTP to Data Warehouse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Integration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 Analysis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SSAS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Bi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Conclusion &amp; Future 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75483" y="152181"/>
            <a:ext cx="10749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Analysis Services (SSAS)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916C1A9-FE1F-4838-A203-DF284F4C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83" y="1174247"/>
            <a:ext cx="7823643" cy="4870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8B2D26-A1BE-40EE-B5F2-162550EAAECF}"/>
              </a:ext>
            </a:extLst>
          </p:cNvPr>
          <p:cNvSpPr txBox="1"/>
          <p:nvPr/>
        </p:nvSpPr>
        <p:spPr>
          <a:xfrm>
            <a:off x="8945216" y="1142469"/>
            <a:ext cx="3246784" cy="3785652"/>
          </a:xfrm>
          <a:prstGeom prst="rect">
            <a:avLst/>
          </a:prstGeom>
          <a:noFill/>
          <a:ln w="127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Calculated Columns: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Total(quantity* unit_price)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Current ages of Employees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Age groups of Employees</a:t>
            </a:r>
            <a:endParaRPr kumimoji="0" lang="el-G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l-GR" sz="1600" dirty="0">
              <a:solidFill>
                <a:srgbClr val="002060"/>
              </a:solidFill>
              <a:latin typeface="Century Schoolbook" panose="020406040505050203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l-GR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Measures: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Sales per year (2009-2013)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Sum of bytes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Sum of milliseconds(converted to hours)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Sum of Tracks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Sum of Artists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Sum of Albums</a:t>
            </a:r>
          </a:p>
        </p:txBody>
      </p:sp>
    </p:spTree>
    <p:extLst>
      <p:ext uri="{BB962C8B-B14F-4D97-AF65-F5344CB8AC3E}">
        <p14:creationId xmlns:p14="http://schemas.microsoft.com/office/powerpoint/2010/main" val="255903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5938A-8823-43BC-BEC5-1FF0DC6511E3}"/>
              </a:ext>
            </a:extLst>
          </p:cNvPr>
          <p:cNvSpPr txBox="1"/>
          <p:nvPr/>
        </p:nvSpPr>
        <p:spPr>
          <a:xfrm>
            <a:off x="2207059" y="3213557"/>
            <a:ext cx="532852" cy="605214"/>
          </a:xfrm>
          <a:prstGeom prst="rect">
            <a:avLst/>
          </a:prstGeom>
          <a:solidFill>
            <a:srgbClr val="29333C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75483" y="152181"/>
            <a:ext cx="1074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rgbClr val="FF6600"/>
                </a:solidFill>
                <a:latin typeface="Arial" panose="020B0604020202020204"/>
              </a:rPr>
              <a:t>Power BI </a:t>
            </a:r>
            <a:r>
              <a:rPr lang="en-US" sz="2800" b="1" dirty="0">
                <a:solidFill>
                  <a:srgbClr val="FF6600"/>
                </a:solidFill>
                <a:latin typeface="Arial" panose="020B0604020202020204"/>
              </a:rPr>
              <a:t>(I)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1259631"/>
            <a:ext cx="7591661" cy="45130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258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5938A-8823-43BC-BEC5-1FF0DC6511E3}"/>
              </a:ext>
            </a:extLst>
          </p:cNvPr>
          <p:cNvSpPr txBox="1"/>
          <p:nvPr/>
        </p:nvSpPr>
        <p:spPr>
          <a:xfrm>
            <a:off x="2207059" y="3213557"/>
            <a:ext cx="532852" cy="605214"/>
          </a:xfrm>
          <a:prstGeom prst="rect">
            <a:avLst/>
          </a:prstGeom>
          <a:solidFill>
            <a:srgbClr val="29333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75483" y="152181"/>
            <a:ext cx="1074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BI (II)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1148304"/>
            <a:ext cx="7469932" cy="4436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429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E5938A-8823-43BC-BEC5-1FF0DC6511E3}"/>
              </a:ext>
            </a:extLst>
          </p:cNvPr>
          <p:cNvSpPr txBox="1"/>
          <p:nvPr/>
        </p:nvSpPr>
        <p:spPr>
          <a:xfrm>
            <a:off x="2207059" y="3213557"/>
            <a:ext cx="532852" cy="605214"/>
          </a:xfrm>
          <a:prstGeom prst="rect">
            <a:avLst/>
          </a:prstGeom>
          <a:solidFill>
            <a:srgbClr val="29333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l-G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75483" y="152181"/>
            <a:ext cx="1074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Power BI (III)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74" y="1121434"/>
            <a:ext cx="7624103" cy="4520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408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47E30E-2A07-47F7-B258-F4D138F7DC51}"/>
              </a:ext>
            </a:extLst>
          </p:cNvPr>
          <p:cNvSpPr txBox="1"/>
          <p:nvPr/>
        </p:nvSpPr>
        <p:spPr>
          <a:xfrm>
            <a:off x="2167588" y="3302365"/>
            <a:ext cx="460490" cy="378259"/>
          </a:xfrm>
          <a:prstGeom prst="rect">
            <a:avLst/>
          </a:prstGeom>
          <a:solidFill>
            <a:srgbClr val="2A34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13843" y="135734"/>
            <a:ext cx="107491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PRESENTATION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Introduction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Implementation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OLTP to Data Warehouse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Integration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Analysis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SSAS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Bi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Conclusion &amp; Future 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3356C-542D-4D56-AA03-DE09F58DAD1D}"/>
              </a:ext>
            </a:extLst>
          </p:cNvPr>
          <p:cNvSpPr txBox="1"/>
          <p:nvPr/>
        </p:nvSpPr>
        <p:spPr>
          <a:xfrm>
            <a:off x="2157721" y="3206978"/>
            <a:ext cx="588768" cy="496671"/>
          </a:xfrm>
          <a:prstGeom prst="rect">
            <a:avLst/>
          </a:prstGeom>
          <a:solidFill>
            <a:srgbClr val="2A34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DCB84-E373-4792-91FB-62B0279530FF}"/>
              </a:ext>
            </a:extLst>
          </p:cNvPr>
          <p:cNvSpPr txBox="1"/>
          <p:nvPr/>
        </p:nvSpPr>
        <p:spPr>
          <a:xfrm>
            <a:off x="1025962" y="101965"/>
            <a:ext cx="777596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Conclusion &amp; Future Work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5962" y="1177417"/>
            <a:ext cx="75918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Melodica Media corporation is capable of data driven decision making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Extra features such as Customers age group, gender and  VAT.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More entries in the database.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Predictions based on our data using machine learning algorithms.</a:t>
            </a:r>
          </a:p>
          <a:p>
            <a:pPr algn="just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8754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31DF2-96BE-421E-9728-D8A52F7740DC}"/>
              </a:ext>
            </a:extLst>
          </p:cNvPr>
          <p:cNvSpPr txBox="1"/>
          <p:nvPr/>
        </p:nvSpPr>
        <p:spPr>
          <a:xfrm>
            <a:off x="2101804" y="569033"/>
            <a:ext cx="726915" cy="736783"/>
          </a:xfrm>
          <a:prstGeom prst="rect">
            <a:avLst/>
          </a:prstGeom>
          <a:solidFill>
            <a:srgbClr val="2E36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FF216-6C33-4988-B2BA-3904E526BA8A}"/>
              </a:ext>
            </a:extLst>
          </p:cNvPr>
          <p:cNvSpPr txBox="1"/>
          <p:nvPr/>
        </p:nvSpPr>
        <p:spPr>
          <a:xfrm>
            <a:off x="3348413" y="2338394"/>
            <a:ext cx="4910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your attention!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101822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E0286-40FD-43E8-8C84-EAFE3552505A}"/>
              </a:ext>
            </a:extLst>
          </p:cNvPr>
          <p:cNvSpPr txBox="1"/>
          <p:nvPr/>
        </p:nvSpPr>
        <p:spPr>
          <a:xfrm>
            <a:off x="2174167" y="3325390"/>
            <a:ext cx="453911" cy="302607"/>
          </a:xfrm>
          <a:prstGeom prst="rect">
            <a:avLst/>
          </a:prstGeom>
          <a:solidFill>
            <a:srgbClr val="2A34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72281" y="218815"/>
            <a:ext cx="1074913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PRESENTATION OVERVIEW</a:t>
            </a:r>
          </a:p>
          <a:p>
            <a:endParaRPr lang="en-US" sz="2400" b="1" dirty="0">
              <a:solidFill>
                <a:srgbClr val="FF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 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OLTP to Data Warehouse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Integration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 Analysis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Conclusion &amp; Future 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41F9C-27D3-42DD-A6C9-76CB0A2FB595}"/>
              </a:ext>
            </a:extLst>
          </p:cNvPr>
          <p:cNvSpPr txBox="1"/>
          <p:nvPr/>
        </p:nvSpPr>
        <p:spPr>
          <a:xfrm>
            <a:off x="2220215" y="3216845"/>
            <a:ext cx="552587" cy="628239"/>
          </a:xfrm>
          <a:prstGeom prst="rect">
            <a:avLst/>
          </a:prstGeom>
          <a:solidFill>
            <a:srgbClr val="2A343C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92785" y="175205"/>
            <a:ext cx="107491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PRESENTATION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6600"/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Implementation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OLTP to Data Warehouse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Integration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Analysis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SSAS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Bi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Conclusion &amp; Future 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9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A211D8-DDE3-4991-AC59-BD72674966BC}"/>
              </a:ext>
            </a:extLst>
          </p:cNvPr>
          <p:cNvSpPr txBox="1"/>
          <p:nvPr/>
        </p:nvSpPr>
        <p:spPr>
          <a:xfrm>
            <a:off x="2026153" y="3226714"/>
            <a:ext cx="710469" cy="471427"/>
          </a:xfrm>
          <a:prstGeom prst="rect">
            <a:avLst/>
          </a:prstGeom>
          <a:solidFill>
            <a:srgbClr val="2A343C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C19D2-59B7-427E-8B1D-F58B1243A808}"/>
              </a:ext>
            </a:extLst>
          </p:cNvPr>
          <p:cNvSpPr txBox="1"/>
          <p:nvPr/>
        </p:nvSpPr>
        <p:spPr>
          <a:xfrm>
            <a:off x="990225" y="934914"/>
            <a:ext cx="794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Melodica Media Corp. is a multinational company headquartered in California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…operates the namesake Melodica online music store.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3F460-7081-447E-A1CD-8F927B11747E}"/>
              </a:ext>
            </a:extLst>
          </p:cNvPr>
          <p:cNvSpPr txBox="1"/>
          <p:nvPr/>
        </p:nvSpPr>
        <p:spPr>
          <a:xfrm>
            <a:off x="1039117" y="129601"/>
            <a:ext cx="1056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Melodica Media Corporation</a:t>
            </a:r>
            <a:endParaRPr lang="el-GR" sz="2800" b="1" dirty="0">
              <a:solidFill>
                <a:srgbClr val="FF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D64A5-E1D2-4C26-B2DB-059F8299A43C}"/>
              </a:ext>
            </a:extLst>
          </p:cNvPr>
          <p:cNvSpPr txBox="1"/>
          <p:nvPr/>
        </p:nvSpPr>
        <p:spPr>
          <a:xfrm>
            <a:off x="1013249" y="26366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Project Scope</a:t>
            </a:r>
            <a:endParaRPr lang="el-GR" sz="2800" b="1" dirty="0">
              <a:solidFill>
                <a:srgbClr val="FF6600"/>
              </a:solidFill>
            </a:endParaRPr>
          </a:p>
        </p:txBody>
      </p:sp>
      <p:pic>
        <p:nvPicPr>
          <p:cNvPr id="4098" name="Picture 2" descr="Εικόνα">
            <a:extLst>
              <a:ext uri="{FF2B5EF4-FFF2-40B4-BE49-F238E27FC236}">
                <a16:creationId xmlns:a16="http://schemas.microsoft.com/office/drawing/2014/main" id="{3437CD60-F0AC-4624-BB0E-6CAC79ED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16" y="1094711"/>
            <a:ext cx="2890601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4D8EF8-D17E-4E73-A705-EDE040975C0E}"/>
              </a:ext>
            </a:extLst>
          </p:cNvPr>
          <p:cNvSpPr txBox="1"/>
          <p:nvPr/>
        </p:nvSpPr>
        <p:spPr>
          <a:xfrm>
            <a:off x="990225" y="3346244"/>
            <a:ext cx="802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Creation of a business intelligence pipeline to analyze track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Support the company’s decision-making process.</a:t>
            </a:r>
            <a:endParaRPr lang="el-GR" dirty="0"/>
          </a:p>
        </p:txBody>
      </p:sp>
      <p:pic>
        <p:nvPicPr>
          <p:cNvPr id="4100" name="Picture 4" descr="Εικόνα">
            <a:extLst>
              <a:ext uri="{FF2B5EF4-FFF2-40B4-BE49-F238E27FC236}">
                <a16:creationId xmlns:a16="http://schemas.microsoft.com/office/drawing/2014/main" id="{FB2E3DEB-157E-491E-A811-5EE7072F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79" y="5010193"/>
            <a:ext cx="6739126" cy="12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52B6ED-6FBC-4FA2-834E-22D4A7A5EE96}"/>
              </a:ext>
            </a:extLst>
          </p:cNvPr>
          <p:cNvSpPr txBox="1"/>
          <p:nvPr/>
        </p:nvSpPr>
        <p:spPr>
          <a:xfrm>
            <a:off x="979911" y="34157"/>
            <a:ext cx="1056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Chinook Database Schema </a:t>
            </a:r>
            <a:endParaRPr lang="el-GR" sz="2800" b="1" dirty="0">
              <a:solidFill>
                <a:srgbClr val="FF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4BC2F-6355-4675-8F8C-AB121CCD94A5}"/>
              </a:ext>
            </a:extLst>
          </p:cNvPr>
          <p:cNvSpPr txBox="1"/>
          <p:nvPr/>
        </p:nvSpPr>
        <p:spPr>
          <a:xfrm>
            <a:off x="640800" y="990000"/>
            <a:ext cx="3013200" cy="32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3B6734D-1814-4731-97D9-F649D6A1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3" y="647974"/>
            <a:ext cx="8608228" cy="6035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401EF-AB56-49FA-B173-5B2DA761654A}"/>
              </a:ext>
            </a:extLst>
          </p:cNvPr>
          <p:cNvSpPr txBox="1"/>
          <p:nvPr/>
        </p:nvSpPr>
        <p:spPr>
          <a:xfrm>
            <a:off x="9022480" y="1592269"/>
            <a:ext cx="3084000" cy="353943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2060"/>
                </a:solidFill>
                <a:effectLst/>
              </a:rPr>
              <a:t>The database contains data about the songs sold by the Melodica company.</a:t>
            </a:r>
            <a:endParaRPr lang="el-GR" sz="1400" b="0" i="0" dirty="0">
              <a:solidFill>
                <a:srgbClr val="00206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2060"/>
                </a:solidFill>
                <a:effectLst/>
              </a:rPr>
              <a:t>Each song (Track) has an Album and each album has an Artist </a:t>
            </a:r>
            <a:endParaRPr lang="el-GR" sz="1400" b="0" i="0" dirty="0">
              <a:solidFill>
                <a:srgbClr val="00206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2060"/>
                </a:solidFill>
                <a:effectLst/>
              </a:rPr>
              <a:t>A sale is represented by an Invoice and each invoice can include multiples of the same</a:t>
            </a:r>
            <a:r>
              <a:rPr lang="el-GR" sz="1400" b="0" i="0" dirty="0">
                <a:solidFill>
                  <a:srgbClr val="002060"/>
                </a:solidFill>
                <a:effectLst/>
              </a:rPr>
              <a:t>/</a:t>
            </a:r>
            <a:r>
              <a:rPr lang="en-US" sz="1400" b="0" i="0" dirty="0">
                <a:solidFill>
                  <a:srgbClr val="002060"/>
                </a:solidFill>
                <a:effectLst/>
              </a:rPr>
              <a:t>different track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2060"/>
                </a:solidFill>
                <a:effectLst/>
              </a:rPr>
              <a:t>Each Invoice is produced for a Customer, who is also assigned an Employee as a support representative.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4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2ACCC6-5E4B-43ED-B465-324A664BA2C9}"/>
              </a:ext>
            </a:extLst>
          </p:cNvPr>
          <p:cNvSpPr txBox="1"/>
          <p:nvPr/>
        </p:nvSpPr>
        <p:spPr>
          <a:xfrm>
            <a:off x="2078780" y="3325390"/>
            <a:ext cx="697312" cy="369332"/>
          </a:xfrm>
          <a:prstGeom prst="rect">
            <a:avLst/>
          </a:prstGeom>
          <a:solidFill>
            <a:srgbClr val="2A35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66471" y="155470"/>
            <a:ext cx="107491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PRESENTATION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Introduction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Implementation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OLTP to Data Warehouse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Integration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Analysis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SSAS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Bi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Conclusion &amp; Future 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31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52B6ED-6FBC-4FA2-834E-22D4A7A5EE96}"/>
              </a:ext>
            </a:extLst>
          </p:cNvPr>
          <p:cNvSpPr txBox="1"/>
          <p:nvPr/>
        </p:nvSpPr>
        <p:spPr>
          <a:xfrm>
            <a:off x="1055564" y="48056"/>
            <a:ext cx="7743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Data Warehouse (Star) Schema 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146" name="Picture 2" descr="Εικόνα">
            <a:extLst>
              <a:ext uri="{FF2B5EF4-FFF2-40B4-BE49-F238E27FC236}">
                <a16:creationId xmlns:a16="http://schemas.microsoft.com/office/drawing/2014/main" id="{C258F08A-249B-453C-A903-D4E67A0C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8" y="649547"/>
            <a:ext cx="7877928" cy="61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ADA1EC-37CB-4944-A02E-AD04F48A1133}"/>
              </a:ext>
            </a:extLst>
          </p:cNvPr>
          <p:cNvSpPr txBox="1"/>
          <p:nvPr/>
        </p:nvSpPr>
        <p:spPr>
          <a:xfrm>
            <a:off x="8948841" y="2389921"/>
            <a:ext cx="3243159" cy="1846659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</a:rPr>
              <a:t>Implemented ETL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Retention of historical values for Customer’s table, using SCD type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Incremental loading of new rows for the fact table.</a:t>
            </a:r>
            <a:endParaRPr lang="el-G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0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A4724-B6A1-433C-A858-7502FAC3A514}"/>
              </a:ext>
            </a:extLst>
          </p:cNvPr>
          <p:cNvSpPr txBox="1"/>
          <p:nvPr/>
        </p:nvSpPr>
        <p:spPr>
          <a:xfrm>
            <a:off x="2144564" y="3348414"/>
            <a:ext cx="526273" cy="369332"/>
          </a:xfrm>
          <a:prstGeom prst="rect">
            <a:avLst/>
          </a:prstGeom>
          <a:solidFill>
            <a:srgbClr val="2A343D"/>
          </a:solidFill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A8CB2-218D-45F6-B5C9-631AAA884AEF}"/>
              </a:ext>
            </a:extLst>
          </p:cNvPr>
          <p:cNvSpPr txBox="1"/>
          <p:nvPr/>
        </p:nvSpPr>
        <p:spPr>
          <a:xfrm>
            <a:off x="1056605" y="148891"/>
            <a:ext cx="107491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PRESENTATION OVERVIEW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Introduction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Implementation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OLTP to Data Warehouse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ea typeface="+mn-ea"/>
                <a:cs typeface="+mn-cs"/>
              </a:rPr>
              <a:t>Integration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Analysis Services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SSAS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Bi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Conclusion &amp; Future Work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52B6ED-6FBC-4FA2-834E-22D4A7A5EE96}"/>
              </a:ext>
            </a:extLst>
          </p:cNvPr>
          <p:cNvSpPr txBox="1"/>
          <p:nvPr/>
        </p:nvSpPr>
        <p:spPr>
          <a:xfrm>
            <a:off x="1121347" y="59206"/>
            <a:ext cx="804567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6600"/>
                </a:solidFill>
              </a:rPr>
              <a:t>Integration Services (SSIS)</a:t>
            </a:r>
            <a:endParaRPr kumimoji="0" lang="el-GR" sz="28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C22FE2F-B6DB-43DD-895F-B1142375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18" y="806795"/>
            <a:ext cx="4559473" cy="4031264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0CA9999-E41D-4CB4-A511-03F54CBE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610" y="1174984"/>
            <a:ext cx="3510959" cy="5597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35A4C-4CEB-4DC8-880A-2BD95484B9FC}"/>
              </a:ext>
            </a:extLst>
          </p:cNvPr>
          <p:cNvSpPr txBox="1"/>
          <p:nvPr/>
        </p:nvSpPr>
        <p:spPr>
          <a:xfrm>
            <a:off x="8939003" y="2258646"/>
            <a:ext cx="3252997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FF6600"/>
                </a:solidFill>
              </a:rPr>
              <a:t>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Implementation of </a:t>
            </a:r>
            <a:r>
              <a:rPr lang="en-US" sz="1400" dirty="0">
                <a:solidFill>
                  <a:srgbClr val="002060"/>
                </a:solidFill>
                <a:ea typeface="+mn-lt"/>
                <a:cs typeface="+mn-lt"/>
              </a:rPr>
              <a:t>Extract, Transform and Load (ETL) solution made on SQL Server</a:t>
            </a: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Creation of an automated package running monthly and loading new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8022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Μάντισον">
  <a:themeElements>
    <a:clrScheme name="Μάντισον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Μάντισο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Μάντισο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Μάντισον</Template>
  <TotalTime>803</TotalTime>
  <Words>483</Words>
  <Application>Microsoft Office PowerPoint</Application>
  <PresentationFormat>Ευρεία οθόνη</PresentationFormat>
  <Paragraphs>160</Paragraphs>
  <Slides>17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3" baseType="lpstr">
      <vt:lpstr>Arial</vt:lpstr>
      <vt:lpstr>Century Schoolbook</vt:lpstr>
      <vt:lpstr>MS Shell Dlg 2</vt:lpstr>
      <vt:lpstr>Wingdings</vt:lpstr>
      <vt:lpstr>Wingdings 3</vt:lpstr>
      <vt:lpstr>Μάντισον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Ηλιάνα Ζαχαροπούλου</dc:creator>
  <cp:lastModifiedBy>Ηλιάνα Ζαχαροπούλου</cp:lastModifiedBy>
  <cp:revision>60</cp:revision>
  <dcterms:created xsi:type="dcterms:W3CDTF">2022-02-02T15:56:42Z</dcterms:created>
  <dcterms:modified xsi:type="dcterms:W3CDTF">2022-02-04T13:20:09Z</dcterms:modified>
</cp:coreProperties>
</file>