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79" r:id="rId5"/>
    <p:sldId id="278" r:id="rId6"/>
    <p:sldId id="262" r:id="rId7"/>
    <p:sldId id="259" r:id="rId8"/>
    <p:sldId id="263" r:id="rId9"/>
    <p:sldId id="264" r:id="rId10"/>
    <p:sldId id="275" r:id="rId11"/>
    <p:sldId id="282" r:id="rId12"/>
    <p:sldId id="283" r:id="rId13"/>
    <p:sldId id="284" r:id="rId14"/>
    <p:sldId id="280" r:id="rId15"/>
    <p:sldId id="281" r:id="rId16"/>
    <p:sldId id="285" r:id="rId17"/>
    <p:sldId id="268" r:id="rId18"/>
    <p:sldId id="274" r:id="rId19"/>
    <p:sldId id="286" r:id="rId20"/>
    <p:sldId id="287" r:id="rId21"/>
    <p:sldId id="288" r:id="rId22"/>
    <p:sldId id="289" r:id="rId23"/>
    <p:sldId id="266" r:id="rId24"/>
    <p:sldId id="273" r:id="rId25"/>
    <p:sldId id="290" r:id="rId26"/>
    <p:sldId id="291" r:id="rId27"/>
    <p:sldId id="292" r:id="rId28"/>
    <p:sldId id="269" r:id="rId29"/>
    <p:sldId id="276" r:id="rId30"/>
    <p:sldId id="265" r:id="rId31"/>
    <p:sldId id="271" r:id="rId32"/>
    <p:sldId id="293" r:id="rId33"/>
    <p:sldId id="272" r:id="rId34"/>
    <p:sldId id="277" r:id="rId35"/>
    <p:sldId id="27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5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30-01-19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062-2A97-4E23-B33C-744F24536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Mirroring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04830-D3F3-4F13-84F2-18A704F0E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56406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954B1BD-B30A-481E-AD54-CEBA6AD52DB1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0AE78-5605-4C95-8F71-ECE16BF7DB4A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</p:spTree>
    <p:extLst>
      <p:ext uri="{BB962C8B-B14F-4D97-AF65-F5344CB8AC3E}">
        <p14:creationId xmlns:p14="http://schemas.microsoft.com/office/powerpoint/2010/main" val="358310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</p:spTree>
    <p:extLst>
      <p:ext uri="{BB962C8B-B14F-4D97-AF65-F5344CB8AC3E}">
        <p14:creationId xmlns:p14="http://schemas.microsoft.com/office/powerpoint/2010/main" val="133773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2B0BF-46B4-49F8-AAD6-4D1427962297}"/>
              </a:ext>
            </a:extLst>
          </p:cNvPr>
          <p:cNvSpPr/>
          <p:nvPr/>
        </p:nvSpPr>
        <p:spPr>
          <a:xfrm>
            <a:off x="5662374" y="365046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F07961-9057-4959-BD87-69ACF9748055}"/>
              </a:ext>
            </a:extLst>
          </p:cNvPr>
          <p:cNvSpPr/>
          <p:nvPr/>
        </p:nvSpPr>
        <p:spPr>
          <a:xfrm>
            <a:off x="623217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3169891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2B0BF-46B4-49F8-AAD6-4D1427962297}"/>
              </a:ext>
            </a:extLst>
          </p:cNvPr>
          <p:cNvSpPr/>
          <p:nvPr/>
        </p:nvSpPr>
        <p:spPr>
          <a:xfrm>
            <a:off x="5662374" y="365046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F07961-9057-4959-BD87-69ACF9748055}"/>
              </a:ext>
            </a:extLst>
          </p:cNvPr>
          <p:cNvSpPr/>
          <p:nvPr/>
        </p:nvSpPr>
        <p:spPr>
          <a:xfrm>
            <a:off x="623217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34A31A-11B9-4EF2-A14E-542C52E1DB95}"/>
              </a:ext>
            </a:extLst>
          </p:cNvPr>
          <p:cNvSpPr/>
          <p:nvPr/>
        </p:nvSpPr>
        <p:spPr>
          <a:xfrm>
            <a:off x="3093389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8DA810-2EAF-4D4D-9FDE-768A2E65E266}"/>
              </a:ext>
            </a:extLst>
          </p:cNvPr>
          <p:cNvSpPr/>
          <p:nvPr/>
        </p:nvSpPr>
        <p:spPr>
          <a:xfrm>
            <a:off x="4771540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CA2A15-19C9-4E6C-AFDC-08BD437B6281}"/>
              </a:ext>
            </a:extLst>
          </p:cNvPr>
          <p:cNvSpPr/>
          <p:nvPr/>
        </p:nvSpPr>
        <p:spPr>
          <a:xfrm>
            <a:off x="4850923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2FA190-F592-4920-8C5D-4ECD583A2C1E}"/>
              </a:ext>
            </a:extLst>
          </p:cNvPr>
          <p:cNvSpPr/>
          <p:nvPr/>
        </p:nvSpPr>
        <p:spPr>
          <a:xfrm>
            <a:off x="6531955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07EC92-C5E1-4211-99A6-EFD497AFC5EA}"/>
              </a:ext>
            </a:extLst>
          </p:cNvPr>
          <p:cNvSpPr/>
          <p:nvPr/>
        </p:nvSpPr>
        <p:spPr>
          <a:xfrm>
            <a:off x="6455453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2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2B0BF-46B4-49F8-AAD6-4D1427962297}"/>
              </a:ext>
            </a:extLst>
          </p:cNvPr>
          <p:cNvSpPr/>
          <p:nvPr/>
        </p:nvSpPr>
        <p:spPr>
          <a:xfrm>
            <a:off x="5662374" y="365046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F07961-9057-4959-BD87-69ACF9748055}"/>
              </a:ext>
            </a:extLst>
          </p:cNvPr>
          <p:cNvSpPr/>
          <p:nvPr/>
        </p:nvSpPr>
        <p:spPr>
          <a:xfrm>
            <a:off x="623217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954B1BD-B30A-481E-AD54-CEBA6AD52DB1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0AE78-5605-4C95-8F71-ECE16BF7DB4A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4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F9994A3-8AEB-4F33-A059-799681B28C08}"/>
              </a:ext>
            </a:extLst>
          </p:cNvPr>
          <p:cNvSpPr/>
          <p:nvPr/>
        </p:nvSpPr>
        <p:spPr>
          <a:xfrm>
            <a:off x="5612296" y="3213653"/>
            <a:ext cx="1285460" cy="1245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 Orders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246819" y="2873477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77CBA-9650-4339-8CFD-A4A936ED6E94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1F20D-07D0-47EF-B8EB-8D45691CF0FD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6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F9994A3-8AEB-4F33-A059-799681B28C08}"/>
              </a:ext>
            </a:extLst>
          </p:cNvPr>
          <p:cNvSpPr/>
          <p:nvPr/>
        </p:nvSpPr>
        <p:spPr>
          <a:xfrm>
            <a:off x="5612296" y="3213653"/>
            <a:ext cx="1285460" cy="1245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 Orders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246819" y="2873477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BA1B64E-2697-4C51-AAF6-0B2FB3ED4E9C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974F69-95DE-40A2-97AB-118905ABC5F5}"/>
              </a:ext>
            </a:extLst>
          </p:cNvPr>
          <p:cNvSpPr/>
          <p:nvPr/>
        </p:nvSpPr>
        <p:spPr>
          <a:xfrm>
            <a:off x="8690841" y="5092824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DFE305-B03D-4497-95F0-DD11C27309F9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D840-C7B5-40D1-8189-3C583EB68892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60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3169891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8DA810-2EAF-4D4D-9FDE-768A2E65E266}"/>
              </a:ext>
            </a:extLst>
          </p:cNvPr>
          <p:cNvSpPr/>
          <p:nvPr/>
        </p:nvSpPr>
        <p:spPr>
          <a:xfrm>
            <a:off x="4771540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CA2A15-19C9-4E6C-AFDC-08BD437B6281}"/>
              </a:ext>
            </a:extLst>
          </p:cNvPr>
          <p:cNvSpPr/>
          <p:nvPr/>
        </p:nvSpPr>
        <p:spPr>
          <a:xfrm>
            <a:off x="4850923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6B559-BE8E-4A7A-9808-5E0D93ADC7E2}"/>
              </a:ext>
            </a:extLst>
          </p:cNvPr>
          <p:cNvSpPr/>
          <p:nvPr/>
        </p:nvSpPr>
        <p:spPr>
          <a:xfrm>
            <a:off x="3019976" y="4397880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B33C-A39C-4895-B469-020F3F97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46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3169891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8DA810-2EAF-4D4D-9FDE-768A2E65E266}"/>
              </a:ext>
            </a:extLst>
          </p:cNvPr>
          <p:cNvSpPr/>
          <p:nvPr/>
        </p:nvSpPr>
        <p:spPr>
          <a:xfrm>
            <a:off x="4771540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CA2A15-19C9-4E6C-AFDC-08BD437B6281}"/>
              </a:ext>
            </a:extLst>
          </p:cNvPr>
          <p:cNvSpPr/>
          <p:nvPr/>
        </p:nvSpPr>
        <p:spPr>
          <a:xfrm>
            <a:off x="4850923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6B559-BE8E-4A7A-9808-5E0D93ADC7E2}"/>
              </a:ext>
            </a:extLst>
          </p:cNvPr>
          <p:cNvSpPr/>
          <p:nvPr/>
        </p:nvSpPr>
        <p:spPr>
          <a:xfrm>
            <a:off x="3019976" y="4397880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72B400-48FA-4BCF-BDAC-6062A92345B1}"/>
              </a:ext>
            </a:extLst>
          </p:cNvPr>
          <p:cNvSpPr/>
          <p:nvPr/>
        </p:nvSpPr>
        <p:spPr>
          <a:xfrm>
            <a:off x="6616311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443849-3F57-4208-86C2-2E79844E852F}"/>
              </a:ext>
            </a:extLst>
          </p:cNvPr>
          <p:cNvSpPr/>
          <p:nvPr/>
        </p:nvSpPr>
        <p:spPr>
          <a:xfrm>
            <a:off x="7502358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DB2B8-4032-405F-A06F-6491E034339E}"/>
              </a:ext>
            </a:extLst>
          </p:cNvPr>
          <p:cNvSpPr/>
          <p:nvPr/>
        </p:nvSpPr>
        <p:spPr>
          <a:xfrm>
            <a:off x="7045006" y="4859528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C990A9-1763-4F6C-BB37-0BEC18249AA9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7614000" y="4357345"/>
            <a:ext cx="0" cy="425983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64EA6-80B5-4F3B-9FEA-AC34682AFF5A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6724410" y="4357345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A2D632-B417-4415-A575-EFB340DA26B8}"/>
              </a:ext>
            </a:extLst>
          </p:cNvPr>
          <p:cNvSpPr/>
          <p:nvPr/>
        </p:nvSpPr>
        <p:spPr>
          <a:xfrm>
            <a:off x="6315304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8BC309-4737-4556-90EE-03CF46078AF0}"/>
              </a:ext>
            </a:extLst>
          </p:cNvPr>
          <p:cNvSpPr/>
          <p:nvPr/>
        </p:nvSpPr>
        <p:spPr>
          <a:xfrm>
            <a:off x="7206759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67688C-EF07-4A59-A1BC-A0E7CA50B469}"/>
              </a:ext>
            </a:extLst>
          </p:cNvPr>
          <p:cNvSpPr/>
          <p:nvPr/>
        </p:nvSpPr>
        <p:spPr>
          <a:xfrm>
            <a:off x="5893729" y="4859528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FB6DC6-F3A1-4262-B971-7058D2148A7F}"/>
              </a:ext>
            </a:extLst>
          </p:cNvPr>
          <p:cNvCxnSpPr>
            <a:cxnSpLocks/>
          </p:cNvCxnSpPr>
          <p:nvPr/>
        </p:nvCxnSpPr>
        <p:spPr>
          <a:xfrm flipV="1">
            <a:off x="6428468" y="4364242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541004-DC17-45A4-B4A1-5FAF9DC1CD9E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7310206" y="4364242"/>
            <a:ext cx="8195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must wait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2300310" y="365275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2870106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3169891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FD52F-ED18-4B1E-80FE-4B5FE9E536FE}"/>
              </a:ext>
            </a:extLst>
          </p:cNvPr>
          <p:cNvSpPr/>
          <p:nvPr/>
        </p:nvSpPr>
        <p:spPr>
          <a:xfrm>
            <a:off x="3981342" y="36477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DC979-7467-40EB-B3AF-0E756E720493}"/>
              </a:ext>
            </a:extLst>
          </p:cNvPr>
          <p:cNvSpPr/>
          <p:nvPr/>
        </p:nvSpPr>
        <p:spPr>
          <a:xfrm>
            <a:off x="4551138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8DA810-2EAF-4D4D-9FDE-768A2E65E266}"/>
              </a:ext>
            </a:extLst>
          </p:cNvPr>
          <p:cNvSpPr/>
          <p:nvPr/>
        </p:nvSpPr>
        <p:spPr>
          <a:xfrm>
            <a:off x="4771540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PlaceOrder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CA2A15-19C9-4E6C-AFDC-08BD437B6281}"/>
              </a:ext>
            </a:extLst>
          </p:cNvPr>
          <p:cNvSpPr/>
          <p:nvPr/>
        </p:nvSpPr>
        <p:spPr>
          <a:xfrm>
            <a:off x="4850923" y="4115514"/>
            <a:ext cx="223283" cy="233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6B559-BE8E-4A7A-9808-5E0D93ADC7E2}"/>
              </a:ext>
            </a:extLst>
          </p:cNvPr>
          <p:cNvSpPr/>
          <p:nvPr/>
        </p:nvSpPr>
        <p:spPr>
          <a:xfrm>
            <a:off x="3019976" y="4397880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72B400-48FA-4BCF-BDAC-6062A92345B1}"/>
              </a:ext>
            </a:extLst>
          </p:cNvPr>
          <p:cNvSpPr/>
          <p:nvPr/>
        </p:nvSpPr>
        <p:spPr>
          <a:xfrm>
            <a:off x="6616311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443849-3F57-4208-86C2-2E79844E852F}"/>
              </a:ext>
            </a:extLst>
          </p:cNvPr>
          <p:cNvSpPr/>
          <p:nvPr/>
        </p:nvSpPr>
        <p:spPr>
          <a:xfrm>
            <a:off x="7502358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DB2B8-4032-405F-A06F-6491E034339E}"/>
              </a:ext>
            </a:extLst>
          </p:cNvPr>
          <p:cNvSpPr/>
          <p:nvPr/>
        </p:nvSpPr>
        <p:spPr>
          <a:xfrm>
            <a:off x="7045006" y="4859528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C990A9-1763-4F6C-BB37-0BEC18249AA9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7614000" y="4357345"/>
            <a:ext cx="0" cy="425983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64EA6-80B5-4F3B-9FEA-AC34682AFF5A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6724410" y="4357345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A2D632-B417-4415-A575-EFB340DA26B8}"/>
              </a:ext>
            </a:extLst>
          </p:cNvPr>
          <p:cNvSpPr/>
          <p:nvPr/>
        </p:nvSpPr>
        <p:spPr>
          <a:xfrm>
            <a:off x="6315304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8BC309-4737-4556-90EE-03CF46078AF0}"/>
              </a:ext>
            </a:extLst>
          </p:cNvPr>
          <p:cNvSpPr/>
          <p:nvPr/>
        </p:nvSpPr>
        <p:spPr>
          <a:xfrm>
            <a:off x="7206759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67688C-EF07-4A59-A1BC-A0E7CA50B469}"/>
              </a:ext>
            </a:extLst>
          </p:cNvPr>
          <p:cNvSpPr/>
          <p:nvPr/>
        </p:nvSpPr>
        <p:spPr>
          <a:xfrm>
            <a:off x="5893729" y="4859528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FB6DC6-F3A1-4262-B971-7058D2148A7F}"/>
              </a:ext>
            </a:extLst>
          </p:cNvPr>
          <p:cNvCxnSpPr>
            <a:cxnSpLocks/>
          </p:cNvCxnSpPr>
          <p:nvPr/>
        </p:nvCxnSpPr>
        <p:spPr>
          <a:xfrm flipV="1">
            <a:off x="6428468" y="4364242"/>
            <a:ext cx="3543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541004-DC17-45A4-B4A1-5FAF9DC1CD9E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7310206" y="4364242"/>
            <a:ext cx="8195" cy="4328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3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F9994A3-8AEB-4F33-A059-799681B28C08}"/>
              </a:ext>
            </a:extLst>
          </p:cNvPr>
          <p:cNvSpPr/>
          <p:nvPr/>
        </p:nvSpPr>
        <p:spPr>
          <a:xfrm>
            <a:off x="5612296" y="3213653"/>
            <a:ext cx="1285460" cy="1245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 Orders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246819" y="2873477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BA1B64E-2697-4C51-AAF6-0B2FB3ED4E9C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974F69-95DE-40A2-97AB-118905ABC5F5}"/>
              </a:ext>
            </a:extLst>
          </p:cNvPr>
          <p:cNvSpPr/>
          <p:nvPr/>
        </p:nvSpPr>
        <p:spPr>
          <a:xfrm>
            <a:off x="8690841" y="5092824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DFE305-B03D-4497-95F0-DD11C27309F9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D840-C7B5-40D1-8189-3C583EB68892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9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F9994A3-8AEB-4F33-A059-799681B28C08}"/>
              </a:ext>
            </a:extLst>
          </p:cNvPr>
          <p:cNvSpPr/>
          <p:nvPr/>
        </p:nvSpPr>
        <p:spPr>
          <a:xfrm>
            <a:off x="5612296" y="3213653"/>
            <a:ext cx="1285460" cy="1245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 Orders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246819" y="2873477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246819" y="4478161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A82D21-46C3-4142-B8E3-9B2E47F86A18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DB52D9-A987-4DC2-828F-F35EE27C7976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F8416B-47BC-4F3D-966E-06EFB30D552A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88E68C-A3E7-4924-BC58-9ECF84AD25A2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5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181888-8FA1-4770-8790-063BFE0562E3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881342" y="2886729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856419" y="4449156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B497684-EF19-4490-B683-EC249B112EC1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B893E-7FA4-4F5A-89B4-A33D32F24F80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2E69D-D5AD-4FC5-9B64-F017B59F9AE3}"/>
              </a:ext>
            </a:extLst>
          </p:cNvPr>
          <p:cNvSpPr/>
          <p:nvPr/>
        </p:nvSpPr>
        <p:spPr>
          <a:xfrm>
            <a:off x="6553203" y="3255290"/>
            <a:ext cx="2875716" cy="1193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1. Requested Actions</a:t>
            </a:r>
          </a:p>
          <a:p>
            <a:pPr algn="ctr"/>
            <a:r>
              <a:rPr lang="en-US" dirty="0"/>
              <a:t>   2. next available COID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5301C-5426-4186-8906-17F91F1642F1}"/>
              </a:ext>
            </a:extLst>
          </p:cNvPr>
          <p:cNvSpPr/>
          <p:nvPr/>
        </p:nvSpPr>
        <p:spPr>
          <a:xfrm>
            <a:off x="135029" y="3077819"/>
            <a:ext cx="4880920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1E34EC-29F4-4534-964F-CADFE0A07104}"/>
              </a:ext>
            </a:extLst>
          </p:cNvPr>
          <p:cNvSpPr/>
          <p:nvPr/>
        </p:nvSpPr>
        <p:spPr>
          <a:xfrm>
            <a:off x="6447187" y="3070048"/>
            <a:ext cx="5690879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27E93-79F8-4B5D-81FE-258FD16D9C1A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09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this happens?...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375280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72B400-48FA-4BCF-BDAC-6062A92345B1}"/>
              </a:ext>
            </a:extLst>
          </p:cNvPr>
          <p:cNvSpPr/>
          <p:nvPr/>
        </p:nvSpPr>
        <p:spPr>
          <a:xfrm>
            <a:off x="6616311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443849-3F57-4208-86C2-2E79844E852F}"/>
              </a:ext>
            </a:extLst>
          </p:cNvPr>
          <p:cNvSpPr/>
          <p:nvPr/>
        </p:nvSpPr>
        <p:spPr>
          <a:xfrm>
            <a:off x="8501819" y="411509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DB2B8-4032-405F-A06F-6491E034339E}"/>
              </a:ext>
            </a:extLst>
          </p:cNvPr>
          <p:cNvSpPr/>
          <p:nvPr/>
        </p:nvSpPr>
        <p:spPr>
          <a:xfrm>
            <a:off x="6009114" y="4381352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A2D632-B417-4415-A575-EFB340DA26B8}"/>
              </a:ext>
            </a:extLst>
          </p:cNvPr>
          <p:cNvSpPr/>
          <p:nvPr/>
        </p:nvSpPr>
        <p:spPr>
          <a:xfrm>
            <a:off x="4991517" y="413363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67688C-EF07-4A59-A1BC-A0E7CA50B469}"/>
              </a:ext>
            </a:extLst>
          </p:cNvPr>
          <p:cNvSpPr/>
          <p:nvPr/>
        </p:nvSpPr>
        <p:spPr>
          <a:xfrm>
            <a:off x="4911612" y="4381352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ED245D-B3E0-4801-B42A-8415EBA30528}"/>
              </a:ext>
            </a:extLst>
          </p:cNvPr>
          <p:cNvSpPr/>
          <p:nvPr/>
        </p:nvSpPr>
        <p:spPr>
          <a:xfrm>
            <a:off x="2801204" y="4384828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C2F575-2A87-4921-9583-90EA36F8E549}"/>
              </a:ext>
            </a:extLst>
          </p:cNvPr>
          <p:cNvSpPr/>
          <p:nvPr/>
        </p:nvSpPr>
        <p:spPr>
          <a:xfrm>
            <a:off x="6911535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F2CF0F-679E-4811-B592-B5EB0ADC4991}"/>
              </a:ext>
            </a:extLst>
          </p:cNvPr>
          <p:cNvSpPr/>
          <p:nvPr/>
        </p:nvSpPr>
        <p:spPr>
          <a:xfrm>
            <a:off x="6806494" y="3714260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D1EE92-34D0-417A-A66E-33F1BB708213}"/>
              </a:ext>
            </a:extLst>
          </p:cNvPr>
          <p:cNvSpPr/>
          <p:nvPr/>
        </p:nvSpPr>
        <p:spPr>
          <a:xfrm>
            <a:off x="7709124" y="2816171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703F08-A315-463B-BB0D-5BA6D82AA0C5}"/>
              </a:ext>
            </a:extLst>
          </p:cNvPr>
          <p:cNvSpPr/>
          <p:nvPr/>
        </p:nvSpPr>
        <p:spPr>
          <a:xfrm>
            <a:off x="8880252" y="4110513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1B06EC-1D65-4D8B-9231-C6A442DC9A13}"/>
              </a:ext>
            </a:extLst>
          </p:cNvPr>
          <p:cNvSpPr/>
          <p:nvPr/>
        </p:nvSpPr>
        <p:spPr>
          <a:xfrm>
            <a:off x="8725102" y="3221892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7C8983-3808-44C4-A29C-9C662AFB59D0}"/>
              </a:ext>
            </a:extLst>
          </p:cNvPr>
          <p:cNvSpPr/>
          <p:nvPr/>
        </p:nvSpPr>
        <p:spPr>
          <a:xfrm>
            <a:off x="9258685" y="4110513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30342F-39FF-4CFF-AD80-378FFB89A694}"/>
              </a:ext>
            </a:extLst>
          </p:cNvPr>
          <p:cNvSpPr/>
          <p:nvPr/>
        </p:nvSpPr>
        <p:spPr>
          <a:xfrm>
            <a:off x="9115814" y="437420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32AFA-E6CE-49D4-8492-D37915CD2DC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613461" y="3185503"/>
            <a:ext cx="0" cy="92958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38697C-5DFE-47FF-9CF4-D8B3DE2ADD1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991893" y="3591224"/>
            <a:ext cx="1" cy="51928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CF1CA27-1245-4170-9257-C443F9FE66A4}"/>
              </a:ext>
            </a:extLst>
          </p:cNvPr>
          <p:cNvSpPr/>
          <p:nvPr/>
        </p:nvSpPr>
        <p:spPr>
          <a:xfrm>
            <a:off x="10507542" y="411096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0DAD72-477B-4A6B-BEDA-BB9A4DBB2EC3}"/>
              </a:ext>
            </a:extLst>
          </p:cNvPr>
          <p:cNvSpPr/>
          <p:nvPr/>
        </p:nvSpPr>
        <p:spPr>
          <a:xfrm>
            <a:off x="9869929" y="4813134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9F2765-4DCC-40E2-A24E-61C173618BD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10619183" y="4344876"/>
            <a:ext cx="1" cy="46825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98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must wait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09476" y="438482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3752800" y="4130326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1488859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72B400-48FA-4BCF-BDAC-6062A92345B1}"/>
              </a:ext>
            </a:extLst>
          </p:cNvPr>
          <p:cNvSpPr/>
          <p:nvPr/>
        </p:nvSpPr>
        <p:spPr>
          <a:xfrm>
            <a:off x="6616311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443849-3F57-4208-86C2-2E79844E852F}"/>
              </a:ext>
            </a:extLst>
          </p:cNvPr>
          <p:cNvSpPr/>
          <p:nvPr/>
        </p:nvSpPr>
        <p:spPr>
          <a:xfrm>
            <a:off x="8501819" y="411509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DB2B8-4032-405F-A06F-6491E034339E}"/>
              </a:ext>
            </a:extLst>
          </p:cNvPr>
          <p:cNvSpPr/>
          <p:nvPr/>
        </p:nvSpPr>
        <p:spPr>
          <a:xfrm>
            <a:off x="6009114" y="4381352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A2D632-B417-4415-A575-EFB340DA26B8}"/>
              </a:ext>
            </a:extLst>
          </p:cNvPr>
          <p:cNvSpPr/>
          <p:nvPr/>
        </p:nvSpPr>
        <p:spPr>
          <a:xfrm>
            <a:off x="4991517" y="413363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67688C-EF07-4A59-A1BC-A0E7CA50B469}"/>
              </a:ext>
            </a:extLst>
          </p:cNvPr>
          <p:cNvSpPr/>
          <p:nvPr/>
        </p:nvSpPr>
        <p:spPr>
          <a:xfrm>
            <a:off x="4911612" y="4381352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ED245D-B3E0-4801-B42A-8415EBA30528}"/>
              </a:ext>
            </a:extLst>
          </p:cNvPr>
          <p:cNvSpPr/>
          <p:nvPr/>
        </p:nvSpPr>
        <p:spPr>
          <a:xfrm>
            <a:off x="2801204" y="4384828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C2F575-2A87-4921-9583-90EA36F8E549}"/>
              </a:ext>
            </a:extLst>
          </p:cNvPr>
          <p:cNvSpPr/>
          <p:nvPr/>
        </p:nvSpPr>
        <p:spPr>
          <a:xfrm>
            <a:off x="6911535" y="4115514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F2CF0F-679E-4811-B592-B5EB0ADC4991}"/>
              </a:ext>
            </a:extLst>
          </p:cNvPr>
          <p:cNvSpPr/>
          <p:nvPr/>
        </p:nvSpPr>
        <p:spPr>
          <a:xfrm>
            <a:off x="6806494" y="3714260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D1EE92-34D0-417A-A66E-33F1BB708213}"/>
              </a:ext>
            </a:extLst>
          </p:cNvPr>
          <p:cNvSpPr/>
          <p:nvPr/>
        </p:nvSpPr>
        <p:spPr>
          <a:xfrm>
            <a:off x="7709124" y="2816171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703F08-A315-463B-BB0D-5BA6D82AA0C5}"/>
              </a:ext>
            </a:extLst>
          </p:cNvPr>
          <p:cNvSpPr/>
          <p:nvPr/>
        </p:nvSpPr>
        <p:spPr>
          <a:xfrm>
            <a:off x="8880252" y="4110513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1B06EC-1D65-4D8B-9231-C6A442DC9A13}"/>
              </a:ext>
            </a:extLst>
          </p:cNvPr>
          <p:cNvSpPr/>
          <p:nvPr/>
        </p:nvSpPr>
        <p:spPr>
          <a:xfrm>
            <a:off x="8725102" y="3221892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7C8983-3808-44C4-A29C-9C662AFB59D0}"/>
              </a:ext>
            </a:extLst>
          </p:cNvPr>
          <p:cNvSpPr/>
          <p:nvPr/>
        </p:nvSpPr>
        <p:spPr>
          <a:xfrm>
            <a:off x="9258685" y="4110513"/>
            <a:ext cx="223283" cy="2339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30342F-39FF-4CFF-AD80-378FFB89A694}"/>
              </a:ext>
            </a:extLst>
          </p:cNvPr>
          <p:cNvSpPr/>
          <p:nvPr/>
        </p:nvSpPr>
        <p:spPr>
          <a:xfrm>
            <a:off x="9115814" y="437420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PlaceOrder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132AFA-E6CE-49D4-8492-D37915CD2DC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613461" y="3185503"/>
            <a:ext cx="0" cy="92958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38697C-5DFE-47FF-9CF4-D8B3DE2ADD1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991893" y="3591224"/>
            <a:ext cx="1" cy="51928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CF1CA27-1245-4170-9257-C443F9FE66A4}"/>
              </a:ext>
            </a:extLst>
          </p:cNvPr>
          <p:cNvSpPr/>
          <p:nvPr/>
        </p:nvSpPr>
        <p:spPr>
          <a:xfrm>
            <a:off x="10507542" y="411096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0DAD72-477B-4A6B-BEDA-BB9A4DBB2EC3}"/>
              </a:ext>
            </a:extLst>
          </p:cNvPr>
          <p:cNvSpPr/>
          <p:nvPr/>
        </p:nvSpPr>
        <p:spPr>
          <a:xfrm>
            <a:off x="9869929" y="4813134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9F2765-4DCC-40E2-A24E-61C173618BD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10619183" y="4344876"/>
            <a:ext cx="1" cy="468258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2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181888-8FA1-4770-8790-063BFE0562E3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881342" y="2886729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856419" y="4449156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B497684-EF19-4490-B683-EC249B112EC1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B893E-7FA4-4F5A-89B4-A33D32F24F80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2E69D-D5AD-4FC5-9B64-F017B59F9AE3}"/>
              </a:ext>
            </a:extLst>
          </p:cNvPr>
          <p:cNvSpPr/>
          <p:nvPr/>
        </p:nvSpPr>
        <p:spPr>
          <a:xfrm>
            <a:off x="6553203" y="3255290"/>
            <a:ext cx="2875716" cy="1193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1. Requested Actions</a:t>
            </a:r>
          </a:p>
          <a:p>
            <a:pPr algn="ctr"/>
            <a:r>
              <a:rPr lang="en-US" dirty="0"/>
              <a:t>   2. next available COID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5301C-5426-4186-8906-17F91F1642F1}"/>
              </a:ext>
            </a:extLst>
          </p:cNvPr>
          <p:cNvSpPr/>
          <p:nvPr/>
        </p:nvSpPr>
        <p:spPr>
          <a:xfrm>
            <a:off x="135029" y="3077819"/>
            <a:ext cx="4880920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1E34EC-29F4-4534-964F-CADFE0A07104}"/>
              </a:ext>
            </a:extLst>
          </p:cNvPr>
          <p:cNvSpPr/>
          <p:nvPr/>
        </p:nvSpPr>
        <p:spPr>
          <a:xfrm>
            <a:off x="6447187" y="3070048"/>
            <a:ext cx="5690879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27E93-79F8-4B5D-81FE-258FD16D9C1A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8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881342" y="2886729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856419" y="4449156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2E69D-D5AD-4FC5-9B64-F017B59F9AE3}"/>
              </a:ext>
            </a:extLst>
          </p:cNvPr>
          <p:cNvSpPr/>
          <p:nvPr/>
        </p:nvSpPr>
        <p:spPr>
          <a:xfrm>
            <a:off x="6553203" y="3255290"/>
            <a:ext cx="2875716" cy="1193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1. Requested Actions</a:t>
            </a:r>
          </a:p>
          <a:p>
            <a:pPr algn="ctr"/>
            <a:r>
              <a:rPr lang="en-US" dirty="0"/>
              <a:t>   2. next available COID</a:t>
            </a:r>
          </a:p>
          <a:p>
            <a:pPr algn="ctr"/>
            <a:r>
              <a:rPr lang="en-US" dirty="0"/>
              <a:t>3. realized exposure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5301C-5426-4186-8906-17F91F1642F1}"/>
              </a:ext>
            </a:extLst>
          </p:cNvPr>
          <p:cNvSpPr/>
          <p:nvPr/>
        </p:nvSpPr>
        <p:spPr>
          <a:xfrm>
            <a:off x="135029" y="3077819"/>
            <a:ext cx="4880920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1E34EC-29F4-4534-964F-CADFE0A07104}"/>
              </a:ext>
            </a:extLst>
          </p:cNvPr>
          <p:cNvSpPr/>
          <p:nvPr/>
        </p:nvSpPr>
        <p:spPr>
          <a:xfrm>
            <a:off x="6447187" y="3070048"/>
            <a:ext cx="5690879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94DC6F-DBA3-4258-8D36-D030F1234656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5BB280-DB8A-43C9-A74E-2ADC16CE8724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912214-8FA1-4930-A580-58F43E115761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ABEDAF-D2D4-4043-AC91-2E2E037872E0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62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19701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481940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527767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2421835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181888-8FA1-4770-8790-063BFE0562E3}"/>
              </a:ext>
            </a:extLst>
          </p:cNvPr>
          <p:cNvSpPr/>
          <p:nvPr/>
        </p:nvSpPr>
        <p:spPr>
          <a:xfrm>
            <a:off x="1744460" y="2237169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F8BE61-DBB3-4357-965A-7F5E0F046ADB}"/>
              </a:ext>
            </a:extLst>
          </p:cNvPr>
          <p:cNvCxnSpPr>
            <a:cxnSpLocks/>
          </p:cNvCxnSpPr>
          <p:nvPr/>
        </p:nvCxnSpPr>
        <p:spPr>
          <a:xfrm>
            <a:off x="6881342" y="2886729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3D1DD-8401-4F06-8CB9-AC20F3F96AD8}"/>
              </a:ext>
            </a:extLst>
          </p:cNvPr>
          <p:cNvCxnSpPr>
            <a:cxnSpLocks/>
          </p:cNvCxnSpPr>
          <p:nvPr/>
        </p:nvCxnSpPr>
        <p:spPr>
          <a:xfrm>
            <a:off x="6856419" y="4449156"/>
            <a:ext cx="0" cy="341242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B497684-EF19-4490-B683-EC249B112EC1}"/>
              </a:ext>
            </a:extLst>
          </p:cNvPr>
          <p:cNvSpPr/>
          <p:nvPr/>
        </p:nvSpPr>
        <p:spPr>
          <a:xfrm>
            <a:off x="8343792" y="2090434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B893E-7FA4-4F5A-89B4-A33D32F24F80}"/>
              </a:ext>
            </a:extLst>
          </p:cNvPr>
          <p:cNvSpPr/>
          <p:nvPr/>
        </p:nvSpPr>
        <p:spPr>
          <a:xfrm>
            <a:off x="1692495" y="507353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2E69D-D5AD-4FC5-9B64-F017B59F9AE3}"/>
              </a:ext>
            </a:extLst>
          </p:cNvPr>
          <p:cNvSpPr/>
          <p:nvPr/>
        </p:nvSpPr>
        <p:spPr>
          <a:xfrm>
            <a:off x="6553203" y="3255290"/>
            <a:ext cx="2875716" cy="1193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1. Requested Actions</a:t>
            </a:r>
          </a:p>
          <a:p>
            <a:pPr algn="ctr"/>
            <a:r>
              <a:rPr lang="en-US" dirty="0"/>
              <a:t>   2. next available COID</a:t>
            </a:r>
          </a:p>
          <a:p>
            <a:pPr algn="ctr"/>
            <a:r>
              <a:rPr lang="en-US" dirty="0"/>
              <a:t>3. realized exposure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5301C-5426-4186-8906-17F91F1642F1}"/>
              </a:ext>
            </a:extLst>
          </p:cNvPr>
          <p:cNvSpPr/>
          <p:nvPr/>
        </p:nvSpPr>
        <p:spPr>
          <a:xfrm>
            <a:off x="135029" y="3077819"/>
            <a:ext cx="4880920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1E34EC-29F4-4534-964F-CADFE0A07104}"/>
              </a:ext>
            </a:extLst>
          </p:cNvPr>
          <p:cNvSpPr/>
          <p:nvPr/>
        </p:nvSpPr>
        <p:spPr>
          <a:xfrm>
            <a:off x="6447187" y="3070048"/>
            <a:ext cx="5690879" cy="1564231"/>
          </a:xfrm>
          <a:prstGeom prst="rect">
            <a:avLst/>
          </a:prstGeom>
          <a:noFill/>
          <a:ln w="22225" cap="rnd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02E138F-D744-4874-ABCE-43BBA086324C}"/>
              </a:ext>
            </a:extLst>
          </p:cNvPr>
          <p:cNvSpPr txBox="1">
            <a:spLocks/>
          </p:cNvSpPr>
          <p:nvPr/>
        </p:nvSpPr>
        <p:spPr>
          <a:xfrm>
            <a:off x="4464401" y="5835916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Exposure control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87517B-BF49-4264-8506-0A2EB8B7FB40}"/>
              </a:ext>
            </a:extLst>
          </p:cNvPr>
          <p:cNvCxnSpPr>
            <a:cxnSpLocks/>
          </p:cNvCxnSpPr>
          <p:nvPr/>
        </p:nvCxnSpPr>
        <p:spPr>
          <a:xfrm flipH="1">
            <a:off x="3028446" y="6287558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156228-4484-4468-9E25-1DEDFA9DADB5}"/>
              </a:ext>
            </a:extLst>
          </p:cNvPr>
          <p:cNvCxnSpPr>
            <a:cxnSpLocks/>
          </p:cNvCxnSpPr>
          <p:nvPr/>
        </p:nvCxnSpPr>
        <p:spPr>
          <a:xfrm>
            <a:off x="7572311" y="4449156"/>
            <a:ext cx="0" cy="186181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BA84B4-40EE-431E-AAE1-11F8C80BD05A}"/>
              </a:ext>
            </a:extLst>
          </p:cNvPr>
          <p:cNvCxnSpPr>
            <a:cxnSpLocks/>
          </p:cNvCxnSpPr>
          <p:nvPr/>
        </p:nvCxnSpPr>
        <p:spPr>
          <a:xfrm>
            <a:off x="6945721" y="6310973"/>
            <a:ext cx="656558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EC642A4-A858-4EF7-BD3E-22EA60E9C591}"/>
              </a:ext>
            </a:extLst>
          </p:cNvPr>
          <p:cNvSpPr/>
          <p:nvPr/>
        </p:nvSpPr>
        <p:spPr>
          <a:xfrm>
            <a:off x="1928137" y="6126307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B01156-1D2B-4DD1-AC34-9FDAF83F5D6A}"/>
              </a:ext>
            </a:extLst>
          </p:cNvPr>
          <p:cNvSpPr/>
          <p:nvPr/>
        </p:nvSpPr>
        <p:spPr>
          <a:xfrm>
            <a:off x="8248413" y="4986501"/>
            <a:ext cx="1981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r>
              <a:rPr lang="en-US" dirty="0">
                <a:solidFill>
                  <a:sysClr val="windowText" lastClr="000000"/>
                </a:solidFill>
              </a:rPr>
              <a:t> /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4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Market                 Destination Market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F36997-3277-4C5F-AA5A-CE878914DAD2}"/>
              </a:ext>
            </a:extLst>
          </p:cNvPr>
          <p:cNvSpPr txBox="1">
            <a:spLocks/>
          </p:cNvSpPr>
          <p:nvPr/>
        </p:nvSpPr>
        <p:spPr>
          <a:xfrm>
            <a:off x="6168575" y="2336873"/>
            <a:ext cx="3562070" cy="397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0A404A-19D5-41F4-A55F-9AADBEAE823B}"/>
              </a:ext>
            </a:extLst>
          </p:cNvPr>
          <p:cNvSpPr txBox="1">
            <a:spLocks/>
          </p:cNvSpPr>
          <p:nvPr/>
        </p:nvSpPr>
        <p:spPr>
          <a:xfrm>
            <a:off x="680320" y="2343444"/>
            <a:ext cx="3562070" cy="397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41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C287A0D-0626-4C05-B549-FC7E03955A97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4BC34DE-CC69-4E8A-923C-42BE81AA6A5E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5759F1-2822-483C-A588-0E8D56F1AE11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8C380-B4AC-4B6C-868E-5170E963667E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76E77-5AC2-4666-962B-8A5A36EC4E71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26C0E-62D0-4E2F-A653-D17785DD1BC2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247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C287A0D-0626-4C05-B549-FC7E03955A97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8C380-B4AC-4B6C-868E-5170E963667E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26C0E-62D0-4E2F-A653-D17785DD1BC2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288A80-A2B8-4804-A969-010E4F3A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419" y="3940386"/>
            <a:ext cx="5415679" cy="2639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Given:</a:t>
            </a:r>
          </a:p>
          <a:p>
            <a:r>
              <a:rPr lang="en-US" dirty="0" err="1"/>
              <a:t>QuoteBook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Target:</a:t>
            </a:r>
          </a:p>
          <a:p>
            <a:r>
              <a:rPr lang="en-US" dirty="0"/>
              <a:t>(side, price, volume)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02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C287A0D-0626-4C05-B549-FC7E03955A97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8C380-B4AC-4B6C-868E-5170E963667E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26C0E-62D0-4E2F-A653-D17785DD1BC2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288A80-A2B8-4804-A969-010E4F3A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419" y="3940386"/>
            <a:ext cx="5415679" cy="2639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Given:</a:t>
            </a:r>
          </a:p>
          <a:p>
            <a:r>
              <a:rPr lang="en-US" dirty="0" err="1"/>
              <a:t>QuoteBook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Target:</a:t>
            </a:r>
          </a:p>
          <a:p>
            <a:r>
              <a:rPr lang="en-US" dirty="0"/>
              <a:t>(side, price, volume)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Will be limited by maximum exposure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90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4BC34DE-CC69-4E8A-923C-42BE81AA6A5E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5759F1-2822-483C-A588-0E8D56F1AE11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76E77-5AC2-4666-962B-8A5A36EC4E71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7916EE-23A8-4D11-91D5-D22C8D46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419" y="5093325"/>
            <a:ext cx="5415679" cy="1155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Given:</a:t>
            </a:r>
          </a:p>
          <a:p>
            <a:r>
              <a:rPr lang="en-US" dirty="0"/>
              <a:t>Price slippage safety margin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46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parameters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7916EE-23A8-4D11-91D5-D22C8D46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419" y="5093325"/>
            <a:ext cx="5415679" cy="11550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Update:</a:t>
            </a:r>
          </a:p>
          <a:p>
            <a:r>
              <a:rPr lang="en-US" dirty="0"/>
              <a:t>Realized exposure</a:t>
            </a:r>
          </a:p>
          <a:p>
            <a:r>
              <a:rPr lang="en-US" dirty="0"/>
              <a:t>Current profit/loss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8E1B5C-9CF1-40A7-BE83-59E3E37A5FD9}"/>
              </a:ext>
            </a:extLst>
          </p:cNvPr>
          <p:cNvSpPr txBox="1">
            <a:spLocks/>
          </p:cNvSpPr>
          <p:nvPr/>
        </p:nvSpPr>
        <p:spPr>
          <a:xfrm>
            <a:off x="4464401" y="3958019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Exposure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B8DE11-2432-401D-894A-B957EC742A15}"/>
              </a:ext>
            </a:extLst>
          </p:cNvPr>
          <p:cNvCxnSpPr>
            <a:cxnSpLocks/>
          </p:cNvCxnSpPr>
          <p:nvPr/>
        </p:nvCxnSpPr>
        <p:spPr>
          <a:xfrm flipH="1">
            <a:off x="3028446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68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8405-1019-4EA9-9DBD-0AC2B3C6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to be improved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F7ED8-9176-4ACD-942A-A75A5CDA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Cancelling all orders to decrease open volume</a:t>
            </a:r>
          </a:p>
          <a:p>
            <a:r>
              <a:rPr lang="en-US" dirty="0"/>
              <a:t>Filtering order book</a:t>
            </a:r>
          </a:p>
          <a:p>
            <a:r>
              <a:rPr lang="en-US" dirty="0"/>
              <a:t>Failure treatment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2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Market                 Destination Market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F36997-3277-4C5F-AA5A-CE878914DAD2}"/>
              </a:ext>
            </a:extLst>
          </p:cNvPr>
          <p:cNvSpPr txBox="1">
            <a:spLocks/>
          </p:cNvSpPr>
          <p:nvPr/>
        </p:nvSpPr>
        <p:spPr>
          <a:xfrm>
            <a:off x="6168575" y="2336873"/>
            <a:ext cx="3562070" cy="397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0A404A-19D5-41F4-A55F-9AADBEAE823B}"/>
              </a:ext>
            </a:extLst>
          </p:cNvPr>
          <p:cNvSpPr txBox="1">
            <a:spLocks/>
          </p:cNvSpPr>
          <p:nvPr/>
        </p:nvSpPr>
        <p:spPr>
          <a:xfrm>
            <a:off x="680320" y="2343444"/>
            <a:ext cx="3562070" cy="397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ysClr val="windowText" lastClr="000000"/>
                </a:solidFill>
              </a:rPr>
              <a:t>OrderPlacement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OrderCancelled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OrderDone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7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Timeline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BEF62F-A4BA-4888-AE50-EC59B9C8346D}"/>
              </a:ext>
            </a:extLst>
          </p:cNvPr>
          <p:cNvCxnSpPr>
            <a:cxnSpLocks/>
          </p:cNvCxnSpPr>
          <p:nvPr/>
        </p:nvCxnSpPr>
        <p:spPr>
          <a:xfrm>
            <a:off x="680321" y="4240387"/>
            <a:ext cx="10568926" cy="0"/>
          </a:xfrm>
          <a:prstGeom prst="straightConnector1">
            <a:avLst/>
          </a:prstGeom>
          <a:ln w="76200">
            <a:solidFill>
              <a:schemeClr val="bg1"/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3563-748D-463B-B0F6-DA81C42F788B}"/>
              </a:ext>
            </a:extLst>
          </p:cNvPr>
          <p:cNvSpPr/>
          <p:nvPr/>
        </p:nvSpPr>
        <p:spPr>
          <a:xfrm>
            <a:off x="619278" y="36500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EEF56-1E96-42DB-9432-7553695476D1}"/>
              </a:ext>
            </a:extLst>
          </p:cNvPr>
          <p:cNvSpPr/>
          <p:nvPr/>
        </p:nvSpPr>
        <p:spPr>
          <a:xfrm>
            <a:off x="1497987" y="4331569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B984E-5AD5-46C8-8335-8C6AA1F2D4EA}"/>
              </a:ext>
            </a:extLst>
          </p:cNvPr>
          <p:cNvSpPr/>
          <p:nvPr/>
        </p:nvSpPr>
        <p:spPr>
          <a:xfrm>
            <a:off x="2565639" y="4738665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6A7D9-E3C2-4D75-B1C5-6B88811F4F56}"/>
              </a:ext>
            </a:extLst>
          </p:cNvPr>
          <p:cNvSpPr/>
          <p:nvPr/>
        </p:nvSpPr>
        <p:spPr>
          <a:xfrm>
            <a:off x="4805814" y="474397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B0325-BC63-4404-AE42-52CB64D972D1}"/>
              </a:ext>
            </a:extLst>
          </p:cNvPr>
          <p:cNvSpPr/>
          <p:nvPr/>
        </p:nvSpPr>
        <p:spPr>
          <a:xfrm>
            <a:off x="3753861" y="366291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233E2-0E96-466F-95DF-0268952ECC53}"/>
              </a:ext>
            </a:extLst>
          </p:cNvPr>
          <p:cNvSpPr/>
          <p:nvPr/>
        </p:nvSpPr>
        <p:spPr>
          <a:xfrm>
            <a:off x="9845748" y="363714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QuoteBook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363381-8203-484C-9E4A-0B2E9E57C9D9}"/>
              </a:ext>
            </a:extLst>
          </p:cNvPr>
          <p:cNvSpPr/>
          <p:nvPr/>
        </p:nvSpPr>
        <p:spPr>
          <a:xfrm>
            <a:off x="1189074" y="4132610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4589-BF71-42EF-8002-84A21D5673FC}"/>
              </a:ext>
            </a:extLst>
          </p:cNvPr>
          <p:cNvSpPr/>
          <p:nvPr/>
        </p:nvSpPr>
        <p:spPr>
          <a:xfrm>
            <a:off x="4323657" y="4123429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349EF3-5FA9-4D84-B631-7F54E3DAC4B0}"/>
              </a:ext>
            </a:extLst>
          </p:cNvPr>
          <p:cNvSpPr/>
          <p:nvPr/>
        </p:nvSpPr>
        <p:spPr>
          <a:xfrm>
            <a:off x="10470730" y="4109487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21D04-07F2-463F-878E-93FF92BE87F0}"/>
              </a:ext>
            </a:extLst>
          </p:cNvPr>
          <p:cNvSpPr/>
          <p:nvPr/>
        </p:nvSpPr>
        <p:spPr>
          <a:xfrm>
            <a:off x="2082209" y="4115258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62D46-A996-47C6-BB3E-3405E87DD22B}"/>
              </a:ext>
            </a:extLst>
          </p:cNvPr>
          <p:cNvSpPr/>
          <p:nvPr/>
        </p:nvSpPr>
        <p:spPr>
          <a:xfrm>
            <a:off x="3430522" y="4128023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363C97-E1C0-442B-B99C-C69E94CFBBAD}"/>
              </a:ext>
            </a:extLst>
          </p:cNvPr>
          <p:cNvSpPr/>
          <p:nvPr/>
        </p:nvSpPr>
        <p:spPr>
          <a:xfrm>
            <a:off x="5375609" y="412223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AE55C2-35BB-409E-8245-C8A7DABC541B}"/>
              </a:ext>
            </a:extLst>
          </p:cNvPr>
          <p:cNvSpPr/>
          <p:nvPr/>
        </p:nvSpPr>
        <p:spPr>
          <a:xfrm>
            <a:off x="6421745" y="4122231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233C20-FF4E-49BE-A2F9-7B0C834542CF}"/>
              </a:ext>
            </a:extLst>
          </p:cNvPr>
          <p:cNvSpPr/>
          <p:nvPr/>
        </p:nvSpPr>
        <p:spPr>
          <a:xfrm>
            <a:off x="7065688" y="4118221"/>
            <a:ext cx="223283" cy="2339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923EE2-ED8F-4453-AF1F-A20B69440B10}"/>
              </a:ext>
            </a:extLst>
          </p:cNvPr>
          <p:cNvSpPr/>
          <p:nvPr/>
        </p:nvSpPr>
        <p:spPr>
          <a:xfrm>
            <a:off x="6839850" y="4331569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AD12DF-AB08-45B6-BE02-4402112884FA}"/>
              </a:ext>
            </a:extLst>
          </p:cNvPr>
          <p:cNvSpPr/>
          <p:nvPr/>
        </p:nvSpPr>
        <p:spPr>
          <a:xfrm>
            <a:off x="5964784" y="5591636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14FAE2-E309-4E90-A725-E439EE16DC6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540423" y="4481276"/>
            <a:ext cx="0" cy="111036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71DD8BF-22A5-4E0F-A9BD-E77A22E30BEA}"/>
              </a:ext>
            </a:extLst>
          </p:cNvPr>
          <p:cNvSpPr/>
          <p:nvPr/>
        </p:nvSpPr>
        <p:spPr>
          <a:xfrm>
            <a:off x="8793302" y="4128875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AAE44D-D99C-42A8-AA18-75C1386AF22E}"/>
              </a:ext>
            </a:extLst>
          </p:cNvPr>
          <p:cNvSpPr/>
          <p:nvPr/>
        </p:nvSpPr>
        <p:spPr>
          <a:xfrm>
            <a:off x="7782870" y="3650000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OrderPlacement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96C8D70-6DD0-45B0-A3C2-4E9F87524BFC}"/>
              </a:ext>
            </a:extLst>
          </p:cNvPr>
          <p:cNvSpPr/>
          <p:nvPr/>
        </p:nvSpPr>
        <p:spPr>
          <a:xfrm>
            <a:off x="9632016" y="4128023"/>
            <a:ext cx="223283" cy="2339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00A160-68DB-4EF5-9212-C459BFD93F24}"/>
              </a:ext>
            </a:extLst>
          </p:cNvPr>
          <p:cNvSpPr/>
          <p:nvPr/>
        </p:nvSpPr>
        <p:spPr>
          <a:xfrm>
            <a:off x="8833334" y="4354503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OrderCancelled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2D17C-4B1D-4845-9D66-785A1DA805F3}"/>
              </a:ext>
            </a:extLst>
          </p:cNvPr>
          <p:cNvSpPr/>
          <p:nvPr/>
        </p:nvSpPr>
        <p:spPr>
          <a:xfrm>
            <a:off x="10294182" y="2519718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F567C8-4091-4FFE-9717-3C5E80FC1BF8}"/>
              </a:ext>
            </a:extLst>
          </p:cNvPr>
          <p:cNvSpPr/>
          <p:nvPr/>
        </p:nvSpPr>
        <p:spPr>
          <a:xfrm>
            <a:off x="9811678" y="5455063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Destination Market</a:t>
            </a:r>
          </a:p>
        </p:txBody>
      </p:sp>
    </p:spTree>
    <p:extLst>
      <p:ext uri="{BB962C8B-B14F-4D97-AF65-F5344CB8AC3E}">
        <p14:creationId xmlns:p14="http://schemas.microsoft.com/office/powerpoint/2010/main" val="299083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D4C-2E05-46BF-8173-8555ED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Mirroring Strategy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C287A0D-0626-4C05-B549-FC7E03955A97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4BC34DE-CC69-4E8A-923C-42BE81AA6A5E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438F87-8B9F-41B7-9DA4-795BEEDD172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5759F1-2822-483C-A588-0E8D56F1AE11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08C380-B4AC-4B6C-868E-5170E963667E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F6D775C-E959-4E40-8089-D7515D1C5F7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276E77-5AC2-4666-962B-8A5A36EC4E71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26C0E-62D0-4E2F-A653-D17785DD1BC2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7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5BD18F-510B-45FE-9260-A4D017D7A80B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189434-ABAA-48A8-A568-77386B2C29B4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1D5416-6939-493F-A12C-B72225346B69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F65EED2-6F7C-4805-975F-03FDBFD8B909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C56A60-7582-494B-95ED-F540A4E655B4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6B83C1E-7B01-4DCC-B0EE-A5B25753338B}"/>
              </a:ext>
            </a:extLst>
          </p:cNvPr>
          <p:cNvSpPr/>
          <p:nvPr/>
        </p:nvSpPr>
        <p:spPr>
          <a:xfrm>
            <a:off x="2453451" y="2746843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011DF6-1681-416C-93D3-3B017E31B786}"/>
              </a:ext>
            </a:extLst>
          </p:cNvPr>
          <p:cNvSpPr/>
          <p:nvPr/>
        </p:nvSpPr>
        <p:spPr>
          <a:xfrm>
            <a:off x="7395068" y="2420581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5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9551B86-87BA-409F-86E0-F3D3AA070742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0049D74-6385-4812-952D-573F096020CF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766FDB-691B-47E9-B0B4-E47A46529DA7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6E7BF2DE-24BA-4832-8C0A-8D26F141FFE2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B69ED5-49BE-4860-8A0D-CBF8178CDE14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57583AC-6682-4B30-9045-ADF9F73980B4}"/>
              </a:ext>
            </a:extLst>
          </p:cNvPr>
          <p:cNvSpPr/>
          <p:nvPr/>
        </p:nvSpPr>
        <p:spPr>
          <a:xfrm>
            <a:off x="8059773" y="4498598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BF83DC-A509-4421-8AD2-0E8A1DF5E1E3}"/>
              </a:ext>
            </a:extLst>
          </p:cNvPr>
          <p:cNvSpPr/>
          <p:nvPr/>
        </p:nvSpPr>
        <p:spPr>
          <a:xfrm>
            <a:off x="2511645" y="4637097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2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31B4AF-38E6-461C-AE6F-EE38021B9408}"/>
              </a:ext>
            </a:extLst>
          </p:cNvPr>
          <p:cNvSpPr txBox="1">
            <a:spLocks/>
          </p:cNvSpPr>
          <p:nvPr/>
        </p:nvSpPr>
        <p:spPr>
          <a:xfrm>
            <a:off x="4464401" y="2752071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 order book</a:t>
            </a:r>
            <a:endParaRPr 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E19A-8228-4C02-89EA-7B422B33160C}"/>
              </a:ext>
            </a:extLst>
          </p:cNvPr>
          <p:cNvSpPr txBox="1">
            <a:spLocks/>
          </p:cNvSpPr>
          <p:nvPr/>
        </p:nvSpPr>
        <p:spPr>
          <a:xfrm>
            <a:off x="4464401" y="3951393"/>
            <a:ext cx="2481320" cy="903284"/>
          </a:xfrm>
          <a:prstGeom prst="rect">
            <a:avLst/>
          </a:prstGeom>
          <a:ln w="38100" cap="flat" cmpd="sng" algn="ctr">
            <a:solidFill>
              <a:schemeClr val="bg2">
                <a:lumMod val="75000"/>
              </a:schemeClr>
            </a:solidFill>
            <a:prstDash val="solid"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15E9F7-5CF0-4D29-BBEC-89CDE21EB6E1}"/>
              </a:ext>
            </a:extLst>
          </p:cNvPr>
          <p:cNvSpPr txBox="1">
            <a:spLocks/>
          </p:cNvSpPr>
          <p:nvPr/>
        </p:nvSpPr>
        <p:spPr>
          <a:xfrm>
            <a:off x="9607826" y="3203713"/>
            <a:ext cx="258417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1349-C949-46B6-A5D2-A4AC7C1CB74C}"/>
              </a:ext>
            </a:extLst>
          </p:cNvPr>
          <p:cNvCxnSpPr>
            <a:cxnSpLocks/>
          </p:cNvCxnSpPr>
          <p:nvPr/>
        </p:nvCxnSpPr>
        <p:spPr>
          <a:xfrm>
            <a:off x="3046419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9E64-01C7-4699-BF59-906DCB160929}"/>
              </a:ext>
            </a:extLst>
          </p:cNvPr>
          <p:cNvCxnSpPr>
            <a:cxnSpLocks/>
          </p:cNvCxnSpPr>
          <p:nvPr/>
        </p:nvCxnSpPr>
        <p:spPr>
          <a:xfrm>
            <a:off x="6945721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834EDA-87FC-4088-AD77-6DFA92D7320E}"/>
              </a:ext>
            </a:extLst>
          </p:cNvPr>
          <p:cNvSpPr txBox="1">
            <a:spLocks/>
          </p:cNvSpPr>
          <p:nvPr/>
        </p:nvSpPr>
        <p:spPr>
          <a:xfrm>
            <a:off x="12611" y="3203713"/>
            <a:ext cx="214086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Market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B7F4A-EEB2-4FF9-A20F-7525FB2A1505}"/>
              </a:ext>
            </a:extLst>
          </p:cNvPr>
          <p:cNvCxnSpPr>
            <a:cxnSpLocks/>
          </p:cNvCxnSpPr>
          <p:nvPr/>
        </p:nvCxnSpPr>
        <p:spPr>
          <a:xfrm>
            <a:off x="6945721" y="4409661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headEnd type="triangle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5E9D7-F85D-474A-BEA4-43F5DB67E4D7}"/>
              </a:ext>
            </a:extLst>
          </p:cNvPr>
          <p:cNvCxnSpPr>
            <a:cxnSpLocks/>
          </p:cNvCxnSpPr>
          <p:nvPr/>
        </p:nvCxnSpPr>
        <p:spPr>
          <a:xfrm>
            <a:off x="3046419" y="3203713"/>
            <a:ext cx="1417982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round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2181888-8FA1-4770-8790-063BFE0562E3}"/>
              </a:ext>
            </a:extLst>
          </p:cNvPr>
          <p:cNvSpPr/>
          <p:nvPr/>
        </p:nvSpPr>
        <p:spPr>
          <a:xfrm>
            <a:off x="2453451" y="2746843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QuoteBook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B134C3-7259-47C0-A6B5-50DB6DF9D785}"/>
              </a:ext>
            </a:extLst>
          </p:cNvPr>
          <p:cNvSpPr/>
          <p:nvPr/>
        </p:nvSpPr>
        <p:spPr>
          <a:xfrm>
            <a:off x="7395068" y="2420581"/>
            <a:ext cx="1523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/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CancelOrder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4DB72-D0FA-4C86-A162-F6CFFAD5B15C}"/>
              </a:ext>
            </a:extLst>
          </p:cNvPr>
          <p:cNvSpPr/>
          <p:nvPr/>
        </p:nvSpPr>
        <p:spPr>
          <a:xfrm>
            <a:off x="2511645" y="4637097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PlaceOrder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A72B97-435A-4A9B-8366-9A4EAEF13233}"/>
              </a:ext>
            </a:extLst>
          </p:cNvPr>
          <p:cNvSpPr/>
          <p:nvPr/>
        </p:nvSpPr>
        <p:spPr>
          <a:xfrm>
            <a:off x="8059773" y="4498598"/>
            <a:ext cx="10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OrderFill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621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292</TotalTime>
  <Words>536</Words>
  <Application>Microsoft Office PowerPoint</Application>
  <PresentationFormat>Widescreen</PresentationFormat>
  <Paragraphs>329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Trebuchet MS</vt:lpstr>
      <vt:lpstr>Berlin</vt:lpstr>
      <vt:lpstr>Market Mirroring Strategy</vt:lpstr>
      <vt:lpstr>Possible Events</vt:lpstr>
      <vt:lpstr>Source Market                 Destination Market</vt:lpstr>
      <vt:lpstr>Source Market                 Destination Market</vt:lpstr>
      <vt:lpstr>Event Timeline</vt:lpstr>
      <vt:lpstr>Mirroring Strategy</vt:lpstr>
      <vt:lpstr>PowerPoint Presentation</vt:lpstr>
      <vt:lpstr>PowerPoint Presentation</vt:lpstr>
      <vt:lpstr>PowerPoint Presentation</vt:lpstr>
      <vt:lpstr>PowerPoint Presentation</vt:lpstr>
      <vt:lpstr>What if this happens?...</vt:lpstr>
      <vt:lpstr>What if this happens?...</vt:lpstr>
      <vt:lpstr>What if this happens?...</vt:lpstr>
      <vt:lpstr>What if this happens?...</vt:lpstr>
      <vt:lpstr>What we want</vt:lpstr>
      <vt:lpstr>PowerPoint Presentation</vt:lpstr>
      <vt:lpstr>PowerPoint Presentation</vt:lpstr>
      <vt:lpstr>PowerPoint Presentation</vt:lpstr>
      <vt:lpstr>What if this happens?...</vt:lpstr>
      <vt:lpstr>What if this happens?...</vt:lpstr>
      <vt:lpstr>We must wait</vt:lpstr>
      <vt:lpstr>PowerPoint Presentation</vt:lpstr>
      <vt:lpstr>PowerPoint Presentation</vt:lpstr>
      <vt:lpstr>PowerPoint Presentation</vt:lpstr>
      <vt:lpstr>What if this happens?...</vt:lpstr>
      <vt:lpstr>We must wait</vt:lpstr>
      <vt:lpstr>PowerPoint Presentation</vt:lpstr>
      <vt:lpstr>PowerPoint Presentation</vt:lpstr>
      <vt:lpstr>PowerPoint Presentation</vt:lpstr>
      <vt:lpstr>Specifying parameters</vt:lpstr>
      <vt:lpstr>Specifying parameters</vt:lpstr>
      <vt:lpstr>Specifying parameters</vt:lpstr>
      <vt:lpstr>Specifying parameters</vt:lpstr>
      <vt:lpstr>Specifying parameters</vt:lpstr>
      <vt:lpstr>Still to be improved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Mirroring Strategy</dc:title>
  <dc:creator>Dimitri DeFigueiredo</dc:creator>
  <cp:lastModifiedBy>Dimitri DeFigueiredo</cp:lastModifiedBy>
  <cp:revision>42</cp:revision>
  <dcterms:created xsi:type="dcterms:W3CDTF">2019-01-15T20:15:45Z</dcterms:created>
  <dcterms:modified xsi:type="dcterms:W3CDTF">2019-01-31T02:48:31Z</dcterms:modified>
</cp:coreProperties>
</file>